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drawings/drawing2.xml" ContentType="application/vnd.openxmlformats-officedocument.drawingml.chartshap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302" r:id="rId3"/>
    <p:sldId id="313" r:id="rId4"/>
    <p:sldId id="319" r:id="rId5"/>
    <p:sldId id="320" r:id="rId6"/>
    <p:sldId id="321" r:id="rId7"/>
    <p:sldId id="322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 xmlns="">
        <p14:section name="Default Section" id="{D1DEB967-54E9-4BA8-B4AC-889331689803}">
          <p14:sldIdLst>
            <p14:sldId id="256"/>
            <p14:sldId id="302"/>
            <p14:sldId id="313"/>
            <p14:sldId id="319"/>
            <p14:sldId id="320"/>
            <p14:sldId id="321"/>
            <p14:sldId id="322"/>
          </p14:sldIdLst>
        </p14:section>
        <p14:section name="Untitled Section" id="{40FD1EDC-2169-4BCE-B620-E050C624E04D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7FDAD"/>
    <a:srgbClr val="0000B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262" autoAdjust="0"/>
    <p:restoredTop sz="94523" autoAdjust="0"/>
  </p:normalViewPr>
  <p:slideViewPr>
    <p:cSldViewPr>
      <p:cViewPr>
        <p:scale>
          <a:sx n="77" d="100"/>
          <a:sy n="77" d="100"/>
        </p:scale>
        <p:origin x="-408" y="-21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2007_Workbook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2007_Workbook2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Office_Excel_2007_Workbook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Office_Excel_2007_Workbook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V(channel#2)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v>Frequency</c:v>
          </c:tx>
          <c:cat>
            <c:strRef>
              <c:f>Sheet5!$A$2:$A$83</c:f>
              <c:strCache>
                <c:ptCount val="82"/>
                <c:pt idx="0">
                  <c:v>0</c:v>
                </c:pt>
                <c:pt idx="1">
                  <c:v>0.001</c:v>
                </c:pt>
                <c:pt idx="2">
                  <c:v>0.002</c:v>
                </c:pt>
                <c:pt idx="3">
                  <c:v>0.003</c:v>
                </c:pt>
                <c:pt idx="4">
                  <c:v>0.004</c:v>
                </c:pt>
                <c:pt idx="5">
                  <c:v>0.005</c:v>
                </c:pt>
                <c:pt idx="6">
                  <c:v>0.006</c:v>
                </c:pt>
                <c:pt idx="7">
                  <c:v>0.007</c:v>
                </c:pt>
                <c:pt idx="8">
                  <c:v>0.008</c:v>
                </c:pt>
                <c:pt idx="9">
                  <c:v>0.009</c:v>
                </c:pt>
                <c:pt idx="10">
                  <c:v>0.01</c:v>
                </c:pt>
                <c:pt idx="11">
                  <c:v>0.011</c:v>
                </c:pt>
                <c:pt idx="12">
                  <c:v>0.012</c:v>
                </c:pt>
                <c:pt idx="13">
                  <c:v>0.013</c:v>
                </c:pt>
                <c:pt idx="14">
                  <c:v>0.014</c:v>
                </c:pt>
                <c:pt idx="15">
                  <c:v>0.015</c:v>
                </c:pt>
                <c:pt idx="16">
                  <c:v>0.016</c:v>
                </c:pt>
                <c:pt idx="17">
                  <c:v>0.017</c:v>
                </c:pt>
                <c:pt idx="18">
                  <c:v>0.018</c:v>
                </c:pt>
                <c:pt idx="19">
                  <c:v>0.019</c:v>
                </c:pt>
                <c:pt idx="20">
                  <c:v>0.02</c:v>
                </c:pt>
                <c:pt idx="21">
                  <c:v>0.021</c:v>
                </c:pt>
                <c:pt idx="22">
                  <c:v>0.022</c:v>
                </c:pt>
                <c:pt idx="23">
                  <c:v>0.023</c:v>
                </c:pt>
                <c:pt idx="24">
                  <c:v>0.024</c:v>
                </c:pt>
                <c:pt idx="25">
                  <c:v>0.025</c:v>
                </c:pt>
                <c:pt idx="26">
                  <c:v>0.026</c:v>
                </c:pt>
                <c:pt idx="27">
                  <c:v>0.027</c:v>
                </c:pt>
                <c:pt idx="28">
                  <c:v>0.028</c:v>
                </c:pt>
                <c:pt idx="29">
                  <c:v>0.029</c:v>
                </c:pt>
                <c:pt idx="30">
                  <c:v>0.03</c:v>
                </c:pt>
                <c:pt idx="31">
                  <c:v>0.031</c:v>
                </c:pt>
                <c:pt idx="32">
                  <c:v>0.032</c:v>
                </c:pt>
                <c:pt idx="33">
                  <c:v>0.033</c:v>
                </c:pt>
                <c:pt idx="34">
                  <c:v>0.034</c:v>
                </c:pt>
                <c:pt idx="35">
                  <c:v>0.035</c:v>
                </c:pt>
                <c:pt idx="36">
                  <c:v>0.036</c:v>
                </c:pt>
                <c:pt idx="37">
                  <c:v>0.037</c:v>
                </c:pt>
                <c:pt idx="38">
                  <c:v>0.038</c:v>
                </c:pt>
                <c:pt idx="39">
                  <c:v>0.039</c:v>
                </c:pt>
                <c:pt idx="40">
                  <c:v>0.04</c:v>
                </c:pt>
                <c:pt idx="41">
                  <c:v>0.041</c:v>
                </c:pt>
                <c:pt idx="42">
                  <c:v>0.042</c:v>
                </c:pt>
                <c:pt idx="43">
                  <c:v>0.043</c:v>
                </c:pt>
                <c:pt idx="44">
                  <c:v>0.044</c:v>
                </c:pt>
                <c:pt idx="45">
                  <c:v>0.045</c:v>
                </c:pt>
                <c:pt idx="46">
                  <c:v>0.046</c:v>
                </c:pt>
                <c:pt idx="47">
                  <c:v>0.047</c:v>
                </c:pt>
                <c:pt idx="48">
                  <c:v>0.048</c:v>
                </c:pt>
                <c:pt idx="49">
                  <c:v>0.049</c:v>
                </c:pt>
                <c:pt idx="50">
                  <c:v>0.05</c:v>
                </c:pt>
                <c:pt idx="51">
                  <c:v>0.051</c:v>
                </c:pt>
                <c:pt idx="52">
                  <c:v>0.052</c:v>
                </c:pt>
                <c:pt idx="53">
                  <c:v>0.053</c:v>
                </c:pt>
                <c:pt idx="54">
                  <c:v>0.054</c:v>
                </c:pt>
                <c:pt idx="55">
                  <c:v>0.055</c:v>
                </c:pt>
                <c:pt idx="56">
                  <c:v>0.056</c:v>
                </c:pt>
                <c:pt idx="57">
                  <c:v>0.057</c:v>
                </c:pt>
                <c:pt idx="58">
                  <c:v>0.058</c:v>
                </c:pt>
                <c:pt idx="59">
                  <c:v>0.059</c:v>
                </c:pt>
                <c:pt idx="60">
                  <c:v>0.06</c:v>
                </c:pt>
                <c:pt idx="61">
                  <c:v>0.061</c:v>
                </c:pt>
                <c:pt idx="62">
                  <c:v>0.062</c:v>
                </c:pt>
                <c:pt idx="63">
                  <c:v>0.063</c:v>
                </c:pt>
                <c:pt idx="64">
                  <c:v>0.064</c:v>
                </c:pt>
                <c:pt idx="65">
                  <c:v>0.065</c:v>
                </c:pt>
                <c:pt idx="66">
                  <c:v>0.066</c:v>
                </c:pt>
                <c:pt idx="67">
                  <c:v>0.067</c:v>
                </c:pt>
                <c:pt idx="68">
                  <c:v>0.068</c:v>
                </c:pt>
                <c:pt idx="69">
                  <c:v>0.069</c:v>
                </c:pt>
                <c:pt idx="70">
                  <c:v>0.07</c:v>
                </c:pt>
                <c:pt idx="71">
                  <c:v>0.071</c:v>
                </c:pt>
                <c:pt idx="72">
                  <c:v>0.072</c:v>
                </c:pt>
                <c:pt idx="73">
                  <c:v>0.073</c:v>
                </c:pt>
                <c:pt idx="74">
                  <c:v>0.074</c:v>
                </c:pt>
                <c:pt idx="75">
                  <c:v>0.075</c:v>
                </c:pt>
                <c:pt idx="76">
                  <c:v>0.076</c:v>
                </c:pt>
                <c:pt idx="77">
                  <c:v>0.077</c:v>
                </c:pt>
                <c:pt idx="78">
                  <c:v>0.078</c:v>
                </c:pt>
                <c:pt idx="79">
                  <c:v>0.079</c:v>
                </c:pt>
                <c:pt idx="80">
                  <c:v>0.08</c:v>
                </c:pt>
                <c:pt idx="81">
                  <c:v>More</c:v>
                </c:pt>
              </c:strCache>
            </c:strRef>
          </c:cat>
          <c:val>
            <c:numRef>
              <c:f>Sheet5!$B$2:$B$83</c:f>
              <c:numCache>
                <c:formatCode>General</c:formatCode>
                <c:ptCount val="8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1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2</c:v>
                </c:pt>
                <c:pt idx="26">
                  <c:v>33</c:v>
                </c:pt>
                <c:pt idx="27">
                  <c:v>168</c:v>
                </c:pt>
                <c:pt idx="28">
                  <c:v>245</c:v>
                </c:pt>
                <c:pt idx="29">
                  <c:v>65</c:v>
                </c:pt>
                <c:pt idx="30">
                  <c:v>4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1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1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</c:numCache>
            </c:numRef>
          </c:val>
        </c:ser>
        <c:dLbls/>
        <c:axId val="111530752"/>
        <c:axId val="111532672"/>
      </c:barChart>
      <c:catAx>
        <c:axId val="11153075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V(V)</a:t>
                </a:r>
              </a:p>
            </c:rich>
          </c:tx>
          <c:layout/>
        </c:title>
        <c:tickLblPos val="nextTo"/>
        <c:crossAx val="111532672"/>
        <c:crosses val="autoZero"/>
        <c:auto val="1"/>
        <c:lblAlgn val="ctr"/>
        <c:lblOffset val="100"/>
      </c:catAx>
      <c:valAx>
        <c:axId val="111532672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Frequency</a:t>
                </a:r>
              </a:p>
            </c:rich>
          </c:tx>
          <c:layout/>
        </c:title>
        <c:numFmt formatCode="General" sourceLinked="1"/>
        <c:tickLblPos val="nextTo"/>
        <c:crossAx val="111530752"/>
        <c:crosses val="autoZero"/>
        <c:crossBetween val="between"/>
      </c:valAx>
    </c:plotArea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tx>
        <c:rich>
          <a:bodyPr/>
          <a:lstStyle/>
          <a:p>
            <a:pPr>
              <a:defRPr/>
            </a:pPr>
            <a:r>
              <a:rPr lang="en-US"/>
              <a:t>V(channel#3)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v>Frequency</c:v>
          </c:tx>
          <c:cat>
            <c:strRef>
              <c:f>Sheet4!$A$2:$A$83</c:f>
              <c:strCache>
                <c:ptCount val="82"/>
                <c:pt idx="0">
                  <c:v>0</c:v>
                </c:pt>
                <c:pt idx="1">
                  <c:v>0.001</c:v>
                </c:pt>
                <c:pt idx="2">
                  <c:v>0.002</c:v>
                </c:pt>
                <c:pt idx="3">
                  <c:v>0.003</c:v>
                </c:pt>
                <c:pt idx="4">
                  <c:v>0.004</c:v>
                </c:pt>
                <c:pt idx="5">
                  <c:v>0.005</c:v>
                </c:pt>
                <c:pt idx="6">
                  <c:v>0.006</c:v>
                </c:pt>
                <c:pt idx="7">
                  <c:v>0.007</c:v>
                </c:pt>
                <c:pt idx="8">
                  <c:v>0.008</c:v>
                </c:pt>
                <c:pt idx="9">
                  <c:v>0.009</c:v>
                </c:pt>
                <c:pt idx="10">
                  <c:v>0.01</c:v>
                </c:pt>
                <c:pt idx="11">
                  <c:v>0.011</c:v>
                </c:pt>
                <c:pt idx="12">
                  <c:v>0.012</c:v>
                </c:pt>
                <c:pt idx="13">
                  <c:v>0.013</c:v>
                </c:pt>
                <c:pt idx="14">
                  <c:v>0.014</c:v>
                </c:pt>
                <c:pt idx="15">
                  <c:v>0.015</c:v>
                </c:pt>
                <c:pt idx="16">
                  <c:v>0.016</c:v>
                </c:pt>
                <c:pt idx="17">
                  <c:v>0.017</c:v>
                </c:pt>
                <c:pt idx="18">
                  <c:v>0.018</c:v>
                </c:pt>
                <c:pt idx="19">
                  <c:v>0.019</c:v>
                </c:pt>
                <c:pt idx="20">
                  <c:v>0.02</c:v>
                </c:pt>
                <c:pt idx="21">
                  <c:v>0.021</c:v>
                </c:pt>
                <c:pt idx="22">
                  <c:v>0.022</c:v>
                </c:pt>
                <c:pt idx="23">
                  <c:v>0.023</c:v>
                </c:pt>
                <c:pt idx="24">
                  <c:v>0.024</c:v>
                </c:pt>
                <c:pt idx="25">
                  <c:v>0.025</c:v>
                </c:pt>
                <c:pt idx="26">
                  <c:v>0.026</c:v>
                </c:pt>
                <c:pt idx="27">
                  <c:v>0.027</c:v>
                </c:pt>
                <c:pt idx="28">
                  <c:v>0.028</c:v>
                </c:pt>
                <c:pt idx="29">
                  <c:v>0.029</c:v>
                </c:pt>
                <c:pt idx="30">
                  <c:v>0.03</c:v>
                </c:pt>
                <c:pt idx="31">
                  <c:v>0.031</c:v>
                </c:pt>
                <c:pt idx="32">
                  <c:v>0.032</c:v>
                </c:pt>
                <c:pt idx="33">
                  <c:v>0.033</c:v>
                </c:pt>
                <c:pt idx="34">
                  <c:v>0.034</c:v>
                </c:pt>
                <c:pt idx="35">
                  <c:v>0.035</c:v>
                </c:pt>
                <c:pt idx="36">
                  <c:v>0.036</c:v>
                </c:pt>
                <c:pt idx="37">
                  <c:v>0.037</c:v>
                </c:pt>
                <c:pt idx="38">
                  <c:v>0.038</c:v>
                </c:pt>
                <c:pt idx="39">
                  <c:v>0.039</c:v>
                </c:pt>
                <c:pt idx="40">
                  <c:v>0.04</c:v>
                </c:pt>
                <c:pt idx="41">
                  <c:v>0.041</c:v>
                </c:pt>
                <c:pt idx="42">
                  <c:v>0.042</c:v>
                </c:pt>
                <c:pt idx="43">
                  <c:v>0.043</c:v>
                </c:pt>
                <c:pt idx="44">
                  <c:v>0.044</c:v>
                </c:pt>
                <c:pt idx="45">
                  <c:v>0.045</c:v>
                </c:pt>
                <c:pt idx="46">
                  <c:v>0.046</c:v>
                </c:pt>
                <c:pt idx="47">
                  <c:v>0.047</c:v>
                </c:pt>
                <c:pt idx="48">
                  <c:v>0.048</c:v>
                </c:pt>
                <c:pt idx="49">
                  <c:v>0.049</c:v>
                </c:pt>
                <c:pt idx="50">
                  <c:v>0.05</c:v>
                </c:pt>
                <c:pt idx="51">
                  <c:v>0.051</c:v>
                </c:pt>
                <c:pt idx="52">
                  <c:v>0.052</c:v>
                </c:pt>
                <c:pt idx="53">
                  <c:v>0.053</c:v>
                </c:pt>
                <c:pt idx="54">
                  <c:v>0.054</c:v>
                </c:pt>
                <c:pt idx="55">
                  <c:v>0.055</c:v>
                </c:pt>
                <c:pt idx="56">
                  <c:v>0.056</c:v>
                </c:pt>
                <c:pt idx="57">
                  <c:v>0.057</c:v>
                </c:pt>
                <c:pt idx="58">
                  <c:v>0.058</c:v>
                </c:pt>
                <c:pt idx="59">
                  <c:v>0.059</c:v>
                </c:pt>
                <c:pt idx="60">
                  <c:v>0.06</c:v>
                </c:pt>
                <c:pt idx="61">
                  <c:v>0.061</c:v>
                </c:pt>
                <c:pt idx="62">
                  <c:v>0.062</c:v>
                </c:pt>
                <c:pt idx="63">
                  <c:v>0.063</c:v>
                </c:pt>
                <c:pt idx="64">
                  <c:v>0.064</c:v>
                </c:pt>
                <c:pt idx="65">
                  <c:v>0.065</c:v>
                </c:pt>
                <c:pt idx="66">
                  <c:v>0.066</c:v>
                </c:pt>
                <c:pt idx="67">
                  <c:v>0.067</c:v>
                </c:pt>
                <c:pt idx="68">
                  <c:v>0.068</c:v>
                </c:pt>
                <c:pt idx="69">
                  <c:v>0.069</c:v>
                </c:pt>
                <c:pt idx="70">
                  <c:v>0.07</c:v>
                </c:pt>
                <c:pt idx="71">
                  <c:v>0.071</c:v>
                </c:pt>
                <c:pt idx="72">
                  <c:v>0.072</c:v>
                </c:pt>
                <c:pt idx="73">
                  <c:v>0.073</c:v>
                </c:pt>
                <c:pt idx="74">
                  <c:v>0.074</c:v>
                </c:pt>
                <c:pt idx="75">
                  <c:v>0.075</c:v>
                </c:pt>
                <c:pt idx="76">
                  <c:v>0.076</c:v>
                </c:pt>
                <c:pt idx="77">
                  <c:v>0.077</c:v>
                </c:pt>
                <c:pt idx="78">
                  <c:v>0.078</c:v>
                </c:pt>
                <c:pt idx="79">
                  <c:v>0.079</c:v>
                </c:pt>
                <c:pt idx="80">
                  <c:v>0.08</c:v>
                </c:pt>
                <c:pt idx="81">
                  <c:v>More</c:v>
                </c:pt>
              </c:strCache>
            </c:strRef>
          </c:cat>
          <c:val>
            <c:numRef>
              <c:f>Sheet4!$B$2:$B$83</c:f>
              <c:numCache>
                <c:formatCode>General</c:formatCode>
                <c:ptCount val="8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2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1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3</c:v>
                </c:pt>
                <c:pt idx="56">
                  <c:v>11</c:v>
                </c:pt>
                <c:pt idx="57">
                  <c:v>49</c:v>
                </c:pt>
                <c:pt idx="58">
                  <c:v>86</c:v>
                </c:pt>
                <c:pt idx="59">
                  <c:v>124</c:v>
                </c:pt>
                <c:pt idx="60">
                  <c:v>146</c:v>
                </c:pt>
                <c:pt idx="61">
                  <c:v>80</c:v>
                </c:pt>
                <c:pt idx="62">
                  <c:v>15</c:v>
                </c:pt>
                <c:pt idx="63">
                  <c:v>2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1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</c:numCache>
            </c:numRef>
          </c:val>
        </c:ser>
        <c:dLbls/>
        <c:axId val="113200512"/>
        <c:axId val="113214976"/>
      </c:barChart>
      <c:catAx>
        <c:axId val="11320051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V(V)</a:t>
                </a:r>
              </a:p>
            </c:rich>
          </c:tx>
          <c:layout/>
        </c:title>
        <c:tickLblPos val="nextTo"/>
        <c:crossAx val="113214976"/>
        <c:crosses val="autoZero"/>
        <c:auto val="1"/>
        <c:lblAlgn val="ctr"/>
        <c:lblOffset val="100"/>
      </c:catAx>
      <c:valAx>
        <c:axId val="113214976"/>
        <c:scaling>
          <c:orientation val="minMax"/>
        </c:scaling>
        <c:axPos val="l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Frequency</a:t>
                </a:r>
              </a:p>
            </c:rich>
          </c:tx>
          <c:layout/>
        </c:title>
        <c:numFmt formatCode="General" sourceLinked="1"/>
        <c:tickLblPos val="nextTo"/>
        <c:crossAx val="113200512"/>
        <c:crosses val="autoZero"/>
        <c:crossBetween val="between"/>
      </c:valAx>
    </c:plotArea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>
        <c:manualLayout>
          <c:layoutTarget val="inner"/>
          <c:xMode val="edge"/>
          <c:yMode val="edge"/>
          <c:x val="9.8444444444444501E-2"/>
          <c:y val="6.5289442986293383E-2"/>
          <c:w val="0.83247222222222217"/>
          <c:h val="0.89719889180519119"/>
        </c:manualLayout>
      </c:layout>
      <c:scatterChart>
        <c:scatterStyle val="smoothMarker"/>
        <c:ser>
          <c:idx val="1"/>
          <c:order val="1"/>
          <c:marker>
            <c:symbol val="none"/>
          </c:marker>
          <c:xVal>
            <c:numRef>
              <c:f>(Sheet7!$F$1:$F$21,Sheet7!$A$2:$A$22)</c:f>
              <c:numCache>
                <c:formatCode>0.00E+00</c:formatCode>
                <c:ptCount val="42"/>
                <c:pt idx="0">
                  <c:v>-3.5000000000000028E-9</c:v>
                </c:pt>
                <c:pt idx="1">
                  <c:v>-3.4500000000000028E-9</c:v>
                </c:pt>
                <c:pt idx="2">
                  <c:v>-3.4000000000000023E-9</c:v>
                </c:pt>
                <c:pt idx="3">
                  <c:v>-3.3500000000000027E-9</c:v>
                </c:pt>
                <c:pt idx="4">
                  <c:v>-3.3000000000000027E-9</c:v>
                </c:pt>
                <c:pt idx="5">
                  <c:v>-3.2500000000000035E-9</c:v>
                </c:pt>
                <c:pt idx="6">
                  <c:v>-3.200000000000003E-9</c:v>
                </c:pt>
                <c:pt idx="7">
                  <c:v>-3.150000000000003E-9</c:v>
                </c:pt>
                <c:pt idx="8">
                  <c:v>-3.1000000000000034E-9</c:v>
                </c:pt>
                <c:pt idx="9">
                  <c:v>-3.0500000000000025E-9</c:v>
                </c:pt>
                <c:pt idx="10">
                  <c:v>-3.0000000000000029E-9</c:v>
                </c:pt>
                <c:pt idx="11">
                  <c:v>-2.950000000000002E-9</c:v>
                </c:pt>
                <c:pt idx="12">
                  <c:v>-2.9000000000000024E-9</c:v>
                </c:pt>
                <c:pt idx="13">
                  <c:v>-2.8500000000000019E-9</c:v>
                </c:pt>
                <c:pt idx="14">
                  <c:v>-2.8000000000000019E-9</c:v>
                </c:pt>
                <c:pt idx="15">
                  <c:v>-2.7500000000000027E-9</c:v>
                </c:pt>
                <c:pt idx="16">
                  <c:v>-2.7000000000000023E-9</c:v>
                </c:pt>
                <c:pt idx="17">
                  <c:v>-2.6500000000000026E-9</c:v>
                </c:pt>
                <c:pt idx="18">
                  <c:v>-2.6000000000000026E-9</c:v>
                </c:pt>
                <c:pt idx="19">
                  <c:v>-2.5500000000000022E-9</c:v>
                </c:pt>
                <c:pt idx="20">
                  <c:v>-2.5000000000000025E-9</c:v>
                </c:pt>
                <c:pt idx="21">
                  <c:v>-3.5000000000000028E-9</c:v>
                </c:pt>
                <c:pt idx="22">
                  <c:v>-3.4500000000000028E-9</c:v>
                </c:pt>
                <c:pt idx="23">
                  <c:v>-3.4000000000000023E-9</c:v>
                </c:pt>
                <c:pt idx="24">
                  <c:v>-3.3500000000000027E-9</c:v>
                </c:pt>
                <c:pt idx="25">
                  <c:v>-3.3000000000000027E-9</c:v>
                </c:pt>
                <c:pt idx="26">
                  <c:v>-3.2500000000000035E-9</c:v>
                </c:pt>
                <c:pt idx="27">
                  <c:v>-3.200000000000003E-9</c:v>
                </c:pt>
                <c:pt idx="28">
                  <c:v>-3.150000000000003E-9</c:v>
                </c:pt>
                <c:pt idx="29">
                  <c:v>-3.1000000000000034E-9</c:v>
                </c:pt>
                <c:pt idx="30">
                  <c:v>-3.0500000000000025E-9</c:v>
                </c:pt>
                <c:pt idx="31">
                  <c:v>-3.0000000000000029E-9</c:v>
                </c:pt>
                <c:pt idx="32">
                  <c:v>-2.950000000000002E-9</c:v>
                </c:pt>
                <c:pt idx="33">
                  <c:v>-2.9000000000000024E-9</c:v>
                </c:pt>
                <c:pt idx="34">
                  <c:v>-2.8500000000000019E-9</c:v>
                </c:pt>
                <c:pt idx="35">
                  <c:v>-2.8000000000000019E-9</c:v>
                </c:pt>
                <c:pt idx="36">
                  <c:v>-2.7500000000000027E-9</c:v>
                </c:pt>
                <c:pt idx="37">
                  <c:v>-2.7000000000000023E-9</c:v>
                </c:pt>
                <c:pt idx="38">
                  <c:v>-2.6500000000000026E-9</c:v>
                </c:pt>
                <c:pt idx="39">
                  <c:v>-2.6000000000000026E-9</c:v>
                </c:pt>
                <c:pt idx="40">
                  <c:v>-2.5500000000000022E-9</c:v>
                </c:pt>
                <c:pt idx="41">
                  <c:v>-2.5000000000000025E-9</c:v>
                </c:pt>
              </c:numCache>
            </c:numRef>
          </c:xVal>
          <c:yVal>
            <c:numRef>
              <c:f>Sheet7!$J$1:$J$21</c:f>
              <c:numCache>
                <c:formatCode>0.00E+00</c:formatCode>
                <c:ptCount val="21"/>
                <c:pt idx="0">
                  <c:v>4.1501628928818856E-14</c:v>
                </c:pt>
                <c:pt idx="1">
                  <c:v>1.0709341363561051E-10</c:v>
                </c:pt>
                <c:pt idx="2">
                  <c:v>1.0541717932344944E-7</c:v>
                </c:pt>
                <c:pt idx="3">
                  <c:v>3.9583211905931472E-5</c:v>
                </c:pt>
                <c:pt idx="4">
                  <c:v>5.6697209111507092E-3</c:v>
                </c:pt>
                <c:pt idx="5">
                  <c:v>0.30978710925115815</c:v>
                </c:pt>
                <c:pt idx="6">
                  <c:v>6.4567803566150754</c:v>
                </c:pt>
                <c:pt idx="7">
                  <c:v>51.335724358538492</c:v>
                </c:pt>
                <c:pt idx="8">
                  <c:v>155.69489972156356</c:v>
                </c:pt>
                <c:pt idx="9">
                  <c:v>180.12752768536131</c:v>
                </c:pt>
                <c:pt idx="10">
                  <c:v>79.494448492746145</c:v>
                </c:pt>
                <c:pt idx="11">
                  <c:v>13.382724068281398</c:v>
                </c:pt>
                <c:pt idx="12">
                  <c:v>0.85941564772194956</c:v>
                </c:pt>
                <c:pt idx="13">
                  <c:v>2.1052952006061852E-2</c:v>
                </c:pt>
                <c:pt idx="14">
                  <c:v>1.9673143255982922E-4</c:v>
                </c:pt>
                <c:pt idx="15">
                  <c:v>7.0127041726198306E-7</c:v>
                </c:pt>
                <c:pt idx="16">
                  <c:v>9.5356058972748194E-10</c:v>
                </c:pt>
                <c:pt idx="17">
                  <c:v>4.9460907299060191E-13</c:v>
                </c:pt>
                <c:pt idx="18">
                  <c:v>9.7864881419154098E-17</c:v>
                </c:pt>
                <c:pt idx="19">
                  <c:v>7.3865676574677106E-21</c:v>
                </c:pt>
                <c:pt idx="20">
                  <c:v>2.1267159900415688E-25</c:v>
                </c:pt>
              </c:numCache>
            </c:numRef>
          </c:yVal>
          <c:smooth val="1"/>
        </c:ser>
        <c:ser>
          <c:idx val="2"/>
          <c:order val="2"/>
          <c:marker>
            <c:symbol val="none"/>
          </c:marker>
          <c:xVal>
            <c:numRef>
              <c:f>Sheet7!$F$1:$F$21</c:f>
              <c:numCache>
                <c:formatCode>0.00E+00</c:formatCode>
                <c:ptCount val="21"/>
                <c:pt idx="0">
                  <c:v>-3.5000000000000028E-9</c:v>
                </c:pt>
                <c:pt idx="1">
                  <c:v>-3.4500000000000028E-9</c:v>
                </c:pt>
                <c:pt idx="2">
                  <c:v>-3.4000000000000023E-9</c:v>
                </c:pt>
                <c:pt idx="3">
                  <c:v>-3.3500000000000027E-9</c:v>
                </c:pt>
                <c:pt idx="4">
                  <c:v>-3.3000000000000027E-9</c:v>
                </c:pt>
                <c:pt idx="5">
                  <c:v>-3.2500000000000035E-9</c:v>
                </c:pt>
                <c:pt idx="6">
                  <c:v>-3.200000000000003E-9</c:v>
                </c:pt>
                <c:pt idx="7">
                  <c:v>-3.150000000000003E-9</c:v>
                </c:pt>
                <c:pt idx="8">
                  <c:v>-3.1000000000000034E-9</c:v>
                </c:pt>
                <c:pt idx="9">
                  <c:v>-3.0500000000000025E-9</c:v>
                </c:pt>
                <c:pt idx="10">
                  <c:v>-3.0000000000000029E-9</c:v>
                </c:pt>
                <c:pt idx="11">
                  <c:v>-2.950000000000002E-9</c:v>
                </c:pt>
                <c:pt idx="12">
                  <c:v>-2.9000000000000024E-9</c:v>
                </c:pt>
                <c:pt idx="13">
                  <c:v>-2.8500000000000019E-9</c:v>
                </c:pt>
                <c:pt idx="14">
                  <c:v>-2.8000000000000019E-9</c:v>
                </c:pt>
                <c:pt idx="15">
                  <c:v>-2.7500000000000027E-9</c:v>
                </c:pt>
                <c:pt idx="16">
                  <c:v>-2.7000000000000023E-9</c:v>
                </c:pt>
                <c:pt idx="17">
                  <c:v>-2.6500000000000026E-9</c:v>
                </c:pt>
                <c:pt idx="18">
                  <c:v>-2.6000000000000026E-9</c:v>
                </c:pt>
                <c:pt idx="19">
                  <c:v>-2.5500000000000022E-9</c:v>
                </c:pt>
                <c:pt idx="20">
                  <c:v>-2.5000000000000025E-9</c:v>
                </c:pt>
              </c:numCache>
            </c:numRef>
          </c:xVal>
          <c:yVal>
            <c:numRef>
              <c:f>Sheet7!$K$1:$K$21</c:f>
              <c:numCache>
                <c:formatCode>General</c:formatCode>
                <c:ptCount val="21"/>
                <c:pt idx="0">
                  <c:v>4.1501628928818856E-14</c:v>
                </c:pt>
                <c:pt idx="1">
                  <c:v>1.0709341363561051E-10</c:v>
                </c:pt>
                <c:pt idx="2">
                  <c:v>1.0541717932344944E-7</c:v>
                </c:pt>
                <c:pt idx="3">
                  <c:v>3.9583211905931472E-5</c:v>
                </c:pt>
                <c:pt idx="4">
                  <c:v>5.6697209111507092E-3</c:v>
                </c:pt>
                <c:pt idx="5">
                  <c:v>0.30978710925115815</c:v>
                </c:pt>
                <c:pt idx="6">
                  <c:v>6.4567803566150754</c:v>
                </c:pt>
                <c:pt idx="7">
                  <c:v>51.335724358538492</c:v>
                </c:pt>
                <c:pt idx="8">
                  <c:v>155.69489972156356</c:v>
                </c:pt>
                <c:pt idx="9">
                  <c:v>180.12752768536131</c:v>
                </c:pt>
                <c:pt idx="10">
                  <c:v>79.494448492746145</c:v>
                </c:pt>
                <c:pt idx="11">
                  <c:v>13.382724068281398</c:v>
                </c:pt>
                <c:pt idx="12">
                  <c:v>0.85941564772194956</c:v>
                </c:pt>
                <c:pt idx="13">
                  <c:v>2.1052952006061852E-2</c:v>
                </c:pt>
                <c:pt idx="14">
                  <c:v>1.9673143255982922E-4</c:v>
                </c:pt>
                <c:pt idx="15">
                  <c:v>7.0127041726198306E-7</c:v>
                </c:pt>
                <c:pt idx="16">
                  <c:v>9.5356058972748194E-10</c:v>
                </c:pt>
                <c:pt idx="17">
                  <c:v>4.9460907299060191E-13</c:v>
                </c:pt>
                <c:pt idx="18">
                  <c:v>9.7864881419154098E-17</c:v>
                </c:pt>
                <c:pt idx="19">
                  <c:v>7.3865676574677106E-21</c:v>
                </c:pt>
                <c:pt idx="20">
                  <c:v>2.1267159900415688E-25</c:v>
                </c:pt>
              </c:numCache>
            </c:numRef>
          </c:yVal>
          <c:smooth val="1"/>
        </c:ser>
        <c:ser>
          <c:idx val="3"/>
          <c:order val="3"/>
          <c:marker>
            <c:symbol val="none"/>
          </c:marker>
          <c:xVal>
            <c:numRef>
              <c:f>Sheet7!$F$1:$F$21</c:f>
              <c:numCache>
                <c:formatCode>0.00E+00</c:formatCode>
                <c:ptCount val="21"/>
                <c:pt idx="0">
                  <c:v>-3.5000000000000028E-9</c:v>
                </c:pt>
                <c:pt idx="1">
                  <c:v>-3.4500000000000028E-9</c:v>
                </c:pt>
                <c:pt idx="2">
                  <c:v>-3.4000000000000023E-9</c:v>
                </c:pt>
                <c:pt idx="3">
                  <c:v>-3.3500000000000027E-9</c:v>
                </c:pt>
                <c:pt idx="4">
                  <c:v>-3.3000000000000027E-9</c:v>
                </c:pt>
                <c:pt idx="5">
                  <c:v>-3.2500000000000035E-9</c:v>
                </c:pt>
                <c:pt idx="6">
                  <c:v>-3.200000000000003E-9</c:v>
                </c:pt>
                <c:pt idx="7">
                  <c:v>-3.150000000000003E-9</c:v>
                </c:pt>
                <c:pt idx="8">
                  <c:v>-3.1000000000000034E-9</c:v>
                </c:pt>
                <c:pt idx="9">
                  <c:v>-3.0500000000000025E-9</c:v>
                </c:pt>
                <c:pt idx="10">
                  <c:v>-3.0000000000000029E-9</c:v>
                </c:pt>
                <c:pt idx="11">
                  <c:v>-2.950000000000002E-9</c:v>
                </c:pt>
                <c:pt idx="12">
                  <c:v>-2.9000000000000024E-9</c:v>
                </c:pt>
                <c:pt idx="13">
                  <c:v>-2.8500000000000019E-9</c:v>
                </c:pt>
                <c:pt idx="14">
                  <c:v>-2.8000000000000019E-9</c:v>
                </c:pt>
                <c:pt idx="15">
                  <c:v>-2.7500000000000027E-9</c:v>
                </c:pt>
                <c:pt idx="16">
                  <c:v>-2.7000000000000023E-9</c:v>
                </c:pt>
                <c:pt idx="17">
                  <c:v>-2.6500000000000026E-9</c:v>
                </c:pt>
                <c:pt idx="18">
                  <c:v>-2.6000000000000026E-9</c:v>
                </c:pt>
                <c:pt idx="19">
                  <c:v>-2.5500000000000022E-9</c:v>
                </c:pt>
                <c:pt idx="20">
                  <c:v>-2.5000000000000025E-9</c:v>
                </c:pt>
              </c:numCache>
            </c:numRef>
          </c:xVal>
          <c:yVal>
            <c:numRef>
              <c:f>Sheet7!$L$1:$L$21</c:f>
              <c:numCache>
                <c:formatCode>General</c:formatCode>
                <c:ptCount val="2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</c:numCache>
            </c:numRef>
          </c:yVal>
          <c:smooth val="1"/>
        </c:ser>
        <c:dLbls/>
        <c:axId val="113659904"/>
        <c:axId val="113661440"/>
      </c:scatterChart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diamond"/>
            <c:size val="2"/>
          </c:marker>
          <c:xVal>
            <c:numRef>
              <c:f>(Sheet7!$F$1:$F$21,Sheet7!$A$2:$A$22)</c:f>
              <c:numCache>
                <c:formatCode>0.00E+00</c:formatCode>
                <c:ptCount val="42"/>
                <c:pt idx="0">
                  <c:v>-3.5000000000000028E-9</c:v>
                </c:pt>
                <c:pt idx="1">
                  <c:v>-3.4500000000000028E-9</c:v>
                </c:pt>
                <c:pt idx="2">
                  <c:v>-3.4000000000000023E-9</c:v>
                </c:pt>
                <c:pt idx="3">
                  <c:v>-3.3500000000000027E-9</c:v>
                </c:pt>
                <c:pt idx="4">
                  <c:v>-3.3000000000000027E-9</c:v>
                </c:pt>
                <c:pt idx="5">
                  <c:v>-3.2500000000000035E-9</c:v>
                </c:pt>
                <c:pt idx="6">
                  <c:v>-3.200000000000003E-9</c:v>
                </c:pt>
                <c:pt idx="7">
                  <c:v>-3.150000000000003E-9</c:v>
                </c:pt>
                <c:pt idx="8">
                  <c:v>-3.1000000000000034E-9</c:v>
                </c:pt>
                <c:pt idx="9">
                  <c:v>-3.0500000000000025E-9</c:v>
                </c:pt>
                <c:pt idx="10">
                  <c:v>-3.0000000000000029E-9</c:v>
                </c:pt>
                <c:pt idx="11">
                  <c:v>-2.950000000000002E-9</c:v>
                </c:pt>
                <c:pt idx="12">
                  <c:v>-2.9000000000000024E-9</c:v>
                </c:pt>
                <c:pt idx="13">
                  <c:v>-2.8500000000000019E-9</c:v>
                </c:pt>
                <c:pt idx="14">
                  <c:v>-2.8000000000000019E-9</c:v>
                </c:pt>
                <c:pt idx="15">
                  <c:v>-2.7500000000000027E-9</c:v>
                </c:pt>
                <c:pt idx="16">
                  <c:v>-2.7000000000000023E-9</c:v>
                </c:pt>
                <c:pt idx="17">
                  <c:v>-2.6500000000000026E-9</c:v>
                </c:pt>
                <c:pt idx="18">
                  <c:v>-2.6000000000000026E-9</c:v>
                </c:pt>
                <c:pt idx="19">
                  <c:v>-2.5500000000000022E-9</c:v>
                </c:pt>
                <c:pt idx="20">
                  <c:v>-2.5000000000000025E-9</c:v>
                </c:pt>
                <c:pt idx="21">
                  <c:v>-3.5000000000000028E-9</c:v>
                </c:pt>
                <c:pt idx="22">
                  <c:v>-3.4500000000000028E-9</c:v>
                </c:pt>
                <c:pt idx="23">
                  <c:v>-3.4000000000000023E-9</c:v>
                </c:pt>
                <c:pt idx="24">
                  <c:v>-3.3500000000000027E-9</c:v>
                </c:pt>
                <c:pt idx="25">
                  <c:v>-3.3000000000000027E-9</c:v>
                </c:pt>
                <c:pt idx="26">
                  <c:v>-3.2500000000000035E-9</c:v>
                </c:pt>
                <c:pt idx="27">
                  <c:v>-3.200000000000003E-9</c:v>
                </c:pt>
                <c:pt idx="28">
                  <c:v>-3.150000000000003E-9</c:v>
                </c:pt>
                <c:pt idx="29">
                  <c:v>-3.1000000000000034E-9</c:v>
                </c:pt>
                <c:pt idx="30">
                  <c:v>-3.0500000000000025E-9</c:v>
                </c:pt>
                <c:pt idx="31">
                  <c:v>-3.0000000000000029E-9</c:v>
                </c:pt>
                <c:pt idx="32">
                  <c:v>-2.950000000000002E-9</c:v>
                </c:pt>
                <c:pt idx="33">
                  <c:v>-2.9000000000000024E-9</c:v>
                </c:pt>
                <c:pt idx="34">
                  <c:v>-2.8500000000000019E-9</c:v>
                </c:pt>
                <c:pt idx="35">
                  <c:v>-2.8000000000000019E-9</c:v>
                </c:pt>
                <c:pt idx="36">
                  <c:v>-2.7500000000000027E-9</c:v>
                </c:pt>
                <c:pt idx="37">
                  <c:v>-2.7000000000000023E-9</c:v>
                </c:pt>
                <c:pt idx="38">
                  <c:v>-2.6500000000000026E-9</c:v>
                </c:pt>
                <c:pt idx="39">
                  <c:v>-2.6000000000000026E-9</c:v>
                </c:pt>
                <c:pt idx="40">
                  <c:v>-2.5500000000000022E-9</c:v>
                </c:pt>
                <c:pt idx="41">
                  <c:v>-2.5000000000000025E-9</c:v>
                </c:pt>
              </c:numCache>
            </c:numRef>
          </c:xVal>
          <c:yVal>
            <c:numRef>
              <c:f>(Sheet7!$G$1:$G$21,Sheet7!$B$2:$B$22)</c:f>
              <c:numCache>
                <c:formatCode>General</c:formatCode>
                <c:ptCount val="42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2</c:v>
                </c:pt>
                <c:pt idx="6">
                  <c:v>29</c:v>
                </c:pt>
                <c:pt idx="7">
                  <c:v>38</c:v>
                </c:pt>
                <c:pt idx="8">
                  <c:v>164</c:v>
                </c:pt>
                <c:pt idx="9">
                  <c:v>173</c:v>
                </c:pt>
                <c:pt idx="10">
                  <c:v>88</c:v>
                </c:pt>
                <c:pt idx="11">
                  <c:v>0</c:v>
                </c:pt>
                <c:pt idx="12">
                  <c:v>21</c:v>
                </c:pt>
                <c:pt idx="13">
                  <c:v>1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1</c:v>
                </c:pt>
                <c:pt idx="24">
                  <c:v>0</c:v>
                </c:pt>
                <c:pt idx="25">
                  <c:v>0</c:v>
                </c:pt>
                <c:pt idx="26">
                  <c:v>2</c:v>
                </c:pt>
                <c:pt idx="27">
                  <c:v>29</c:v>
                </c:pt>
                <c:pt idx="28">
                  <c:v>38</c:v>
                </c:pt>
                <c:pt idx="29">
                  <c:v>164</c:v>
                </c:pt>
                <c:pt idx="30">
                  <c:v>173</c:v>
                </c:pt>
                <c:pt idx="31">
                  <c:v>88</c:v>
                </c:pt>
                <c:pt idx="32">
                  <c:v>0</c:v>
                </c:pt>
                <c:pt idx="33">
                  <c:v>21</c:v>
                </c:pt>
                <c:pt idx="34">
                  <c:v>1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</c:numCache>
            </c:numRef>
          </c:yVal>
        </c:ser>
        <c:dLbls/>
        <c:axId val="113659904"/>
        <c:axId val="113661440"/>
      </c:scatterChart>
      <c:valAx>
        <c:axId val="113659904"/>
        <c:scaling>
          <c:orientation val="minMax"/>
          <c:max val="-2.5000000000000038E-9"/>
          <c:min val="-3.5000000000000049E-9"/>
        </c:scaling>
        <c:axPos val="b"/>
        <c:numFmt formatCode="0.00E+00" sourceLinked="1"/>
        <c:tickLblPos val="nextTo"/>
        <c:crossAx val="113661440"/>
        <c:crosses val="autoZero"/>
        <c:crossBetween val="midCat"/>
      </c:valAx>
      <c:valAx>
        <c:axId val="113661440"/>
        <c:scaling>
          <c:orientation val="minMax"/>
          <c:min val="0"/>
        </c:scaling>
        <c:axPos val="l"/>
        <c:majorGridlines/>
        <c:numFmt formatCode="#,##0" sourceLinked="0"/>
        <c:tickLblPos val="nextTo"/>
        <c:crossAx val="113659904"/>
        <c:crosses val="autoZero"/>
        <c:crossBetween val="midCat"/>
      </c:valAx>
    </c:plotArea>
    <c:plotVisOnly val="1"/>
    <c:dispBlanksAs val="gap"/>
  </c:chart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/>
      <c:scatterChart>
        <c:scatterStyle val="smoothMarker"/>
        <c:ser>
          <c:idx val="0"/>
          <c:order val="0"/>
          <c:marker>
            <c:symbol val="none"/>
          </c:marker>
          <c:xVal>
            <c:numRef>
              <c:f>Sheet1!$A$1:$A$995</c:f>
              <c:numCache>
                <c:formatCode>General</c:formatCode>
                <c:ptCount val="995"/>
                <c:pt idx="0">
                  <c:v>7.4850000000000065E-8</c:v>
                </c:pt>
                <c:pt idx="1">
                  <c:v>7.4900000000000069E-8</c:v>
                </c:pt>
                <c:pt idx="2">
                  <c:v>7.4950000000000085E-8</c:v>
                </c:pt>
                <c:pt idx="3">
                  <c:v>7.5000000000000063E-8</c:v>
                </c:pt>
                <c:pt idx="4">
                  <c:v>7.5050000000000053E-8</c:v>
                </c:pt>
                <c:pt idx="5">
                  <c:v>7.5100000000000057E-8</c:v>
                </c:pt>
                <c:pt idx="6">
                  <c:v>7.5150000000000061E-8</c:v>
                </c:pt>
                <c:pt idx="7">
                  <c:v>7.5200000000000051E-8</c:v>
                </c:pt>
                <c:pt idx="8">
                  <c:v>7.5250000000000055E-8</c:v>
                </c:pt>
                <c:pt idx="9">
                  <c:v>7.5300000000000085E-8</c:v>
                </c:pt>
                <c:pt idx="10">
                  <c:v>7.5350000000000049E-8</c:v>
                </c:pt>
                <c:pt idx="11">
                  <c:v>7.540000000000008E-8</c:v>
                </c:pt>
                <c:pt idx="12">
                  <c:v>7.5450000000000057E-8</c:v>
                </c:pt>
                <c:pt idx="13">
                  <c:v>7.5500000000000061E-8</c:v>
                </c:pt>
                <c:pt idx="14">
                  <c:v>7.5550000000000051E-8</c:v>
                </c:pt>
                <c:pt idx="15">
                  <c:v>7.5600000000000055E-8</c:v>
                </c:pt>
                <c:pt idx="16">
                  <c:v>7.5650000000000059E-8</c:v>
                </c:pt>
                <c:pt idx="17">
                  <c:v>7.5700000000000049E-8</c:v>
                </c:pt>
                <c:pt idx="18">
                  <c:v>7.5750000000000079E-8</c:v>
                </c:pt>
                <c:pt idx="19">
                  <c:v>7.5800000000000057E-8</c:v>
                </c:pt>
                <c:pt idx="20">
                  <c:v>7.5850000000000087E-8</c:v>
                </c:pt>
                <c:pt idx="21">
                  <c:v>7.5900000000000064E-8</c:v>
                </c:pt>
                <c:pt idx="22">
                  <c:v>7.5950000000000055E-8</c:v>
                </c:pt>
                <c:pt idx="23">
                  <c:v>7.6000000000000085E-8</c:v>
                </c:pt>
                <c:pt idx="24">
                  <c:v>7.6050000000000062E-8</c:v>
                </c:pt>
                <c:pt idx="25">
                  <c:v>7.6100000000000053E-8</c:v>
                </c:pt>
                <c:pt idx="26">
                  <c:v>7.6150000000000057E-8</c:v>
                </c:pt>
                <c:pt idx="27">
                  <c:v>7.6200000000000047E-8</c:v>
                </c:pt>
                <c:pt idx="28">
                  <c:v>7.6250000000000038E-8</c:v>
                </c:pt>
                <c:pt idx="29">
                  <c:v>7.6300000000000055E-8</c:v>
                </c:pt>
                <c:pt idx="30">
                  <c:v>7.6350000000000085E-8</c:v>
                </c:pt>
                <c:pt idx="31">
                  <c:v>7.6400000000000062E-8</c:v>
                </c:pt>
                <c:pt idx="32">
                  <c:v>7.6450000000000053E-8</c:v>
                </c:pt>
                <c:pt idx="33">
                  <c:v>7.6500000000000056E-8</c:v>
                </c:pt>
                <c:pt idx="34">
                  <c:v>7.655000000000006E-8</c:v>
                </c:pt>
                <c:pt idx="35">
                  <c:v>7.6600000000000051E-8</c:v>
                </c:pt>
                <c:pt idx="36">
                  <c:v>7.6650000000000054E-8</c:v>
                </c:pt>
                <c:pt idx="37">
                  <c:v>7.6700000000000085E-8</c:v>
                </c:pt>
                <c:pt idx="38">
                  <c:v>7.6750000000000062E-8</c:v>
                </c:pt>
                <c:pt idx="39">
                  <c:v>7.6800000000000052E-8</c:v>
                </c:pt>
                <c:pt idx="40">
                  <c:v>7.6850000000000056E-8</c:v>
                </c:pt>
                <c:pt idx="41">
                  <c:v>7.690000000000006E-8</c:v>
                </c:pt>
                <c:pt idx="42">
                  <c:v>7.695000000000005E-8</c:v>
                </c:pt>
                <c:pt idx="43">
                  <c:v>7.7000000000000081E-8</c:v>
                </c:pt>
                <c:pt idx="44">
                  <c:v>7.7050000000000084E-8</c:v>
                </c:pt>
                <c:pt idx="45">
                  <c:v>7.7100000000000088E-8</c:v>
                </c:pt>
                <c:pt idx="46">
                  <c:v>7.7150000000000065E-8</c:v>
                </c:pt>
                <c:pt idx="47">
                  <c:v>7.7200000000000056E-8</c:v>
                </c:pt>
                <c:pt idx="48">
                  <c:v>7.725000000000006E-8</c:v>
                </c:pt>
                <c:pt idx="49">
                  <c:v>7.730000000000005E-8</c:v>
                </c:pt>
                <c:pt idx="50">
                  <c:v>7.7350000000000081E-8</c:v>
                </c:pt>
                <c:pt idx="51">
                  <c:v>7.7400000000000084E-8</c:v>
                </c:pt>
                <c:pt idx="52">
                  <c:v>7.7450000000000088E-8</c:v>
                </c:pt>
                <c:pt idx="53">
                  <c:v>7.7500000000000065E-8</c:v>
                </c:pt>
                <c:pt idx="54">
                  <c:v>7.7550000000000056E-8</c:v>
                </c:pt>
                <c:pt idx="55">
                  <c:v>7.7600000000000086E-8</c:v>
                </c:pt>
                <c:pt idx="56">
                  <c:v>7.765000000000005E-8</c:v>
                </c:pt>
                <c:pt idx="57">
                  <c:v>7.770000000000008E-8</c:v>
                </c:pt>
                <c:pt idx="58">
                  <c:v>7.7750000000000084E-8</c:v>
                </c:pt>
                <c:pt idx="59">
                  <c:v>7.7800000000000088E-8</c:v>
                </c:pt>
                <c:pt idx="60">
                  <c:v>7.7850000000000065E-8</c:v>
                </c:pt>
                <c:pt idx="61">
                  <c:v>7.7900000000000056E-8</c:v>
                </c:pt>
                <c:pt idx="62">
                  <c:v>7.7950000000000086E-8</c:v>
                </c:pt>
                <c:pt idx="63">
                  <c:v>7.8000000000000063E-8</c:v>
                </c:pt>
                <c:pt idx="64">
                  <c:v>7.8050000000000054E-8</c:v>
                </c:pt>
                <c:pt idx="65">
                  <c:v>7.8100000000000071E-8</c:v>
                </c:pt>
                <c:pt idx="66">
                  <c:v>7.8150000000000061E-8</c:v>
                </c:pt>
                <c:pt idx="67">
                  <c:v>7.8200000000000052E-8</c:v>
                </c:pt>
                <c:pt idx="68">
                  <c:v>7.8250000000000055E-8</c:v>
                </c:pt>
                <c:pt idx="69">
                  <c:v>7.8300000000000086E-8</c:v>
                </c:pt>
                <c:pt idx="70">
                  <c:v>7.835000000000005E-8</c:v>
                </c:pt>
                <c:pt idx="71">
                  <c:v>7.8400000000000054E-8</c:v>
                </c:pt>
                <c:pt idx="72">
                  <c:v>7.8450000000000057E-8</c:v>
                </c:pt>
                <c:pt idx="73">
                  <c:v>7.8500000000000061E-8</c:v>
                </c:pt>
                <c:pt idx="74">
                  <c:v>7.8550000000000052E-8</c:v>
                </c:pt>
                <c:pt idx="75">
                  <c:v>7.8600000000000055E-8</c:v>
                </c:pt>
                <c:pt idx="76">
                  <c:v>7.8650000000000059E-8</c:v>
                </c:pt>
                <c:pt idx="77">
                  <c:v>7.870000000000005E-8</c:v>
                </c:pt>
                <c:pt idx="78">
                  <c:v>7.875000000000008E-8</c:v>
                </c:pt>
                <c:pt idx="79">
                  <c:v>7.8800000000000057E-8</c:v>
                </c:pt>
                <c:pt idx="80">
                  <c:v>7.8850000000000087E-8</c:v>
                </c:pt>
                <c:pt idx="81">
                  <c:v>7.8900000000000065E-8</c:v>
                </c:pt>
                <c:pt idx="82">
                  <c:v>7.8950000000000055E-8</c:v>
                </c:pt>
                <c:pt idx="83">
                  <c:v>7.9000000000000085E-8</c:v>
                </c:pt>
                <c:pt idx="84">
                  <c:v>7.9050000000000049E-8</c:v>
                </c:pt>
                <c:pt idx="85">
                  <c:v>7.910000000000008E-8</c:v>
                </c:pt>
                <c:pt idx="86">
                  <c:v>7.9150000000000057E-8</c:v>
                </c:pt>
                <c:pt idx="87">
                  <c:v>7.9200000000000087E-8</c:v>
                </c:pt>
                <c:pt idx="88">
                  <c:v>7.9250000000000064E-8</c:v>
                </c:pt>
                <c:pt idx="89">
                  <c:v>7.9300000000000081E-8</c:v>
                </c:pt>
                <c:pt idx="90">
                  <c:v>7.9350000000000098E-8</c:v>
                </c:pt>
                <c:pt idx="91">
                  <c:v>7.9400000000000076E-8</c:v>
                </c:pt>
                <c:pt idx="92">
                  <c:v>7.9450000000000079E-8</c:v>
                </c:pt>
                <c:pt idx="93">
                  <c:v>7.9500000000000083E-8</c:v>
                </c:pt>
                <c:pt idx="94">
                  <c:v>7.9550000000000087E-8</c:v>
                </c:pt>
                <c:pt idx="95">
                  <c:v>7.9600000000000064E-8</c:v>
                </c:pt>
                <c:pt idx="96">
                  <c:v>7.9650000000000055E-8</c:v>
                </c:pt>
                <c:pt idx="97">
                  <c:v>7.9700000000000098E-8</c:v>
                </c:pt>
                <c:pt idx="98">
                  <c:v>7.9750000000000089E-8</c:v>
                </c:pt>
                <c:pt idx="99">
                  <c:v>7.9800000000000079E-8</c:v>
                </c:pt>
                <c:pt idx="100">
                  <c:v>7.9850000000000083E-8</c:v>
                </c:pt>
                <c:pt idx="101">
                  <c:v>7.9900000000000087E-8</c:v>
                </c:pt>
                <c:pt idx="102">
                  <c:v>7.9950000000000051E-8</c:v>
                </c:pt>
                <c:pt idx="103">
                  <c:v>8.0000000000000068E-8</c:v>
                </c:pt>
                <c:pt idx="104">
                  <c:v>8.0050000000000085E-8</c:v>
                </c:pt>
                <c:pt idx="105">
                  <c:v>8.0100000000000089E-8</c:v>
                </c:pt>
                <c:pt idx="106">
                  <c:v>8.0150000000000092E-8</c:v>
                </c:pt>
                <c:pt idx="107">
                  <c:v>8.020000000000007E-8</c:v>
                </c:pt>
                <c:pt idx="108">
                  <c:v>8.0250000000000073E-8</c:v>
                </c:pt>
                <c:pt idx="109">
                  <c:v>8.0300000000000077E-8</c:v>
                </c:pt>
                <c:pt idx="110">
                  <c:v>8.0350000000000068E-8</c:v>
                </c:pt>
                <c:pt idx="111">
                  <c:v>8.0400000000000058E-8</c:v>
                </c:pt>
                <c:pt idx="112">
                  <c:v>8.0450000000000088E-8</c:v>
                </c:pt>
                <c:pt idx="113">
                  <c:v>8.0500000000000092E-8</c:v>
                </c:pt>
                <c:pt idx="114">
                  <c:v>8.0550000000000109E-8</c:v>
                </c:pt>
                <c:pt idx="115">
                  <c:v>8.0600000000000073E-8</c:v>
                </c:pt>
                <c:pt idx="116">
                  <c:v>8.0650000000000103E-8</c:v>
                </c:pt>
                <c:pt idx="117">
                  <c:v>8.0700000000000081E-8</c:v>
                </c:pt>
                <c:pt idx="118">
                  <c:v>8.0750000000000084E-8</c:v>
                </c:pt>
                <c:pt idx="119">
                  <c:v>8.0800000000000088E-8</c:v>
                </c:pt>
                <c:pt idx="120">
                  <c:v>8.0850000000000092E-8</c:v>
                </c:pt>
                <c:pt idx="121">
                  <c:v>8.0900000000000069E-8</c:v>
                </c:pt>
                <c:pt idx="122">
                  <c:v>8.0950000000000073E-8</c:v>
                </c:pt>
                <c:pt idx="123">
                  <c:v>8.100000000000009E-8</c:v>
                </c:pt>
                <c:pt idx="124">
                  <c:v>8.1050000000000081E-8</c:v>
                </c:pt>
                <c:pt idx="125">
                  <c:v>8.1100000000000071E-8</c:v>
                </c:pt>
                <c:pt idx="126">
                  <c:v>8.1150000000000088E-8</c:v>
                </c:pt>
                <c:pt idx="127">
                  <c:v>8.1200000000000079E-8</c:v>
                </c:pt>
                <c:pt idx="128">
                  <c:v>8.1250000000000069E-8</c:v>
                </c:pt>
                <c:pt idx="129">
                  <c:v>8.1300000000000046E-8</c:v>
                </c:pt>
                <c:pt idx="130">
                  <c:v>8.1350000000000063E-8</c:v>
                </c:pt>
                <c:pt idx="131">
                  <c:v>8.1400000000000041E-8</c:v>
                </c:pt>
                <c:pt idx="132">
                  <c:v>8.1450000000000071E-8</c:v>
                </c:pt>
                <c:pt idx="133">
                  <c:v>8.1500000000000075E-8</c:v>
                </c:pt>
                <c:pt idx="134">
                  <c:v>8.1550000000000105E-8</c:v>
                </c:pt>
                <c:pt idx="135">
                  <c:v>8.1600000000000069E-8</c:v>
                </c:pt>
                <c:pt idx="136">
                  <c:v>8.1650000000000086E-8</c:v>
                </c:pt>
                <c:pt idx="137">
                  <c:v>8.170000000000009E-8</c:v>
                </c:pt>
                <c:pt idx="138">
                  <c:v>8.175000000000008E-8</c:v>
                </c:pt>
                <c:pt idx="139">
                  <c:v>8.1800000000000071E-8</c:v>
                </c:pt>
                <c:pt idx="140">
                  <c:v>8.1850000000000074E-8</c:v>
                </c:pt>
                <c:pt idx="141">
                  <c:v>8.1900000000000078E-8</c:v>
                </c:pt>
                <c:pt idx="142">
                  <c:v>8.1950000000000069E-8</c:v>
                </c:pt>
                <c:pt idx="143">
                  <c:v>8.2000000000000059E-8</c:v>
                </c:pt>
                <c:pt idx="144">
                  <c:v>8.2050000000000076E-8</c:v>
                </c:pt>
                <c:pt idx="145">
                  <c:v>8.210000000000004E-8</c:v>
                </c:pt>
                <c:pt idx="146">
                  <c:v>8.2150000000000071E-8</c:v>
                </c:pt>
                <c:pt idx="147">
                  <c:v>8.2200000000000048E-8</c:v>
                </c:pt>
                <c:pt idx="148">
                  <c:v>8.2250000000000091E-8</c:v>
                </c:pt>
                <c:pt idx="149">
                  <c:v>8.2300000000000055E-8</c:v>
                </c:pt>
                <c:pt idx="150">
                  <c:v>8.2350000000000072E-8</c:v>
                </c:pt>
                <c:pt idx="151">
                  <c:v>8.2400000000000063E-8</c:v>
                </c:pt>
                <c:pt idx="152">
                  <c:v>8.245000000000004E-8</c:v>
                </c:pt>
                <c:pt idx="153">
                  <c:v>8.250000000000007E-8</c:v>
                </c:pt>
                <c:pt idx="154">
                  <c:v>8.2550000000000074E-8</c:v>
                </c:pt>
                <c:pt idx="155">
                  <c:v>8.2600000000000091E-8</c:v>
                </c:pt>
                <c:pt idx="156">
                  <c:v>8.2650000000000082E-8</c:v>
                </c:pt>
                <c:pt idx="157">
                  <c:v>8.2700000000000072E-8</c:v>
                </c:pt>
                <c:pt idx="158">
                  <c:v>8.2750000000000076E-8</c:v>
                </c:pt>
                <c:pt idx="159">
                  <c:v>8.2800000000000053E-8</c:v>
                </c:pt>
                <c:pt idx="160">
                  <c:v>8.285000000000007E-8</c:v>
                </c:pt>
                <c:pt idx="161">
                  <c:v>8.2900000000000061E-8</c:v>
                </c:pt>
                <c:pt idx="162">
                  <c:v>8.2950000000000078E-8</c:v>
                </c:pt>
                <c:pt idx="163">
                  <c:v>8.3000000000000081E-8</c:v>
                </c:pt>
                <c:pt idx="164">
                  <c:v>8.3050000000000085E-8</c:v>
                </c:pt>
                <c:pt idx="165">
                  <c:v>8.3100000000000089E-8</c:v>
                </c:pt>
                <c:pt idx="166">
                  <c:v>8.3150000000000106E-8</c:v>
                </c:pt>
                <c:pt idx="167">
                  <c:v>8.320000000000007E-8</c:v>
                </c:pt>
                <c:pt idx="168">
                  <c:v>8.3250000000000087E-8</c:v>
                </c:pt>
                <c:pt idx="169">
                  <c:v>8.3300000000000091E-8</c:v>
                </c:pt>
                <c:pt idx="170">
                  <c:v>8.3350000000000081E-8</c:v>
                </c:pt>
                <c:pt idx="171">
                  <c:v>8.3400000000000072E-8</c:v>
                </c:pt>
                <c:pt idx="172">
                  <c:v>8.3450000000000102E-8</c:v>
                </c:pt>
                <c:pt idx="173">
                  <c:v>8.3500000000000106E-8</c:v>
                </c:pt>
                <c:pt idx="174">
                  <c:v>8.355000000000011E-8</c:v>
                </c:pt>
                <c:pt idx="175">
                  <c:v>8.3600000000000087E-8</c:v>
                </c:pt>
                <c:pt idx="176">
                  <c:v>8.3650000000000104E-8</c:v>
                </c:pt>
                <c:pt idx="177">
                  <c:v>8.3700000000000081E-8</c:v>
                </c:pt>
                <c:pt idx="178">
                  <c:v>8.3750000000000111E-8</c:v>
                </c:pt>
                <c:pt idx="179">
                  <c:v>8.3800000000000102E-8</c:v>
                </c:pt>
                <c:pt idx="180">
                  <c:v>8.3850000000000106E-8</c:v>
                </c:pt>
                <c:pt idx="181">
                  <c:v>8.3900000000000083E-8</c:v>
                </c:pt>
                <c:pt idx="182">
                  <c:v>8.3950000000000087E-8</c:v>
                </c:pt>
                <c:pt idx="183">
                  <c:v>8.400000000000009E-8</c:v>
                </c:pt>
                <c:pt idx="184">
                  <c:v>8.4050000000000107E-8</c:v>
                </c:pt>
                <c:pt idx="185">
                  <c:v>8.4100000000000071E-8</c:v>
                </c:pt>
                <c:pt idx="186">
                  <c:v>8.4150000000000102E-8</c:v>
                </c:pt>
                <c:pt idx="187">
                  <c:v>8.4200000000000092E-8</c:v>
                </c:pt>
                <c:pt idx="188">
                  <c:v>8.4250000000000083E-8</c:v>
                </c:pt>
                <c:pt idx="189">
                  <c:v>8.4300000000000073E-8</c:v>
                </c:pt>
                <c:pt idx="190">
                  <c:v>8.4350000000000077E-8</c:v>
                </c:pt>
                <c:pt idx="191">
                  <c:v>8.4400000000000054E-8</c:v>
                </c:pt>
                <c:pt idx="192">
                  <c:v>8.4450000000000071E-8</c:v>
                </c:pt>
                <c:pt idx="193">
                  <c:v>8.4500000000000102E-8</c:v>
                </c:pt>
                <c:pt idx="194">
                  <c:v>8.4550000000000145E-8</c:v>
                </c:pt>
                <c:pt idx="195">
                  <c:v>8.4600000000000083E-8</c:v>
                </c:pt>
                <c:pt idx="196">
                  <c:v>8.4650000000000113E-8</c:v>
                </c:pt>
                <c:pt idx="197">
                  <c:v>8.4700000000000103E-8</c:v>
                </c:pt>
                <c:pt idx="198">
                  <c:v>8.4750000000000107E-8</c:v>
                </c:pt>
                <c:pt idx="199">
                  <c:v>8.4800000000000071E-8</c:v>
                </c:pt>
                <c:pt idx="200">
                  <c:v>8.4850000000000101E-8</c:v>
                </c:pt>
                <c:pt idx="201">
                  <c:v>8.4900000000000132E-8</c:v>
                </c:pt>
                <c:pt idx="202">
                  <c:v>8.4950000000000082E-8</c:v>
                </c:pt>
                <c:pt idx="203">
                  <c:v>8.5000000000000073E-8</c:v>
                </c:pt>
                <c:pt idx="204">
                  <c:v>8.5050000000000103E-8</c:v>
                </c:pt>
                <c:pt idx="205">
                  <c:v>8.5100000000000067E-8</c:v>
                </c:pt>
                <c:pt idx="206">
                  <c:v>8.5150000000000084E-8</c:v>
                </c:pt>
                <c:pt idx="207">
                  <c:v>8.5200000000000075E-8</c:v>
                </c:pt>
                <c:pt idx="208">
                  <c:v>8.5250000000000092E-8</c:v>
                </c:pt>
                <c:pt idx="209">
                  <c:v>8.5300000000000069E-8</c:v>
                </c:pt>
                <c:pt idx="210">
                  <c:v>8.5350000000000073E-8</c:v>
                </c:pt>
                <c:pt idx="211">
                  <c:v>8.5400000000000076E-8</c:v>
                </c:pt>
                <c:pt idx="212">
                  <c:v>8.5450000000000067E-8</c:v>
                </c:pt>
                <c:pt idx="213">
                  <c:v>8.5500000000000084E-8</c:v>
                </c:pt>
                <c:pt idx="214">
                  <c:v>8.5550000000000088E-8</c:v>
                </c:pt>
                <c:pt idx="215">
                  <c:v>8.5600000000000118E-8</c:v>
                </c:pt>
                <c:pt idx="216">
                  <c:v>8.5650000000000109E-8</c:v>
                </c:pt>
                <c:pt idx="217">
                  <c:v>8.5700000000000073E-8</c:v>
                </c:pt>
                <c:pt idx="218">
                  <c:v>8.5750000000000103E-8</c:v>
                </c:pt>
                <c:pt idx="219">
                  <c:v>8.580000000000008E-8</c:v>
                </c:pt>
                <c:pt idx="220">
                  <c:v>8.5850000000000084E-8</c:v>
                </c:pt>
                <c:pt idx="221">
                  <c:v>8.5900000000000074E-8</c:v>
                </c:pt>
                <c:pt idx="222">
                  <c:v>8.5950000000000091E-8</c:v>
                </c:pt>
                <c:pt idx="223">
                  <c:v>8.6000000000000069E-8</c:v>
                </c:pt>
                <c:pt idx="224">
                  <c:v>8.6050000000000072E-8</c:v>
                </c:pt>
                <c:pt idx="225">
                  <c:v>8.6100000000000089E-8</c:v>
                </c:pt>
                <c:pt idx="226">
                  <c:v>8.615000000000008E-8</c:v>
                </c:pt>
                <c:pt idx="227">
                  <c:v>8.620000000000007E-8</c:v>
                </c:pt>
                <c:pt idx="228">
                  <c:v>8.6250000000000074E-8</c:v>
                </c:pt>
                <c:pt idx="229">
                  <c:v>8.6300000000000078E-8</c:v>
                </c:pt>
                <c:pt idx="230">
                  <c:v>8.6350000000000068E-8</c:v>
                </c:pt>
                <c:pt idx="231">
                  <c:v>8.6400000000000059E-8</c:v>
                </c:pt>
                <c:pt idx="232">
                  <c:v>8.6450000000000076E-8</c:v>
                </c:pt>
                <c:pt idx="233">
                  <c:v>8.650000000000008E-8</c:v>
                </c:pt>
                <c:pt idx="234">
                  <c:v>8.6550000000000083E-8</c:v>
                </c:pt>
                <c:pt idx="235">
                  <c:v>8.6600000000000074E-8</c:v>
                </c:pt>
                <c:pt idx="236">
                  <c:v>8.6650000000000104E-8</c:v>
                </c:pt>
                <c:pt idx="237">
                  <c:v>8.6700000000000068E-8</c:v>
                </c:pt>
                <c:pt idx="238">
                  <c:v>8.6750000000000085E-8</c:v>
                </c:pt>
                <c:pt idx="239">
                  <c:v>8.6800000000000089E-8</c:v>
                </c:pt>
                <c:pt idx="240">
                  <c:v>8.685000000000008E-8</c:v>
                </c:pt>
                <c:pt idx="241">
                  <c:v>8.690000000000007E-8</c:v>
                </c:pt>
                <c:pt idx="242">
                  <c:v>8.6950000000000074E-8</c:v>
                </c:pt>
                <c:pt idx="243">
                  <c:v>8.7000000000000091E-8</c:v>
                </c:pt>
                <c:pt idx="244">
                  <c:v>8.7050000000000081E-8</c:v>
                </c:pt>
                <c:pt idx="245">
                  <c:v>8.7100000000000059E-8</c:v>
                </c:pt>
                <c:pt idx="246">
                  <c:v>8.7150000000000089E-8</c:v>
                </c:pt>
                <c:pt idx="247">
                  <c:v>8.720000000000004E-8</c:v>
                </c:pt>
                <c:pt idx="248">
                  <c:v>8.725000000000007E-8</c:v>
                </c:pt>
                <c:pt idx="249">
                  <c:v>8.7300000000000047E-8</c:v>
                </c:pt>
                <c:pt idx="250">
                  <c:v>8.7350000000000064E-8</c:v>
                </c:pt>
                <c:pt idx="251">
                  <c:v>8.7400000000000041E-8</c:v>
                </c:pt>
                <c:pt idx="252">
                  <c:v>8.7450000000000072E-8</c:v>
                </c:pt>
                <c:pt idx="253">
                  <c:v>8.7500000000000089E-8</c:v>
                </c:pt>
                <c:pt idx="254">
                  <c:v>8.7550000000000106E-8</c:v>
                </c:pt>
                <c:pt idx="255">
                  <c:v>8.760000000000007E-8</c:v>
                </c:pt>
                <c:pt idx="256">
                  <c:v>8.7650000000000087E-8</c:v>
                </c:pt>
                <c:pt idx="257">
                  <c:v>8.770000000000009E-8</c:v>
                </c:pt>
                <c:pt idx="258">
                  <c:v>8.7750000000000081E-8</c:v>
                </c:pt>
                <c:pt idx="259">
                  <c:v>8.7800000000000072E-8</c:v>
                </c:pt>
                <c:pt idx="260">
                  <c:v>8.7850000000000089E-8</c:v>
                </c:pt>
                <c:pt idx="261">
                  <c:v>8.7900000000000053E-8</c:v>
                </c:pt>
                <c:pt idx="262">
                  <c:v>8.795000000000007E-8</c:v>
                </c:pt>
                <c:pt idx="263">
                  <c:v>8.8000000000000087E-8</c:v>
                </c:pt>
                <c:pt idx="264">
                  <c:v>8.8050000000000104E-8</c:v>
                </c:pt>
                <c:pt idx="265">
                  <c:v>8.8100000000000081E-8</c:v>
                </c:pt>
                <c:pt idx="266">
                  <c:v>8.8150000000000111E-8</c:v>
                </c:pt>
                <c:pt idx="267">
                  <c:v>8.8200000000000102E-8</c:v>
                </c:pt>
                <c:pt idx="268">
                  <c:v>8.8250000000000105E-8</c:v>
                </c:pt>
                <c:pt idx="269">
                  <c:v>8.8300000000000069E-8</c:v>
                </c:pt>
                <c:pt idx="270">
                  <c:v>8.8350000000000086E-8</c:v>
                </c:pt>
                <c:pt idx="271">
                  <c:v>8.840000000000009E-8</c:v>
                </c:pt>
                <c:pt idx="272">
                  <c:v>8.8450000000000081E-8</c:v>
                </c:pt>
                <c:pt idx="273">
                  <c:v>8.8500000000000111E-8</c:v>
                </c:pt>
                <c:pt idx="274">
                  <c:v>8.8550000000000128E-8</c:v>
                </c:pt>
                <c:pt idx="275">
                  <c:v>8.8600000000000145E-8</c:v>
                </c:pt>
                <c:pt idx="276">
                  <c:v>8.8650000000000109E-8</c:v>
                </c:pt>
                <c:pt idx="277">
                  <c:v>8.8700000000000086E-8</c:v>
                </c:pt>
                <c:pt idx="278">
                  <c:v>8.8750000000000116E-8</c:v>
                </c:pt>
                <c:pt idx="279">
                  <c:v>8.880000000000008E-8</c:v>
                </c:pt>
                <c:pt idx="280">
                  <c:v>8.8850000000000111E-8</c:v>
                </c:pt>
                <c:pt idx="281">
                  <c:v>8.8900000000000101E-8</c:v>
                </c:pt>
                <c:pt idx="282">
                  <c:v>8.8950000000000105E-8</c:v>
                </c:pt>
                <c:pt idx="283">
                  <c:v>8.9000000000000082E-8</c:v>
                </c:pt>
                <c:pt idx="284">
                  <c:v>8.9050000000000086E-8</c:v>
                </c:pt>
                <c:pt idx="285">
                  <c:v>8.910000000000009E-8</c:v>
                </c:pt>
                <c:pt idx="286">
                  <c:v>8.9150000000000107E-8</c:v>
                </c:pt>
                <c:pt idx="287">
                  <c:v>8.9200000000000071E-8</c:v>
                </c:pt>
                <c:pt idx="288">
                  <c:v>8.9250000000000088E-8</c:v>
                </c:pt>
                <c:pt idx="289">
                  <c:v>8.9300000000000105E-8</c:v>
                </c:pt>
                <c:pt idx="290">
                  <c:v>8.9350000000000082E-8</c:v>
                </c:pt>
                <c:pt idx="291">
                  <c:v>8.9400000000000073E-8</c:v>
                </c:pt>
                <c:pt idx="292">
                  <c:v>8.9450000000000076E-8</c:v>
                </c:pt>
                <c:pt idx="293">
                  <c:v>8.9500000000000107E-8</c:v>
                </c:pt>
                <c:pt idx="294">
                  <c:v>8.955000000000011E-8</c:v>
                </c:pt>
                <c:pt idx="295">
                  <c:v>8.9600000000000088E-8</c:v>
                </c:pt>
                <c:pt idx="296">
                  <c:v>8.9650000000000131E-8</c:v>
                </c:pt>
                <c:pt idx="297">
                  <c:v>8.9700000000000082E-8</c:v>
                </c:pt>
                <c:pt idx="298">
                  <c:v>8.9750000000000125E-8</c:v>
                </c:pt>
                <c:pt idx="299">
                  <c:v>8.9800000000000103E-8</c:v>
                </c:pt>
                <c:pt idx="300">
                  <c:v>8.9850000000000106E-8</c:v>
                </c:pt>
                <c:pt idx="301">
                  <c:v>8.9900000000000084E-8</c:v>
                </c:pt>
                <c:pt idx="302">
                  <c:v>8.9950000000000087E-8</c:v>
                </c:pt>
                <c:pt idx="303">
                  <c:v>9.0000000000000104E-8</c:v>
                </c:pt>
                <c:pt idx="304">
                  <c:v>9.0050000000000082E-8</c:v>
                </c:pt>
                <c:pt idx="305">
                  <c:v>9.0100000000000072E-8</c:v>
                </c:pt>
                <c:pt idx="306">
                  <c:v>9.0150000000000102E-8</c:v>
                </c:pt>
                <c:pt idx="307">
                  <c:v>9.0200000000000067E-8</c:v>
                </c:pt>
                <c:pt idx="308">
                  <c:v>9.0250000000000084E-8</c:v>
                </c:pt>
                <c:pt idx="309">
                  <c:v>9.0300000000000074E-8</c:v>
                </c:pt>
                <c:pt idx="310">
                  <c:v>9.0350000000000078E-8</c:v>
                </c:pt>
                <c:pt idx="311">
                  <c:v>9.0400000000000068E-8</c:v>
                </c:pt>
                <c:pt idx="312">
                  <c:v>9.0450000000000072E-8</c:v>
                </c:pt>
                <c:pt idx="313">
                  <c:v>9.0500000000000102E-8</c:v>
                </c:pt>
                <c:pt idx="314">
                  <c:v>9.0550000000000106E-8</c:v>
                </c:pt>
                <c:pt idx="315">
                  <c:v>9.0600000000000083E-8</c:v>
                </c:pt>
                <c:pt idx="316">
                  <c:v>9.0650000000000087E-8</c:v>
                </c:pt>
                <c:pt idx="317">
                  <c:v>9.0700000000000091E-8</c:v>
                </c:pt>
                <c:pt idx="318">
                  <c:v>9.0750000000000108E-8</c:v>
                </c:pt>
                <c:pt idx="319">
                  <c:v>9.0800000000000072E-8</c:v>
                </c:pt>
                <c:pt idx="320">
                  <c:v>9.0850000000000102E-8</c:v>
                </c:pt>
                <c:pt idx="321">
                  <c:v>9.0900000000000079E-8</c:v>
                </c:pt>
                <c:pt idx="322">
                  <c:v>9.0950000000000083E-8</c:v>
                </c:pt>
                <c:pt idx="323">
                  <c:v>9.1000000000000074E-8</c:v>
                </c:pt>
                <c:pt idx="324">
                  <c:v>9.1050000000000104E-8</c:v>
                </c:pt>
                <c:pt idx="325">
                  <c:v>9.1100000000000055E-8</c:v>
                </c:pt>
                <c:pt idx="326">
                  <c:v>9.1150000000000072E-8</c:v>
                </c:pt>
                <c:pt idx="327">
                  <c:v>9.1200000000000089E-8</c:v>
                </c:pt>
                <c:pt idx="328">
                  <c:v>9.1250000000000079E-8</c:v>
                </c:pt>
                <c:pt idx="329">
                  <c:v>9.130000000000007E-8</c:v>
                </c:pt>
                <c:pt idx="330">
                  <c:v>9.1350000000000074E-8</c:v>
                </c:pt>
                <c:pt idx="331">
                  <c:v>9.1400000000000077E-8</c:v>
                </c:pt>
                <c:pt idx="332">
                  <c:v>9.1450000000000068E-8</c:v>
                </c:pt>
                <c:pt idx="333">
                  <c:v>9.1500000000000085E-8</c:v>
                </c:pt>
                <c:pt idx="334">
                  <c:v>9.1550000000000128E-8</c:v>
                </c:pt>
                <c:pt idx="335">
                  <c:v>9.1600000000000092E-8</c:v>
                </c:pt>
                <c:pt idx="336">
                  <c:v>9.1650000000000109E-8</c:v>
                </c:pt>
                <c:pt idx="337">
                  <c:v>9.1700000000000073E-8</c:v>
                </c:pt>
                <c:pt idx="338">
                  <c:v>9.1750000000000104E-8</c:v>
                </c:pt>
                <c:pt idx="339">
                  <c:v>9.1800000000000068E-8</c:v>
                </c:pt>
                <c:pt idx="340">
                  <c:v>9.1850000000000085E-8</c:v>
                </c:pt>
                <c:pt idx="341">
                  <c:v>9.1900000000000088E-8</c:v>
                </c:pt>
                <c:pt idx="342">
                  <c:v>9.1950000000000092E-8</c:v>
                </c:pt>
                <c:pt idx="343">
                  <c:v>9.2000000000000069E-8</c:v>
                </c:pt>
                <c:pt idx="344">
                  <c:v>9.2050000000000073E-8</c:v>
                </c:pt>
                <c:pt idx="345">
                  <c:v>9.210000000000009E-8</c:v>
                </c:pt>
                <c:pt idx="346">
                  <c:v>9.2150000000000081E-8</c:v>
                </c:pt>
                <c:pt idx="347">
                  <c:v>9.2200000000000071E-8</c:v>
                </c:pt>
                <c:pt idx="348">
                  <c:v>9.2250000000000088E-8</c:v>
                </c:pt>
                <c:pt idx="349">
                  <c:v>9.2300000000000079E-8</c:v>
                </c:pt>
                <c:pt idx="350">
                  <c:v>9.2350000000000069E-8</c:v>
                </c:pt>
                <c:pt idx="351">
                  <c:v>9.2400000000000047E-8</c:v>
                </c:pt>
                <c:pt idx="352">
                  <c:v>9.2450000000000064E-8</c:v>
                </c:pt>
                <c:pt idx="353">
                  <c:v>9.2500000000000081E-8</c:v>
                </c:pt>
                <c:pt idx="354">
                  <c:v>9.2550000000000084E-8</c:v>
                </c:pt>
                <c:pt idx="355">
                  <c:v>9.2600000000000088E-8</c:v>
                </c:pt>
                <c:pt idx="356">
                  <c:v>9.2650000000000105E-8</c:v>
                </c:pt>
                <c:pt idx="357">
                  <c:v>9.2700000000000069E-8</c:v>
                </c:pt>
                <c:pt idx="358">
                  <c:v>9.2750000000000086E-8</c:v>
                </c:pt>
                <c:pt idx="359">
                  <c:v>9.280000000000009E-8</c:v>
                </c:pt>
                <c:pt idx="360">
                  <c:v>9.285000000000008E-8</c:v>
                </c:pt>
                <c:pt idx="361">
                  <c:v>9.2900000000000071E-8</c:v>
                </c:pt>
                <c:pt idx="362">
                  <c:v>9.2950000000000075E-8</c:v>
                </c:pt>
                <c:pt idx="363">
                  <c:v>9.3000000000000105E-8</c:v>
                </c:pt>
                <c:pt idx="364">
                  <c:v>9.3050000000000109E-8</c:v>
                </c:pt>
                <c:pt idx="365">
                  <c:v>9.3100000000000086E-8</c:v>
                </c:pt>
                <c:pt idx="366">
                  <c:v>9.3150000000000103E-8</c:v>
                </c:pt>
                <c:pt idx="367">
                  <c:v>9.320000000000008E-8</c:v>
                </c:pt>
                <c:pt idx="368">
                  <c:v>9.325000000000011E-8</c:v>
                </c:pt>
                <c:pt idx="369">
                  <c:v>9.3300000000000074E-8</c:v>
                </c:pt>
                <c:pt idx="370">
                  <c:v>9.3350000000000105E-8</c:v>
                </c:pt>
                <c:pt idx="371">
                  <c:v>9.3400000000000082E-8</c:v>
                </c:pt>
                <c:pt idx="372">
                  <c:v>9.3450000000000086E-8</c:v>
                </c:pt>
                <c:pt idx="373">
                  <c:v>9.3500000000000103E-8</c:v>
                </c:pt>
                <c:pt idx="374">
                  <c:v>9.355000000000012E-8</c:v>
                </c:pt>
                <c:pt idx="375">
                  <c:v>9.360000000000011E-8</c:v>
                </c:pt>
                <c:pt idx="376">
                  <c:v>9.3650000000000114E-8</c:v>
                </c:pt>
                <c:pt idx="377">
                  <c:v>9.3700000000000144E-8</c:v>
                </c:pt>
                <c:pt idx="378">
                  <c:v>9.3750000000000108E-8</c:v>
                </c:pt>
                <c:pt idx="379">
                  <c:v>9.3800000000000086E-8</c:v>
                </c:pt>
                <c:pt idx="380">
                  <c:v>9.3850000000000129E-8</c:v>
                </c:pt>
                <c:pt idx="381">
                  <c:v>9.3900000000000106E-8</c:v>
                </c:pt>
                <c:pt idx="382">
                  <c:v>9.395000000000011E-8</c:v>
                </c:pt>
                <c:pt idx="383">
                  <c:v>9.4000000000000087E-8</c:v>
                </c:pt>
                <c:pt idx="384">
                  <c:v>9.4050000000000104E-8</c:v>
                </c:pt>
                <c:pt idx="385">
                  <c:v>9.4100000000000082E-8</c:v>
                </c:pt>
                <c:pt idx="386">
                  <c:v>9.4150000000000085E-8</c:v>
                </c:pt>
                <c:pt idx="387">
                  <c:v>9.4200000000000089E-8</c:v>
                </c:pt>
                <c:pt idx="388">
                  <c:v>9.4250000000000106E-8</c:v>
                </c:pt>
                <c:pt idx="389">
                  <c:v>9.430000000000007E-8</c:v>
                </c:pt>
                <c:pt idx="390">
                  <c:v>9.4350000000000087E-8</c:v>
                </c:pt>
                <c:pt idx="391">
                  <c:v>9.4400000000000091E-8</c:v>
                </c:pt>
                <c:pt idx="392">
                  <c:v>9.4450000000000081E-8</c:v>
                </c:pt>
                <c:pt idx="393">
                  <c:v>9.4500000000000125E-8</c:v>
                </c:pt>
                <c:pt idx="394">
                  <c:v>9.4550000000000129E-8</c:v>
                </c:pt>
                <c:pt idx="395">
                  <c:v>9.4600000000000106E-8</c:v>
                </c:pt>
                <c:pt idx="396">
                  <c:v>9.465000000000011E-8</c:v>
                </c:pt>
                <c:pt idx="397">
                  <c:v>9.4700000000000087E-8</c:v>
                </c:pt>
                <c:pt idx="398">
                  <c:v>9.4750000000000104E-8</c:v>
                </c:pt>
                <c:pt idx="399">
                  <c:v>9.4800000000000081E-8</c:v>
                </c:pt>
                <c:pt idx="400">
                  <c:v>9.4850000000000125E-8</c:v>
                </c:pt>
                <c:pt idx="401">
                  <c:v>9.4900000000000102E-8</c:v>
                </c:pt>
                <c:pt idx="402">
                  <c:v>9.4950000000000106E-8</c:v>
                </c:pt>
                <c:pt idx="403">
                  <c:v>9.5000000000000083E-8</c:v>
                </c:pt>
                <c:pt idx="404">
                  <c:v>9.5050000000000087E-8</c:v>
                </c:pt>
                <c:pt idx="405">
                  <c:v>9.5100000000000091E-8</c:v>
                </c:pt>
                <c:pt idx="406">
                  <c:v>9.5150000000000081E-8</c:v>
                </c:pt>
                <c:pt idx="407">
                  <c:v>9.5200000000000072E-8</c:v>
                </c:pt>
                <c:pt idx="408">
                  <c:v>9.5250000000000102E-8</c:v>
                </c:pt>
                <c:pt idx="409">
                  <c:v>9.5300000000000092E-8</c:v>
                </c:pt>
                <c:pt idx="410">
                  <c:v>9.5350000000000083E-8</c:v>
                </c:pt>
                <c:pt idx="411">
                  <c:v>9.5400000000000073E-8</c:v>
                </c:pt>
                <c:pt idx="412">
                  <c:v>9.5450000000000077E-8</c:v>
                </c:pt>
                <c:pt idx="413">
                  <c:v>9.5500000000000107E-8</c:v>
                </c:pt>
                <c:pt idx="414">
                  <c:v>9.5550000000000111E-8</c:v>
                </c:pt>
                <c:pt idx="415">
                  <c:v>9.5600000000000102E-8</c:v>
                </c:pt>
                <c:pt idx="416">
                  <c:v>9.5650000000000105E-8</c:v>
                </c:pt>
                <c:pt idx="417">
                  <c:v>9.5700000000000083E-8</c:v>
                </c:pt>
                <c:pt idx="418">
                  <c:v>9.5750000000000086E-8</c:v>
                </c:pt>
                <c:pt idx="419">
                  <c:v>9.580000000000009E-8</c:v>
                </c:pt>
                <c:pt idx="420">
                  <c:v>9.5850000000000107E-8</c:v>
                </c:pt>
                <c:pt idx="421">
                  <c:v>9.5900000000000071E-8</c:v>
                </c:pt>
                <c:pt idx="422">
                  <c:v>9.5950000000000101E-8</c:v>
                </c:pt>
                <c:pt idx="423">
                  <c:v>9.6000000000000132E-8</c:v>
                </c:pt>
                <c:pt idx="424">
                  <c:v>9.6050000000000083E-8</c:v>
                </c:pt>
                <c:pt idx="425">
                  <c:v>9.6100000000000073E-8</c:v>
                </c:pt>
                <c:pt idx="426">
                  <c:v>9.6150000000000103E-8</c:v>
                </c:pt>
                <c:pt idx="427">
                  <c:v>9.6200000000000067E-8</c:v>
                </c:pt>
                <c:pt idx="428">
                  <c:v>9.6250000000000084E-8</c:v>
                </c:pt>
                <c:pt idx="429">
                  <c:v>9.6300000000000075E-8</c:v>
                </c:pt>
                <c:pt idx="430">
                  <c:v>9.6350000000000092E-8</c:v>
                </c:pt>
                <c:pt idx="431">
                  <c:v>9.6400000000000069E-8</c:v>
                </c:pt>
                <c:pt idx="432">
                  <c:v>9.6450000000000073E-8</c:v>
                </c:pt>
                <c:pt idx="433">
                  <c:v>9.6500000000000103E-8</c:v>
                </c:pt>
                <c:pt idx="434">
                  <c:v>9.6550000000000107E-8</c:v>
                </c:pt>
                <c:pt idx="435">
                  <c:v>9.6600000000000084E-8</c:v>
                </c:pt>
                <c:pt idx="436">
                  <c:v>9.6650000000000088E-8</c:v>
                </c:pt>
                <c:pt idx="437">
                  <c:v>9.6700000000000118E-8</c:v>
                </c:pt>
                <c:pt idx="438">
                  <c:v>9.6750000000000109E-8</c:v>
                </c:pt>
                <c:pt idx="439">
                  <c:v>9.6800000000000073E-8</c:v>
                </c:pt>
                <c:pt idx="440">
                  <c:v>9.6850000000000103E-8</c:v>
                </c:pt>
                <c:pt idx="441">
                  <c:v>9.6900000000000067E-8</c:v>
                </c:pt>
                <c:pt idx="442">
                  <c:v>9.6950000000000084E-8</c:v>
                </c:pt>
                <c:pt idx="443">
                  <c:v>9.7000000000000074E-8</c:v>
                </c:pt>
                <c:pt idx="444">
                  <c:v>9.7050000000000091E-8</c:v>
                </c:pt>
                <c:pt idx="445">
                  <c:v>9.7100000000000069E-8</c:v>
                </c:pt>
                <c:pt idx="446">
                  <c:v>9.7150000000000073E-8</c:v>
                </c:pt>
                <c:pt idx="447">
                  <c:v>9.720000000000009E-8</c:v>
                </c:pt>
                <c:pt idx="448">
                  <c:v>9.725000000000008E-8</c:v>
                </c:pt>
                <c:pt idx="449">
                  <c:v>9.7300000000000071E-8</c:v>
                </c:pt>
                <c:pt idx="450">
                  <c:v>9.7350000000000074E-8</c:v>
                </c:pt>
                <c:pt idx="451">
                  <c:v>9.7400000000000078E-8</c:v>
                </c:pt>
                <c:pt idx="452">
                  <c:v>9.7450000000000069E-8</c:v>
                </c:pt>
                <c:pt idx="453">
                  <c:v>9.7500000000000072E-8</c:v>
                </c:pt>
                <c:pt idx="454">
                  <c:v>9.7550000000000103E-8</c:v>
                </c:pt>
                <c:pt idx="455">
                  <c:v>9.760000000000008E-8</c:v>
                </c:pt>
                <c:pt idx="456">
                  <c:v>9.7650000000000084E-8</c:v>
                </c:pt>
                <c:pt idx="457">
                  <c:v>9.7700000000000074E-8</c:v>
                </c:pt>
                <c:pt idx="458">
                  <c:v>9.7750000000000104E-8</c:v>
                </c:pt>
                <c:pt idx="459">
                  <c:v>9.7800000000000068E-8</c:v>
                </c:pt>
                <c:pt idx="460">
                  <c:v>9.7850000000000085E-8</c:v>
                </c:pt>
                <c:pt idx="461">
                  <c:v>9.7900000000000089E-8</c:v>
                </c:pt>
                <c:pt idx="462">
                  <c:v>9.795000000000008E-8</c:v>
                </c:pt>
                <c:pt idx="463">
                  <c:v>9.800000000000011E-8</c:v>
                </c:pt>
                <c:pt idx="464">
                  <c:v>9.8050000000000114E-8</c:v>
                </c:pt>
                <c:pt idx="465">
                  <c:v>9.8100000000000104E-8</c:v>
                </c:pt>
                <c:pt idx="466">
                  <c:v>9.8150000000000108E-8</c:v>
                </c:pt>
                <c:pt idx="467">
                  <c:v>9.8200000000000085E-8</c:v>
                </c:pt>
                <c:pt idx="468">
                  <c:v>9.8250000000000129E-8</c:v>
                </c:pt>
                <c:pt idx="469">
                  <c:v>9.830000000000008E-8</c:v>
                </c:pt>
                <c:pt idx="470">
                  <c:v>9.835000000000011E-8</c:v>
                </c:pt>
                <c:pt idx="471">
                  <c:v>9.8400000000000074E-8</c:v>
                </c:pt>
                <c:pt idx="472">
                  <c:v>9.8450000000000104E-8</c:v>
                </c:pt>
                <c:pt idx="473">
                  <c:v>9.8500000000000108E-8</c:v>
                </c:pt>
                <c:pt idx="474">
                  <c:v>9.8550000000000138E-8</c:v>
                </c:pt>
                <c:pt idx="475">
                  <c:v>9.8600000000000129E-8</c:v>
                </c:pt>
                <c:pt idx="476">
                  <c:v>9.8650000000000119E-8</c:v>
                </c:pt>
                <c:pt idx="477">
                  <c:v>9.870000000000011E-8</c:v>
                </c:pt>
                <c:pt idx="478">
                  <c:v>9.8750000000000113E-8</c:v>
                </c:pt>
                <c:pt idx="479">
                  <c:v>9.8800000000000104E-8</c:v>
                </c:pt>
                <c:pt idx="480">
                  <c:v>9.8850000000000108E-8</c:v>
                </c:pt>
                <c:pt idx="481">
                  <c:v>9.8900000000000085E-8</c:v>
                </c:pt>
                <c:pt idx="482">
                  <c:v>9.8950000000000128E-8</c:v>
                </c:pt>
                <c:pt idx="483">
                  <c:v>9.9000000000000106E-8</c:v>
                </c:pt>
                <c:pt idx="484">
                  <c:v>9.9050000000000109E-8</c:v>
                </c:pt>
                <c:pt idx="485">
                  <c:v>9.9100000000000087E-8</c:v>
                </c:pt>
                <c:pt idx="486">
                  <c:v>9.9150000000000104E-8</c:v>
                </c:pt>
                <c:pt idx="487">
                  <c:v>9.9200000000000081E-8</c:v>
                </c:pt>
                <c:pt idx="488">
                  <c:v>9.9250000000000085E-8</c:v>
                </c:pt>
                <c:pt idx="489">
                  <c:v>9.9300000000000088E-8</c:v>
                </c:pt>
                <c:pt idx="490">
                  <c:v>9.9350000000000105E-8</c:v>
                </c:pt>
                <c:pt idx="491">
                  <c:v>9.940000000000007E-8</c:v>
                </c:pt>
                <c:pt idx="492">
                  <c:v>9.9450000000000087E-8</c:v>
                </c:pt>
                <c:pt idx="493">
                  <c:v>9.9500000000000103E-8</c:v>
                </c:pt>
                <c:pt idx="494">
                  <c:v>9.955000000000012E-8</c:v>
                </c:pt>
                <c:pt idx="495">
                  <c:v>9.9600000000000111E-8</c:v>
                </c:pt>
                <c:pt idx="496">
                  <c:v>9.9650000000000128E-8</c:v>
                </c:pt>
                <c:pt idx="497">
                  <c:v>9.9700000000000145E-8</c:v>
                </c:pt>
                <c:pt idx="498">
                  <c:v>9.9750000000000109E-8</c:v>
                </c:pt>
                <c:pt idx="499">
                  <c:v>9.9800000000000086E-8</c:v>
                </c:pt>
                <c:pt idx="500">
                  <c:v>9.9850000000000103E-8</c:v>
                </c:pt>
                <c:pt idx="501">
                  <c:v>9.9900000000000081E-8</c:v>
                </c:pt>
                <c:pt idx="502">
                  <c:v>9.9950000000000111E-8</c:v>
                </c:pt>
                <c:pt idx="503">
                  <c:v>1.0000000000000009E-7</c:v>
                </c:pt>
                <c:pt idx="504">
                  <c:v>1.0005000000000008E-7</c:v>
                </c:pt>
                <c:pt idx="505">
                  <c:v>1.0010000000000006E-7</c:v>
                </c:pt>
                <c:pt idx="506">
                  <c:v>1.0015000000000005E-7</c:v>
                </c:pt>
                <c:pt idx="507">
                  <c:v>1.0020000000000009E-7</c:v>
                </c:pt>
                <c:pt idx="508">
                  <c:v>1.0025000000000005E-7</c:v>
                </c:pt>
                <c:pt idx="509">
                  <c:v>1.0030000000000004E-7</c:v>
                </c:pt>
                <c:pt idx="510">
                  <c:v>1.0035000000000005E-7</c:v>
                </c:pt>
                <c:pt idx="511">
                  <c:v>1.0040000000000008E-7</c:v>
                </c:pt>
                <c:pt idx="512">
                  <c:v>1.0045000000000006E-7</c:v>
                </c:pt>
                <c:pt idx="513">
                  <c:v>1.0050000000000005E-7</c:v>
                </c:pt>
                <c:pt idx="514">
                  <c:v>1.0055000000000005E-7</c:v>
                </c:pt>
                <c:pt idx="515">
                  <c:v>1.0060000000000008E-7</c:v>
                </c:pt>
                <c:pt idx="516">
                  <c:v>1.0065000000000006E-7</c:v>
                </c:pt>
                <c:pt idx="517">
                  <c:v>1.0070000000000005E-7</c:v>
                </c:pt>
                <c:pt idx="518">
                  <c:v>1.0075000000000005E-7</c:v>
                </c:pt>
                <c:pt idx="519">
                  <c:v>1.0080000000000008E-7</c:v>
                </c:pt>
                <c:pt idx="520">
                  <c:v>1.0085000000000006E-7</c:v>
                </c:pt>
                <c:pt idx="521">
                  <c:v>1.0090000000000005E-7</c:v>
                </c:pt>
                <c:pt idx="522">
                  <c:v>1.0095000000000004E-7</c:v>
                </c:pt>
                <c:pt idx="523">
                  <c:v>1.0100000000000008E-7</c:v>
                </c:pt>
                <c:pt idx="524">
                  <c:v>1.0105000000000006E-7</c:v>
                </c:pt>
                <c:pt idx="525">
                  <c:v>1.0110000000000005E-7</c:v>
                </c:pt>
                <c:pt idx="526">
                  <c:v>1.0115000000000004E-7</c:v>
                </c:pt>
                <c:pt idx="527">
                  <c:v>1.0120000000000009E-7</c:v>
                </c:pt>
                <c:pt idx="528">
                  <c:v>1.0125000000000008E-7</c:v>
                </c:pt>
                <c:pt idx="529">
                  <c:v>1.0130000000000005E-7</c:v>
                </c:pt>
                <c:pt idx="530">
                  <c:v>1.0135000000000004E-7</c:v>
                </c:pt>
                <c:pt idx="531">
                  <c:v>1.0140000000000006E-7</c:v>
                </c:pt>
                <c:pt idx="532">
                  <c:v>1.0145000000000008E-7</c:v>
                </c:pt>
                <c:pt idx="533">
                  <c:v>1.0150000000000006E-7</c:v>
                </c:pt>
                <c:pt idx="534">
                  <c:v>1.0155000000000005E-7</c:v>
                </c:pt>
                <c:pt idx="535">
                  <c:v>1.0160000000000009E-7</c:v>
                </c:pt>
                <c:pt idx="536">
                  <c:v>1.0165000000000008E-7</c:v>
                </c:pt>
                <c:pt idx="537">
                  <c:v>1.0170000000000006E-7</c:v>
                </c:pt>
                <c:pt idx="538">
                  <c:v>1.0175000000000005E-7</c:v>
                </c:pt>
                <c:pt idx="539">
                  <c:v>1.0180000000000009E-7</c:v>
                </c:pt>
                <c:pt idx="540">
                  <c:v>1.0185000000000008E-7</c:v>
                </c:pt>
                <c:pt idx="541">
                  <c:v>1.0190000000000006E-7</c:v>
                </c:pt>
                <c:pt idx="542">
                  <c:v>1.0195000000000005E-7</c:v>
                </c:pt>
                <c:pt idx="543">
                  <c:v>1.0200000000000008E-7</c:v>
                </c:pt>
                <c:pt idx="544">
                  <c:v>1.0205000000000006E-7</c:v>
                </c:pt>
                <c:pt idx="545">
                  <c:v>1.0210000000000005E-7</c:v>
                </c:pt>
                <c:pt idx="546">
                  <c:v>1.0215000000000005E-7</c:v>
                </c:pt>
                <c:pt idx="547">
                  <c:v>1.0220000000000008E-7</c:v>
                </c:pt>
                <c:pt idx="548">
                  <c:v>1.0225000000000006E-7</c:v>
                </c:pt>
                <c:pt idx="549">
                  <c:v>1.0230000000000008E-7</c:v>
                </c:pt>
                <c:pt idx="550">
                  <c:v>1.0235000000000005E-7</c:v>
                </c:pt>
                <c:pt idx="551">
                  <c:v>1.0240000000000008E-7</c:v>
                </c:pt>
                <c:pt idx="552">
                  <c:v>1.0245000000000006E-7</c:v>
                </c:pt>
                <c:pt idx="553">
                  <c:v>1.0250000000000005E-7</c:v>
                </c:pt>
                <c:pt idx="554">
                  <c:v>1.0255000000000004E-7</c:v>
                </c:pt>
                <c:pt idx="555">
                  <c:v>1.0260000000000008E-7</c:v>
                </c:pt>
                <c:pt idx="556">
                  <c:v>1.0265000000000008E-7</c:v>
                </c:pt>
                <c:pt idx="557">
                  <c:v>1.0270000000000005E-7</c:v>
                </c:pt>
                <c:pt idx="558">
                  <c:v>1.0275000000000004E-7</c:v>
                </c:pt>
                <c:pt idx="559">
                  <c:v>1.0280000000000009E-7</c:v>
                </c:pt>
                <c:pt idx="560">
                  <c:v>1.0285000000000008E-7</c:v>
                </c:pt>
                <c:pt idx="561">
                  <c:v>1.0290000000000005E-7</c:v>
                </c:pt>
                <c:pt idx="562">
                  <c:v>1.0295000000000005E-7</c:v>
                </c:pt>
                <c:pt idx="563">
                  <c:v>1.0300000000000009E-7</c:v>
                </c:pt>
                <c:pt idx="564">
                  <c:v>1.0305000000000008E-7</c:v>
                </c:pt>
                <c:pt idx="565">
                  <c:v>1.0310000000000006E-7</c:v>
                </c:pt>
                <c:pt idx="566">
                  <c:v>1.0315000000000005E-7</c:v>
                </c:pt>
                <c:pt idx="567">
                  <c:v>1.0320000000000009E-7</c:v>
                </c:pt>
                <c:pt idx="568">
                  <c:v>1.0325000000000008E-7</c:v>
                </c:pt>
                <c:pt idx="569">
                  <c:v>1.0330000000000006E-7</c:v>
                </c:pt>
                <c:pt idx="570">
                  <c:v>1.0335000000000005E-7</c:v>
                </c:pt>
                <c:pt idx="571">
                  <c:v>1.0340000000000009E-7</c:v>
                </c:pt>
                <c:pt idx="572">
                  <c:v>1.0345000000000008E-7</c:v>
                </c:pt>
                <c:pt idx="573">
                  <c:v>1.0350000000000006E-7</c:v>
                </c:pt>
                <c:pt idx="574">
                  <c:v>1.0355000000000005E-7</c:v>
                </c:pt>
                <c:pt idx="575">
                  <c:v>1.0360000000000009E-7</c:v>
                </c:pt>
                <c:pt idx="576">
                  <c:v>1.0365000000000006E-7</c:v>
                </c:pt>
                <c:pt idx="577">
                  <c:v>1.0370000000000007E-7</c:v>
                </c:pt>
                <c:pt idx="578">
                  <c:v>1.0375000000000005E-7</c:v>
                </c:pt>
                <c:pt idx="579">
                  <c:v>1.0380000000000008E-7</c:v>
                </c:pt>
                <c:pt idx="580">
                  <c:v>1.0385000000000006E-7</c:v>
                </c:pt>
                <c:pt idx="581">
                  <c:v>1.0390000000000008E-7</c:v>
                </c:pt>
                <c:pt idx="582">
                  <c:v>1.0395000000000005E-7</c:v>
                </c:pt>
                <c:pt idx="583">
                  <c:v>1.0400000000000008E-7</c:v>
                </c:pt>
                <c:pt idx="584">
                  <c:v>1.0405000000000009E-7</c:v>
                </c:pt>
                <c:pt idx="585">
                  <c:v>1.0410000000000008E-7</c:v>
                </c:pt>
                <c:pt idx="586">
                  <c:v>1.0415000000000006E-7</c:v>
                </c:pt>
                <c:pt idx="587">
                  <c:v>1.0420000000000009E-7</c:v>
                </c:pt>
                <c:pt idx="588">
                  <c:v>1.0425000000000008E-7</c:v>
                </c:pt>
                <c:pt idx="589">
                  <c:v>1.0430000000000005E-7</c:v>
                </c:pt>
                <c:pt idx="590">
                  <c:v>1.0435000000000004E-7</c:v>
                </c:pt>
                <c:pt idx="591">
                  <c:v>1.0440000000000009E-7</c:v>
                </c:pt>
                <c:pt idx="592">
                  <c:v>1.0445000000000008E-7</c:v>
                </c:pt>
                <c:pt idx="593">
                  <c:v>1.0450000000000006E-7</c:v>
                </c:pt>
                <c:pt idx="594">
                  <c:v>1.0455000000000005E-7</c:v>
                </c:pt>
                <c:pt idx="595">
                  <c:v>1.0460000000000009E-7</c:v>
                </c:pt>
                <c:pt idx="596">
                  <c:v>1.0465000000000008E-7</c:v>
                </c:pt>
                <c:pt idx="597">
                  <c:v>1.0470000000000006E-7</c:v>
                </c:pt>
                <c:pt idx="598">
                  <c:v>1.0475000000000005E-7</c:v>
                </c:pt>
                <c:pt idx="599">
                  <c:v>1.0480000000000009E-7</c:v>
                </c:pt>
                <c:pt idx="600">
                  <c:v>1.0485000000000008E-7</c:v>
                </c:pt>
                <c:pt idx="601">
                  <c:v>1.0490000000000006E-7</c:v>
                </c:pt>
                <c:pt idx="602">
                  <c:v>1.0495000000000005E-7</c:v>
                </c:pt>
                <c:pt idx="603">
                  <c:v>1.0500000000000009E-7</c:v>
                </c:pt>
                <c:pt idx="604">
                  <c:v>1.0505000000000008E-7</c:v>
                </c:pt>
                <c:pt idx="605">
                  <c:v>1.0510000000000006E-7</c:v>
                </c:pt>
                <c:pt idx="606">
                  <c:v>1.0515000000000005E-7</c:v>
                </c:pt>
                <c:pt idx="607">
                  <c:v>1.0520000000000009E-7</c:v>
                </c:pt>
                <c:pt idx="608">
                  <c:v>1.0525000000000009E-7</c:v>
                </c:pt>
                <c:pt idx="609">
                  <c:v>1.0530000000000008E-7</c:v>
                </c:pt>
                <c:pt idx="610">
                  <c:v>1.0535000000000005E-7</c:v>
                </c:pt>
                <c:pt idx="611">
                  <c:v>1.0540000000000008E-7</c:v>
                </c:pt>
                <c:pt idx="612">
                  <c:v>1.0545000000000006E-7</c:v>
                </c:pt>
                <c:pt idx="613">
                  <c:v>1.0550000000000008E-7</c:v>
                </c:pt>
                <c:pt idx="614">
                  <c:v>1.0555000000000006E-7</c:v>
                </c:pt>
                <c:pt idx="615">
                  <c:v>1.0560000000000009E-7</c:v>
                </c:pt>
                <c:pt idx="616">
                  <c:v>1.0565000000000009E-7</c:v>
                </c:pt>
                <c:pt idx="617">
                  <c:v>1.0570000000000008E-7</c:v>
                </c:pt>
                <c:pt idx="618">
                  <c:v>1.0575000000000006E-7</c:v>
                </c:pt>
                <c:pt idx="619">
                  <c:v>1.0580000000000009E-7</c:v>
                </c:pt>
                <c:pt idx="620">
                  <c:v>1.0585000000000009E-7</c:v>
                </c:pt>
                <c:pt idx="621">
                  <c:v>1.0590000000000008E-7</c:v>
                </c:pt>
                <c:pt idx="622">
                  <c:v>1.0595000000000005E-7</c:v>
                </c:pt>
                <c:pt idx="623">
                  <c:v>1.0600000000000009E-7</c:v>
                </c:pt>
                <c:pt idx="624">
                  <c:v>1.0605000000000008E-7</c:v>
                </c:pt>
                <c:pt idx="625">
                  <c:v>1.0610000000000006E-7</c:v>
                </c:pt>
                <c:pt idx="626">
                  <c:v>1.0615000000000005E-7</c:v>
                </c:pt>
                <c:pt idx="627">
                  <c:v>1.0620000000000009E-7</c:v>
                </c:pt>
                <c:pt idx="628">
                  <c:v>1.0625000000000008E-7</c:v>
                </c:pt>
                <c:pt idx="629">
                  <c:v>1.0630000000000006E-7</c:v>
                </c:pt>
                <c:pt idx="630">
                  <c:v>1.0635000000000008E-7</c:v>
                </c:pt>
                <c:pt idx="631">
                  <c:v>1.0640000000000009E-7</c:v>
                </c:pt>
                <c:pt idx="632">
                  <c:v>1.0645000000000008E-7</c:v>
                </c:pt>
                <c:pt idx="633">
                  <c:v>1.0650000000000006E-7</c:v>
                </c:pt>
                <c:pt idx="634">
                  <c:v>1.0655000000000005E-7</c:v>
                </c:pt>
                <c:pt idx="635">
                  <c:v>1.0660000000000009E-7</c:v>
                </c:pt>
                <c:pt idx="636">
                  <c:v>1.0665000000000008E-7</c:v>
                </c:pt>
                <c:pt idx="637">
                  <c:v>1.0670000000000008E-7</c:v>
                </c:pt>
                <c:pt idx="638">
                  <c:v>1.0675000000000005E-7</c:v>
                </c:pt>
                <c:pt idx="639">
                  <c:v>1.068000000000001E-7</c:v>
                </c:pt>
                <c:pt idx="640">
                  <c:v>1.0685000000000009E-7</c:v>
                </c:pt>
                <c:pt idx="641">
                  <c:v>1.0690000000000008E-7</c:v>
                </c:pt>
                <c:pt idx="642">
                  <c:v>1.0695000000000005E-7</c:v>
                </c:pt>
                <c:pt idx="643">
                  <c:v>1.070000000000001E-7</c:v>
                </c:pt>
                <c:pt idx="644">
                  <c:v>1.0705000000000009E-7</c:v>
                </c:pt>
                <c:pt idx="645">
                  <c:v>1.0710000000000008E-7</c:v>
                </c:pt>
                <c:pt idx="646">
                  <c:v>1.0715000000000006E-7</c:v>
                </c:pt>
                <c:pt idx="647">
                  <c:v>1.0720000000000009E-7</c:v>
                </c:pt>
                <c:pt idx="648">
                  <c:v>1.0725000000000009E-7</c:v>
                </c:pt>
                <c:pt idx="649">
                  <c:v>1.0730000000000008E-7</c:v>
                </c:pt>
                <c:pt idx="650">
                  <c:v>1.0735000000000006E-7</c:v>
                </c:pt>
                <c:pt idx="651">
                  <c:v>1.0740000000000009E-7</c:v>
                </c:pt>
                <c:pt idx="652">
                  <c:v>1.0745000000000009E-7</c:v>
                </c:pt>
                <c:pt idx="653">
                  <c:v>1.0750000000000008E-7</c:v>
                </c:pt>
                <c:pt idx="654">
                  <c:v>1.0755000000000006E-7</c:v>
                </c:pt>
                <c:pt idx="655">
                  <c:v>1.0760000000000009E-7</c:v>
                </c:pt>
                <c:pt idx="656">
                  <c:v>1.0765000000000009E-7</c:v>
                </c:pt>
                <c:pt idx="657">
                  <c:v>1.0770000000000006E-7</c:v>
                </c:pt>
                <c:pt idx="658">
                  <c:v>1.0775000000000007E-7</c:v>
                </c:pt>
                <c:pt idx="659">
                  <c:v>1.0780000000000009E-7</c:v>
                </c:pt>
                <c:pt idx="660">
                  <c:v>1.0785000000000008E-7</c:v>
                </c:pt>
                <c:pt idx="661">
                  <c:v>1.0790000000000006E-7</c:v>
                </c:pt>
                <c:pt idx="662">
                  <c:v>1.0795000000000008E-7</c:v>
                </c:pt>
                <c:pt idx="663">
                  <c:v>1.0800000000000009E-7</c:v>
                </c:pt>
                <c:pt idx="664">
                  <c:v>1.0805000000000008E-7</c:v>
                </c:pt>
                <c:pt idx="665">
                  <c:v>1.0810000000000006E-7</c:v>
                </c:pt>
                <c:pt idx="666">
                  <c:v>1.0815000000000008E-7</c:v>
                </c:pt>
                <c:pt idx="667">
                  <c:v>1.0820000000000012E-7</c:v>
                </c:pt>
                <c:pt idx="668">
                  <c:v>1.0825000000000009E-7</c:v>
                </c:pt>
                <c:pt idx="669">
                  <c:v>1.0830000000000008E-7</c:v>
                </c:pt>
                <c:pt idx="670">
                  <c:v>1.0835000000000005E-7</c:v>
                </c:pt>
                <c:pt idx="671">
                  <c:v>1.084000000000001E-7</c:v>
                </c:pt>
                <c:pt idx="672">
                  <c:v>1.0845000000000009E-7</c:v>
                </c:pt>
                <c:pt idx="673">
                  <c:v>1.0850000000000008E-7</c:v>
                </c:pt>
                <c:pt idx="674">
                  <c:v>1.0855000000000006E-7</c:v>
                </c:pt>
                <c:pt idx="675">
                  <c:v>1.086000000000001E-7</c:v>
                </c:pt>
                <c:pt idx="676">
                  <c:v>1.0865000000000009E-7</c:v>
                </c:pt>
                <c:pt idx="677">
                  <c:v>1.0870000000000008E-7</c:v>
                </c:pt>
                <c:pt idx="678">
                  <c:v>1.0875000000000006E-7</c:v>
                </c:pt>
                <c:pt idx="679">
                  <c:v>1.088000000000001E-7</c:v>
                </c:pt>
                <c:pt idx="680">
                  <c:v>1.0885000000000009E-7</c:v>
                </c:pt>
                <c:pt idx="681">
                  <c:v>1.0890000000000008E-7</c:v>
                </c:pt>
                <c:pt idx="682">
                  <c:v>1.0895000000000006E-7</c:v>
                </c:pt>
                <c:pt idx="683">
                  <c:v>1.0900000000000009E-7</c:v>
                </c:pt>
                <c:pt idx="684">
                  <c:v>1.0905000000000009E-7</c:v>
                </c:pt>
                <c:pt idx="685">
                  <c:v>1.0910000000000008E-7</c:v>
                </c:pt>
                <c:pt idx="686">
                  <c:v>1.0915000000000006E-7</c:v>
                </c:pt>
                <c:pt idx="687">
                  <c:v>1.0920000000000009E-7</c:v>
                </c:pt>
                <c:pt idx="688">
                  <c:v>1.0925000000000009E-7</c:v>
                </c:pt>
                <c:pt idx="689">
                  <c:v>1.0930000000000009E-7</c:v>
                </c:pt>
                <c:pt idx="690">
                  <c:v>1.0935000000000008E-7</c:v>
                </c:pt>
                <c:pt idx="691">
                  <c:v>1.0940000000000009E-7</c:v>
                </c:pt>
                <c:pt idx="692">
                  <c:v>1.0945000000000008E-7</c:v>
                </c:pt>
                <c:pt idx="693">
                  <c:v>1.0950000000000006E-7</c:v>
                </c:pt>
                <c:pt idx="694">
                  <c:v>1.0955000000000008E-7</c:v>
                </c:pt>
                <c:pt idx="695">
                  <c:v>1.0960000000000009E-7</c:v>
                </c:pt>
                <c:pt idx="696">
                  <c:v>1.0965000000000009E-7</c:v>
                </c:pt>
                <c:pt idx="697">
                  <c:v>1.0970000000000009E-7</c:v>
                </c:pt>
                <c:pt idx="698">
                  <c:v>1.0975000000000008E-7</c:v>
                </c:pt>
                <c:pt idx="699">
                  <c:v>1.0980000000000012E-7</c:v>
                </c:pt>
                <c:pt idx="700">
                  <c:v>1.0985000000000009E-7</c:v>
                </c:pt>
                <c:pt idx="701">
                  <c:v>1.0990000000000009E-7</c:v>
                </c:pt>
                <c:pt idx="702">
                  <c:v>1.0995000000000005E-7</c:v>
                </c:pt>
                <c:pt idx="703">
                  <c:v>1.100000000000001E-7</c:v>
                </c:pt>
                <c:pt idx="704">
                  <c:v>1.1005000000000009E-7</c:v>
                </c:pt>
                <c:pt idx="705">
                  <c:v>1.1010000000000008E-7</c:v>
                </c:pt>
                <c:pt idx="706">
                  <c:v>1.1015000000000006E-7</c:v>
                </c:pt>
                <c:pt idx="707">
                  <c:v>1.102000000000001E-7</c:v>
                </c:pt>
                <c:pt idx="708">
                  <c:v>1.1025000000000009E-7</c:v>
                </c:pt>
                <c:pt idx="709">
                  <c:v>1.1030000000000008E-7</c:v>
                </c:pt>
                <c:pt idx="710">
                  <c:v>1.1035000000000006E-7</c:v>
                </c:pt>
                <c:pt idx="711">
                  <c:v>1.104000000000001E-7</c:v>
                </c:pt>
                <c:pt idx="712">
                  <c:v>1.1045000000000009E-7</c:v>
                </c:pt>
                <c:pt idx="713">
                  <c:v>1.1050000000000008E-7</c:v>
                </c:pt>
                <c:pt idx="714">
                  <c:v>1.1055000000000006E-7</c:v>
                </c:pt>
                <c:pt idx="715">
                  <c:v>1.1060000000000009E-7</c:v>
                </c:pt>
                <c:pt idx="716">
                  <c:v>1.1065000000000009E-7</c:v>
                </c:pt>
                <c:pt idx="717">
                  <c:v>1.1070000000000008E-7</c:v>
                </c:pt>
                <c:pt idx="718">
                  <c:v>1.1075000000000008E-7</c:v>
                </c:pt>
                <c:pt idx="719">
                  <c:v>1.1080000000000009E-7</c:v>
                </c:pt>
                <c:pt idx="720">
                  <c:v>1.108500000000001E-7</c:v>
                </c:pt>
                <c:pt idx="721">
                  <c:v>1.1090000000000009E-7</c:v>
                </c:pt>
                <c:pt idx="722">
                  <c:v>1.1095000000000008E-7</c:v>
                </c:pt>
                <c:pt idx="723">
                  <c:v>1.1100000000000009E-7</c:v>
                </c:pt>
                <c:pt idx="724">
                  <c:v>1.110500000000001E-7</c:v>
                </c:pt>
                <c:pt idx="725">
                  <c:v>1.1110000000000009E-7</c:v>
                </c:pt>
                <c:pt idx="726">
                  <c:v>1.1115000000000008E-7</c:v>
                </c:pt>
                <c:pt idx="727">
                  <c:v>1.1120000000000012E-7</c:v>
                </c:pt>
                <c:pt idx="728">
                  <c:v>1.1125000000000009E-7</c:v>
                </c:pt>
                <c:pt idx="729">
                  <c:v>1.1130000000000009E-7</c:v>
                </c:pt>
                <c:pt idx="730">
                  <c:v>1.1135000000000008E-7</c:v>
                </c:pt>
                <c:pt idx="731">
                  <c:v>1.1140000000000012E-7</c:v>
                </c:pt>
                <c:pt idx="732">
                  <c:v>1.1145000000000009E-7</c:v>
                </c:pt>
                <c:pt idx="733">
                  <c:v>1.1150000000000009E-7</c:v>
                </c:pt>
                <c:pt idx="734">
                  <c:v>1.1155000000000008E-7</c:v>
                </c:pt>
                <c:pt idx="735">
                  <c:v>1.1160000000000013E-7</c:v>
                </c:pt>
                <c:pt idx="736">
                  <c:v>1.1165000000000009E-7</c:v>
                </c:pt>
                <c:pt idx="737">
                  <c:v>1.1170000000000009E-7</c:v>
                </c:pt>
                <c:pt idx="738">
                  <c:v>1.1175000000000006E-7</c:v>
                </c:pt>
                <c:pt idx="739">
                  <c:v>1.118000000000001E-7</c:v>
                </c:pt>
                <c:pt idx="740">
                  <c:v>1.1185000000000009E-7</c:v>
                </c:pt>
                <c:pt idx="741">
                  <c:v>1.1190000000000008E-7</c:v>
                </c:pt>
                <c:pt idx="742">
                  <c:v>1.1195000000000006E-7</c:v>
                </c:pt>
                <c:pt idx="743">
                  <c:v>1.120000000000001E-7</c:v>
                </c:pt>
                <c:pt idx="744">
                  <c:v>1.1205000000000009E-7</c:v>
                </c:pt>
                <c:pt idx="745">
                  <c:v>1.1210000000000008E-7</c:v>
                </c:pt>
                <c:pt idx="746">
                  <c:v>1.1215000000000006E-7</c:v>
                </c:pt>
                <c:pt idx="747">
                  <c:v>1.122000000000001E-7</c:v>
                </c:pt>
                <c:pt idx="748">
                  <c:v>1.1225000000000012E-7</c:v>
                </c:pt>
                <c:pt idx="749">
                  <c:v>1.1230000000000009E-7</c:v>
                </c:pt>
                <c:pt idx="750">
                  <c:v>1.1235000000000008E-7</c:v>
                </c:pt>
                <c:pt idx="751">
                  <c:v>1.1240000000000009E-7</c:v>
                </c:pt>
                <c:pt idx="752">
                  <c:v>1.124500000000001E-7</c:v>
                </c:pt>
                <c:pt idx="753">
                  <c:v>1.1250000000000009E-7</c:v>
                </c:pt>
                <c:pt idx="754">
                  <c:v>1.1255000000000008E-7</c:v>
                </c:pt>
                <c:pt idx="755">
                  <c:v>1.1260000000000012E-7</c:v>
                </c:pt>
                <c:pt idx="756">
                  <c:v>1.126500000000001E-7</c:v>
                </c:pt>
                <c:pt idx="757">
                  <c:v>1.1270000000000009E-7</c:v>
                </c:pt>
                <c:pt idx="758">
                  <c:v>1.1275000000000008E-7</c:v>
                </c:pt>
                <c:pt idx="759">
                  <c:v>1.1280000000000012E-7</c:v>
                </c:pt>
                <c:pt idx="760">
                  <c:v>1.128500000000001E-7</c:v>
                </c:pt>
                <c:pt idx="761">
                  <c:v>1.1290000000000009E-7</c:v>
                </c:pt>
                <c:pt idx="762">
                  <c:v>1.1295000000000008E-7</c:v>
                </c:pt>
                <c:pt idx="763">
                  <c:v>1.1300000000000013E-7</c:v>
                </c:pt>
                <c:pt idx="764">
                  <c:v>1.1305000000000009E-7</c:v>
                </c:pt>
                <c:pt idx="765">
                  <c:v>1.1310000000000009E-7</c:v>
                </c:pt>
                <c:pt idx="766">
                  <c:v>1.1315000000000008E-7</c:v>
                </c:pt>
                <c:pt idx="767">
                  <c:v>1.1320000000000013E-7</c:v>
                </c:pt>
                <c:pt idx="768">
                  <c:v>1.1325000000000009E-7</c:v>
                </c:pt>
                <c:pt idx="769">
                  <c:v>1.1330000000000009E-7</c:v>
                </c:pt>
                <c:pt idx="770">
                  <c:v>1.1335000000000009E-7</c:v>
                </c:pt>
                <c:pt idx="771">
                  <c:v>1.1340000000000013E-7</c:v>
                </c:pt>
                <c:pt idx="772">
                  <c:v>1.1345000000000009E-7</c:v>
                </c:pt>
                <c:pt idx="773">
                  <c:v>1.1350000000000008E-7</c:v>
                </c:pt>
                <c:pt idx="774">
                  <c:v>1.1355000000000006E-7</c:v>
                </c:pt>
                <c:pt idx="775">
                  <c:v>1.136000000000001E-7</c:v>
                </c:pt>
                <c:pt idx="776">
                  <c:v>1.1365000000000009E-7</c:v>
                </c:pt>
                <c:pt idx="777">
                  <c:v>1.1370000000000009E-7</c:v>
                </c:pt>
                <c:pt idx="778">
                  <c:v>1.1375000000000009E-7</c:v>
                </c:pt>
                <c:pt idx="779">
                  <c:v>1.1380000000000011E-7</c:v>
                </c:pt>
                <c:pt idx="780">
                  <c:v>1.1385000000000012E-7</c:v>
                </c:pt>
                <c:pt idx="781">
                  <c:v>1.1390000000000009E-7</c:v>
                </c:pt>
                <c:pt idx="782">
                  <c:v>1.1395000000000009E-7</c:v>
                </c:pt>
                <c:pt idx="783">
                  <c:v>1.1400000000000011E-7</c:v>
                </c:pt>
                <c:pt idx="784">
                  <c:v>1.140500000000001E-7</c:v>
                </c:pt>
                <c:pt idx="785">
                  <c:v>1.1410000000000009E-7</c:v>
                </c:pt>
                <c:pt idx="786">
                  <c:v>1.1415000000000008E-7</c:v>
                </c:pt>
                <c:pt idx="787">
                  <c:v>1.1420000000000012E-7</c:v>
                </c:pt>
                <c:pt idx="788">
                  <c:v>1.142500000000001E-7</c:v>
                </c:pt>
                <c:pt idx="789">
                  <c:v>1.1430000000000009E-7</c:v>
                </c:pt>
                <c:pt idx="790">
                  <c:v>1.1435000000000008E-7</c:v>
                </c:pt>
                <c:pt idx="791">
                  <c:v>1.1440000000000012E-7</c:v>
                </c:pt>
                <c:pt idx="792">
                  <c:v>1.144500000000001E-7</c:v>
                </c:pt>
                <c:pt idx="793">
                  <c:v>1.1450000000000009E-7</c:v>
                </c:pt>
                <c:pt idx="794">
                  <c:v>1.1455000000000008E-7</c:v>
                </c:pt>
                <c:pt idx="795">
                  <c:v>1.1460000000000013E-7</c:v>
                </c:pt>
                <c:pt idx="796">
                  <c:v>1.1465000000000009E-7</c:v>
                </c:pt>
                <c:pt idx="797">
                  <c:v>1.1470000000000009E-7</c:v>
                </c:pt>
                <c:pt idx="798">
                  <c:v>1.1475000000000008E-7</c:v>
                </c:pt>
                <c:pt idx="799">
                  <c:v>1.1480000000000013E-7</c:v>
                </c:pt>
                <c:pt idx="800">
                  <c:v>1.1485000000000009E-7</c:v>
                </c:pt>
                <c:pt idx="801">
                  <c:v>1.149000000000001E-7</c:v>
                </c:pt>
                <c:pt idx="802">
                  <c:v>1.1495000000000009E-7</c:v>
                </c:pt>
                <c:pt idx="803">
                  <c:v>1.1500000000000013E-7</c:v>
                </c:pt>
                <c:pt idx="804">
                  <c:v>1.1505000000000009E-7</c:v>
                </c:pt>
                <c:pt idx="805">
                  <c:v>1.151000000000001E-7</c:v>
                </c:pt>
                <c:pt idx="806">
                  <c:v>1.1515000000000009E-7</c:v>
                </c:pt>
                <c:pt idx="807">
                  <c:v>1.1520000000000011E-7</c:v>
                </c:pt>
                <c:pt idx="808">
                  <c:v>1.1525000000000012E-7</c:v>
                </c:pt>
                <c:pt idx="809">
                  <c:v>1.1530000000000009E-7</c:v>
                </c:pt>
                <c:pt idx="810">
                  <c:v>1.1535000000000009E-7</c:v>
                </c:pt>
                <c:pt idx="811">
                  <c:v>1.1540000000000011E-7</c:v>
                </c:pt>
                <c:pt idx="812">
                  <c:v>1.1545000000000012E-7</c:v>
                </c:pt>
                <c:pt idx="813">
                  <c:v>1.1550000000000009E-7</c:v>
                </c:pt>
                <c:pt idx="814">
                  <c:v>1.1555000000000009E-7</c:v>
                </c:pt>
                <c:pt idx="815">
                  <c:v>1.1560000000000012E-7</c:v>
                </c:pt>
                <c:pt idx="816">
                  <c:v>1.1565000000000013E-7</c:v>
                </c:pt>
                <c:pt idx="817">
                  <c:v>1.1570000000000009E-7</c:v>
                </c:pt>
                <c:pt idx="818">
                  <c:v>1.1575000000000008E-7</c:v>
                </c:pt>
                <c:pt idx="819">
                  <c:v>1.1580000000000012E-7</c:v>
                </c:pt>
                <c:pt idx="820">
                  <c:v>1.158500000000001E-7</c:v>
                </c:pt>
                <c:pt idx="821">
                  <c:v>1.1590000000000009E-7</c:v>
                </c:pt>
                <c:pt idx="822">
                  <c:v>1.1595000000000008E-7</c:v>
                </c:pt>
                <c:pt idx="823">
                  <c:v>1.1600000000000013E-7</c:v>
                </c:pt>
                <c:pt idx="824">
                  <c:v>1.160500000000001E-7</c:v>
                </c:pt>
                <c:pt idx="825">
                  <c:v>1.1610000000000009E-7</c:v>
                </c:pt>
                <c:pt idx="826">
                  <c:v>1.1615000000000008E-7</c:v>
                </c:pt>
                <c:pt idx="827">
                  <c:v>1.1620000000000013E-7</c:v>
                </c:pt>
                <c:pt idx="828">
                  <c:v>1.162500000000001E-7</c:v>
                </c:pt>
                <c:pt idx="829">
                  <c:v>1.163000000000001E-7</c:v>
                </c:pt>
                <c:pt idx="830">
                  <c:v>1.1635000000000009E-7</c:v>
                </c:pt>
                <c:pt idx="831">
                  <c:v>1.1640000000000013E-7</c:v>
                </c:pt>
                <c:pt idx="832">
                  <c:v>1.1645000000000009E-7</c:v>
                </c:pt>
                <c:pt idx="833">
                  <c:v>1.165000000000001E-7</c:v>
                </c:pt>
                <c:pt idx="834">
                  <c:v>1.1655000000000009E-7</c:v>
                </c:pt>
                <c:pt idx="835">
                  <c:v>1.1660000000000013E-7</c:v>
                </c:pt>
                <c:pt idx="836">
                  <c:v>1.1665000000000012E-7</c:v>
                </c:pt>
                <c:pt idx="837">
                  <c:v>1.167000000000001E-7</c:v>
                </c:pt>
                <c:pt idx="838">
                  <c:v>1.1675000000000009E-7</c:v>
                </c:pt>
                <c:pt idx="839">
                  <c:v>1.1680000000000013E-7</c:v>
                </c:pt>
                <c:pt idx="840">
                  <c:v>1.1685000000000012E-7</c:v>
                </c:pt>
                <c:pt idx="841">
                  <c:v>1.1690000000000009E-7</c:v>
                </c:pt>
                <c:pt idx="842">
                  <c:v>1.1695000000000009E-7</c:v>
                </c:pt>
                <c:pt idx="843">
                  <c:v>1.1700000000000012E-7</c:v>
                </c:pt>
                <c:pt idx="844">
                  <c:v>1.1705000000000012E-7</c:v>
                </c:pt>
                <c:pt idx="845">
                  <c:v>1.1710000000000009E-7</c:v>
                </c:pt>
                <c:pt idx="846">
                  <c:v>1.1715000000000009E-7</c:v>
                </c:pt>
                <c:pt idx="847">
                  <c:v>1.1720000000000012E-7</c:v>
                </c:pt>
                <c:pt idx="848">
                  <c:v>1.1725000000000013E-7</c:v>
                </c:pt>
                <c:pt idx="849">
                  <c:v>1.1730000000000009E-7</c:v>
                </c:pt>
                <c:pt idx="850">
                  <c:v>1.1735000000000009E-7</c:v>
                </c:pt>
                <c:pt idx="851">
                  <c:v>1.1740000000000012E-7</c:v>
                </c:pt>
                <c:pt idx="852">
                  <c:v>1.174500000000001E-7</c:v>
                </c:pt>
                <c:pt idx="853">
                  <c:v>1.1750000000000009E-7</c:v>
                </c:pt>
                <c:pt idx="854">
                  <c:v>1.1755000000000008E-7</c:v>
                </c:pt>
                <c:pt idx="855">
                  <c:v>1.1760000000000013E-7</c:v>
                </c:pt>
                <c:pt idx="856">
                  <c:v>1.176500000000001E-7</c:v>
                </c:pt>
                <c:pt idx="857">
                  <c:v>1.1770000000000009E-7</c:v>
                </c:pt>
                <c:pt idx="858">
                  <c:v>1.1775000000000008E-7</c:v>
                </c:pt>
                <c:pt idx="859">
                  <c:v>1.1780000000000013E-7</c:v>
                </c:pt>
                <c:pt idx="860">
                  <c:v>1.1785000000000011E-7</c:v>
                </c:pt>
                <c:pt idx="861">
                  <c:v>1.1790000000000012E-7</c:v>
                </c:pt>
                <c:pt idx="862">
                  <c:v>1.1795000000000009E-7</c:v>
                </c:pt>
                <c:pt idx="863">
                  <c:v>1.1800000000000013E-7</c:v>
                </c:pt>
                <c:pt idx="864">
                  <c:v>1.1805000000000009E-7</c:v>
                </c:pt>
                <c:pt idx="865">
                  <c:v>1.181000000000001E-7</c:v>
                </c:pt>
                <c:pt idx="866">
                  <c:v>1.1815000000000009E-7</c:v>
                </c:pt>
                <c:pt idx="867">
                  <c:v>1.1820000000000013E-7</c:v>
                </c:pt>
                <c:pt idx="868">
                  <c:v>1.1825000000000012E-7</c:v>
                </c:pt>
                <c:pt idx="869">
                  <c:v>1.183000000000001E-7</c:v>
                </c:pt>
                <c:pt idx="870">
                  <c:v>1.1835000000000009E-7</c:v>
                </c:pt>
                <c:pt idx="871">
                  <c:v>1.1840000000000013E-7</c:v>
                </c:pt>
                <c:pt idx="872">
                  <c:v>1.1845000000000012E-7</c:v>
                </c:pt>
                <c:pt idx="873">
                  <c:v>1.185000000000001E-7</c:v>
                </c:pt>
                <c:pt idx="874">
                  <c:v>1.1855000000000009E-7</c:v>
                </c:pt>
                <c:pt idx="875">
                  <c:v>1.1860000000000014E-7</c:v>
                </c:pt>
                <c:pt idx="876">
                  <c:v>1.1865000000000013E-7</c:v>
                </c:pt>
                <c:pt idx="877">
                  <c:v>1.1870000000000009E-7</c:v>
                </c:pt>
                <c:pt idx="878">
                  <c:v>1.1875000000000009E-7</c:v>
                </c:pt>
                <c:pt idx="879">
                  <c:v>1.1880000000000012E-7</c:v>
                </c:pt>
                <c:pt idx="880">
                  <c:v>1.1885000000000013E-7</c:v>
                </c:pt>
                <c:pt idx="881">
                  <c:v>1.1890000000000009E-7</c:v>
                </c:pt>
                <c:pt idx="882">
                  <c:v>1.189500000000001E-7</c:v>
                </c:pt>
                <c:pt idx="883">
                  <c:v>1.1900000000000013E-7</c:v>
                </c:pt>
                <c:pt idx="884">
                  <c:v>1.1905000000000013E-7</c:v>
                </c:pt>
                <c:pt idx="885">
                  <c:v>1.1910000000000009E-7</c:v>
                </c:pt>
                <c:pt idx="886">
                  <c:v>1.191500000000001E-7</c:v>
                </c:pt>
                <c:pt idx="887">
                  <c:v>1.1920000000000013E-7</c:v>
                </c:pt>
                <c:pt idx="888">
                  <c:v>1.1925000000000012E-7</c:v>
                </c:pt>
                <c:pt idx="889">
                  <c:v>1.1930000000000012E-7</c:v>
                </c:pt>
                <c:pt idx="890">
                  <c:v>1.1935000000000007E-7</c:v>
                </c:pt>
                <c:pt idx="891">
                  <c:v>1.1940000000000016E-7</c:v>
                </c:pt>
                <c:pt idx="892">
                  <c:v>1.1945000000000011E-7</c:v>
                </c:pt>
                <c:pt idx="893">
                  <c:v>1.1950000000000011E-7</c:v>
                </c:pt>
                <c:pt idx="894">
                  <c:v>1.1955000000000006E-7</c:v>
                </c:pt>
                <c:pt idx="895">
                  <c:v>1.1960000000000012E-7</c:v>
                </c:pt>
                <c:pt idx="896">
                  <c:v>1.1965000000000012E-7</c:v>
                </c:pt>
                <c:pt idx="897">
                  <c:v>1.1970000000000007E-7</c:v>
                </c:pt>
                <c:pt idx="898">
                  <c:v>1.197500000000001E-7</c:v>
                </c:pt>
                <c:pt idx="899">
                  <c:v>1.1980000000000011E-7</c:v>
                </c:pt>
                <c:pt idx="900">
                  <c:v>1.1985000000000014E-7</c:v>
                </c:pt>
                <c:pt idx="901">
                  <c:v>1.1990000000000011E-7</c:v>
                </c:pt>
                <c:pt idx="902">
                  <c:v>1.1995000000000009E-7</c:v>
                </c:pt>
                <c:pt idx="903">
                  <c:v>1.2000000000000012E-7</c:v>
                </c:pt>
                <c:pt idx="904">
                  <c:v>1.2005000000000005E-7</c:v>
                </c:pt>
                <c:pt idx="905">
                  <c:v>1.2010000000000005E-7</c:v>
                </c:pt>
                <c:pt idx="906">
                  <c:v>1.2015000000000005E-7</c:v>
                </c:pt>
                <c:pt idx="907">
                  <c:v>1.2020000000000006E-7</c:v>
                </c:pt>
                <c:pt idx="908">
                  <c:v>1.2025000000000006E-7</c:v>
                </c:pt>
                <c:pt idx="909">
                  <c:v>1.2030000000000006E-7</c:v>
                </c:pt>
                <c:pt idx="910">
                  <c:v>1.2035000000000007E-7</c:v>
                </c:pt>
                <c:pt idx="911">
                  <c:v>1.2039999999999999E-7</c:v>
                </c:pt>
                <c:pt idx="912">
                  <c:v>1.2045000000000008E-7</c:v>
                </c:pt>
                <c:pt idx="913">
                  <c:v>1.2050000000000005E-7</c:v>
                </c:pt>
                <c:pt idx="914">
                  <c:v>1.2055000000000006E-7</c:v>
                </c:pt>
                <c:pt idx="915">
                  <c:v>1.2060000000000006E-7</c:v>
                </c:pt>
                <c:pt idx="916">
                  <c:v>1.2065000000000009E-7</c:v>
                </c:pt>
                <c:pt idx="917">
                  <c:v>1.2070000000000007E-7</c:v>
                </c:pt>
                <c:pt idx="918">
                  <c:v>1.2074999999999999E-7</c:v>
                </c:pt>
                <c:pt idx="919">
                  <c:v>1.2080000000000008E-7</c:v>
                </c:pt>
                <c:pt idx="920">
                  <c:v>1.2085000000000005E-7</c:v>
                </c:pt>
                <c:pt idx="921">
                  <c:v>1.2090000000000006E-7</c:v>
                </c:pt>
                <c:pt idx="922">
                  <c:v>1.2095000000000006E-7</c:v>
                </c:pt>
                <c:pt idx="923">
                  <c:v>1.2100000000000009E-7</c:v>
                </c:pt>
                <c:pt idx="924">
                  <c:v>1.2105000000000009E-7</c:v>
                </c:pt>
                <c:pt idx="925">
                  <c:v>1.2110000000000005E-7</c:v>
                </c:pt>
                <c:pt idx="926">
                  <c:v>1.2115000000000005E-7</c:v>
                </c:pt>
                <c:pt idx="927">
                  <c:v>1.2120000000000008E-7</c:v>
                </c:pt>
                <c:pt idx="928">
                  <c:v>1.2125000000000006E-7</c:v>
                </c:pt>
                <c:pt idx="929">
                  <c:v>1.2130000000000006E-7</c:v>
                </c:pt>
                <c:pt idx="930">
                  <c:v>1.2135000000000006E-7</c:v>
                </c:pt>
                <c:pt idx="931">
                  <c:v>1.2140000000000012E-7</c:v>
                </c:pt>
                <c:pt idx="932">
                  <c:v>1.2145000000000007E-7</c:v>
                </c:pt>
                <c:pt idx="933">
                  <c:v>1.2150000000000005E-7</c:v>
                </c:pt>
                <c:pt idx="934">
                  <c:v>1.2155000000000005E-7</c:v>
                </c:pt>
                <c:pt idx="935">
                  <c:v>1.2160000000000011E-7</c:v>
                </c:pt>
                <c:pt idx="936">
                  <c:v>1.2165000000000006E-7</c:v>
                </c:pt>
                <c:pt idx="937">
                  <c:v>1.2170000000000009E-7</c:v>
                </c:pt>
                <c:pt idx="938">
                  <c:v>1.2175000000000001E-7</c:v>
                </c:pt>
                <c:pt idx="939">
                  <c:v>1.2179999999999999E-7</c:v>
                </c:pt>
                <c:pt idx="940">
                  <c:v>1.2185000000000008E-7</c:v>
                </c:pt>
                <c:pt idx="941">
                  <c:v>1.2190000000000005E-7</c:v>
                </c:pt>
                <c:pt idx="942">
                  <c:v>1.2195000000000006E-7</c:v>
                </c:pt>
                <c:pt idx="943">
                  <c:v>1.2200000000000006E-7</c:v>
                </c:pt>
                <c:pt idx="944">
                  <c:v>1.2205000000000009E-7</c:v>
                </c:pt>
                <c:pt idx="945">
                  <c:v>1.2210000000000007E-7</c:v>
                </c:pt>
                <c:pt idx="946">
                  <c:v>1.2215000000000004E-7</c:v>
                </c:pt>
                <c:pt idx="947">
                  <c:v>1.222000000000001E-7</c:v>
                </c:pt>
                <c:pt idx="948">
                  <c:v>1.2225000000000008E-7</c:v>
                </c:pt>
                <c:pt idx="949">
                  <c:v>1.2230000000000006E-7</c:v>
                </c:pt>
                <c:pt idx="950">
                  <c:v>1.2235000000000006E-7</c:v>
                </c:pt>
                <c:pt idx="951">
                  <c:v>1.2240000000000009E-7</c:v>
                </c:pt>
                <c:pt idx="952">
                  <c:v>1.2245000000000009E-7</c:v>
                </c:pt>
                <c:pt idx="953">
                  <c:v>1.2250000000000004E-7</c:v>
                </c:pt>
                <c:pt idx="954">
                  <c:v>1.2255000000000005E-7</c:v>
                </c:pt>
                <c:pt idx="955">
                  <c:v>1.2260000000000008E-7</c:v>
                </c:pt>
                <c:pt idx="956">
                  <c:v>1.2265000000000006E-7</c:v>
                </c:pt>
                <c:pt idx="957">
                  <c:v>1.2270000000000006E-7</c:v>
                </c:pt>
                <c:pt idx="958">
                  <c:v>1.2275000000000006E-7</c:v>
                </c:pt>
                <c:pt idx="959">
                  <c:v>1.2280000000000009E-7</c:v>
                </c:pt>
                <c:pt idx="960">
                  <c:v>1.2285000000000007E-7</c:v>
                </c:pt>
                <c:pt idx="961">
                  <c:v>1.2290000000000005E-7</c:v>
                </c:pt>
                <c:pt idx="962">
                  <c:v>1.2295000000000005E-7</c:v>
                </c:pt>
                <c:pt idx="963">
                  <c:v>1.2300000000000011E-7</c:v>
                </c:pt>
                <c:pt idx="964">
                  <c:v>1.2305000000000006E-7</c:v>
                </c:pt>
                <c:pt idx="965">
                  <c:v>1.2310000000000009E-7</c:v>
                </c:pt>
                <c:pt idx="966">
                  <c:v>1.2315000000000007E-7</c:v>
                </c:pt>
                <c:pt idx="967">
                  <c:v>1.2319999999999999E-7</c:v>
                </c:pt>
                <c:pt idx="968">
                  <c:v>1.2325000000000007E-7</c:v>
                </c:pt>
                <c:pt idx="969">
                  <c:v>1.2330000000000005E-7</c:v>
                </c:pt>
                <c:pt idx="970">
                  <c:v>1.2335000000000006E-7</c:v>
                </c:pt>
                <c:pt idx="971">
                  <c:v>1.2340000000000011E-7</c:v>
                </c:pt>
                <c:pt idx="972">
                  <c:v>1.2345000000000009E-7</c:v>
                </c:pt>
                <c:pt idx="973">
                  <c:v>1.2350000000000007E-7</c:v>
                </c:pt>
                <c:pt idx="974">
                  <c:v>1.2355000000000004E-7</c:v>
                </c:pt>
                <c:pt idx="975">
                  <c:v>1.236000000000001E-7</c:v>
                </c:pt>
                <c:pt idx="976">
                  <c:v>1.2365000000000008E-7</c:v>
                </c:pt>
                <c:pt idx="977">
                  <c:v>1.2370000000000006E-7</c:v>
                </c:pt>
                <c:pt idx="978">
                  <c:v>1.2375000000000006E-7</c:v>
                </c:pt>
                <c:pt idx="979">
                  <c:v>1.2380000000000009E-7</c:v>
                </c:pt>
                <c:pt idx="980">
                  <c:v>1.2385000000000009E-7</c:v>
                </c:pt>
                <c:pt idx="981">
                  <c:v>1.239000000000001E-7</c:v>
                </c:pt>
                <c:pt idx="982">
                  <c:v>1.2395000000000005E-7</c:v>
                </c:pt>
                <c:pt idx="983">
                  <c:v>1.240000000000001E-7</c:v>
                </c:pt>
                <c:pt idx="984">
                  <c:v>1.2405000000000006E-7</c:v>
                </c:pt>
                <c:pt idx="985">
                  <c:v>1.2410000000000006E-7</c:v>
                </c:pt>
                <c:pt idx="986">
                  <c:v>1.2415000000000006E-7</c:v>
                </c:pt>
                <c:pt idx="987">
                  <c:v>1.2420000000000009E-7</c:v>
                </c:pt>
                <c:pt idx="988">
                  <c:v>1.242500000000001E-7</c:v>
                </c:pt>
                <c:pt idx="989">
                  <c:v>1.2430000000000005E-7</c:v>
                </c:pt>
                <c:pt idx="990">
                  <c:v>1.2435000000000005E-7</c:v>
                </c:pt>
                <c:pt idx="991">
                  <c:v>1.2440000000000011E-7</c:v>
                </c:pt>
                <c:pt idx="992">
                  <c:v>1.2445000000000006E-7</c:v>
                </c:pt>
                <c:pt idx="993">
                  <c:v>1.2450000000000009E-7</c:v>
                </c:pt>
                <c:pt idx="994">
                  <c:v>1.2455000000000007E-7</c:v>
                </c:pt>
              </c:numCache>
            </c:numRef>
          </c:xVal>
          <c:yVal>
            <c:numRef>
              <c:f>Sheet1!$B$1:$B$995</c:f>
              <c:numCache>
                <c:formatCode>0.00E+00</c:formatCode>
                <c:ptCount val="995"/>
                <c:pt idx="0">
                  <c:v>7.0448470000000025E-4</c:v>
                </c:pt>
                <c:pt idx="1">
                  <c:v>3.9415960000000014E-4</c:v>
                </c:pt>
                <c:pt idx="2">
                  <c:v>2.8568309999999999E-4</c:v>
                </c:pt>
                <c:pt idx="3">
                  <c:v>3.7218970000000017E-4</c:v>
                </c:pt>
                <c:pt idx="4">
                  <c:v>5.877695000000002E-4</c:v>
                </c:pt>
                <c:pt idx="5">
                  <c:v>7.7588700000000039E-4</c:v>
                </c:pt>
                <c:pt idx="6">
                  <c:v>8.1708060000000061E-4</c:v>
                </c:pt>
                <c:pt idx="7">
                  <c:v>7.4155900000000025E-4</c:v>
                </c:pt>
                <c:pt idx="8">
                  <c:v>6.7427610000000038E-4</c:v>
                </c:pt>
                <c:pt idx="9">
                  <c:v>6.8114170000000026E-4</c:v>
                </c:pt>
                <c:pt idx="10">
                  <c:v>7.5940950000000023E-4</c:v>
                </c:pt>
                <c:pt idx="11">
                  <c:v>8.7749790000000007E-4</c:v>
                </c:pt>
                <c:pt idx="12">
                  <c:v>9.708700000000002E-4</c:v>
                </c:pt>
                <c:pt idx="13">
                  <c:v>9.7498940000000035E-4</c:v>
                </c:pt>
                <c:pt idx="14">
                  <c:v>8.7475160000000042E-4</c:v>
                </c:pt>
                <c:pt idx="15">
                  <c:v>7.4567830000000048E-4</c:v>
                </c:pt>
                <c:pt idx="16">
                  <c:v>6.3033630000000043E-4</c:v>
                </c:pt>
                <c:pt idx="17">
                  <c:v>5.5344149999999996E-4</c:v>
                </c:pt>
                <c:pt idx="18">
                  <c:v>5.9326200000000043E-4</c:v>
                </c:pt>
                <c:pt idx="19">
                  <c:v>7.278278000000005E-4</c:v>
                </c:pt>
                <c:pt idx="20">
                  <c:v>8.5415480000000004E-4</c:v>
                </c:pt>
                <c:pt idx="21">
                  <c:v>9.1731830000000051E-4</c:v>
                </c:pt>
                <c:pt idx="22">
                  <c:v>8.8161720000000051E-4</c:v>
                </c:pt>
                <c:pt idx="23">
                  <c:v>7.1684280000000025E-4</c:v>
                </c:pt>
                <c:pt idx="24">
                  <c:v>5.5756090000000044E-4</c:v>
                </c:pt>
                <c:pt idx="25">
                  <c:v>5.2048670000000026E-4</c:v>
                </c:pt>
                <c:pt idx="26">
                  <c:v>5.4932220000000059E-4</c:v>
                </c:pt>
                <c:pt idx="27">
                  <c:v>5.5756090000000044E-4</c:v>
                </c:pt>
                <c:pt idx="28">
                  <c:v>5.4794910000000041E-4</c:v>
                </c:pt>
                <c:pt idx="29">
                  <c:v>5.6717270000000025E-4</c:v>
                </c:pt>
                <c:pt idx="30">
                  <c:v>6.2621690000000028E-4</c:v>
                </c:pt>
                <c:pt idx="31">
                  <c:v>6.962460000000003E-4</c:v>
                </c:pt>
                <c:pt idx="32">
                  <c:v>7.1409659999999999E-4</c:v>
                </c:pt>
                <c:pt idx="33">
                  <c:v>5.9738140000000037E-4</c:v>
                </c:pt>
                <c:pt idx="34">
                  <c:v>4.5595000000000016E-4</c:v>
                </c:pt>
                <c:pt idx="35">
                  <c:v>5.520684000000001E-4</c:v>
                </c:pt>
                <c:pt idx="36">
                  <c:v>8.6239350000000064E-4</c:v>
                </c:pt>
                <c:pt idx="37">
                  <c:v>1.1452560000000005E-3</c:v>
                </c:pt>
                <c:pt idx="38">
                  <c:v>1.2743300000000004E-3</c:v>
                </c:pt>
                <c:pt idx="39">
                  <c:v>1.2262700000000004E-3</c:v>
                </c:pt>
                <c:pt idx="40">
                  <c:v>1.0875850000000005E-3</c:v>
                </c:pt>
                <c:pt idx="41">
                  <c:v>1.0958239999999998E-3</c:v>
                </c:pt>
                <c:pt idx="42">
                  <c:v>1.2248970000000004E-3</c:v>
                </c:pt>
                <c:pt idx="43">
                  <c:v>1.219405E-3</c:v>
                </c:pt>
                <c:pt idx="44">
                  <c:v>1.0367799999999999E-3</c:v>
                </c:pt>
                <c:pt idx="45">
                  <c:v>8.7063229999999998E-4</c:v>
                </c:pt>
                <c:pt idx="46">
                  <c:v>8.3493110000000005E-4</c:v>
                </c:pt>
                <c:pt idx="47">
                  <c:v>9.6400440000000032E-4</c:v>
                </c:pt>
                <c:pt idx="48">
                  <c:v>1.1274060000000001E-3</c:v>
                </c:pt>
                <c:pt idx="49">
                  <c:v>1.1274060000000001E-3</c:v>
                </c:pt>
                <c:pt idx="50">
                  <c:v>1.0106900000000001E-3</c:v>
                </c:pt>
                <c:pt idx="51">
                  <c:v>9.5164630000000043E-4</c:v>
                </c:pt>
                <c:pt idx="52">
                  <c:v>1.0093170000000005E-3</c:v>
                </c:pt>
                <c:pt idx="53">
                  <c:v>1.0669880000000005E-3</c:v>
                </c:pt>
                <c:pt idx="54">
                  <c:v>9.8185500000000044E-4</c:v>
                </c:pt>
                <c:pt idx="55">
                  <c:v>7.6627510000000021E-4</c:v>
                </c:pt>
                <c:pt idx="56">
                  <c:v>5.7541150000000002E-4</c:v>
                </c:pt>
                <c:pt idx="57">
                  <c:v>6.1797820000000032E-4</c:v>
                </c:pt>
                <c:pt idx="58">
                  <c:v>9.6537750000000051E-4</c:v>
                </c:pt>
                <c:pt idx="59">
                  <c:v>1.4418499999999999E-3</c:v>
                </c:pt>
                <c:pt idx="60">
                  <c:v>1.8084730000000005E-3</c:v>
                </c:pt>
                <c:pt idx="61">
                  <c:v>1.8949800000000008E-3</c:v>
                </c:pt>
                <c:pt idx="62">
                  <c:v>1.6395790000000004E-3</c:v>
                </c:pt>
                <c:pt idx="63">
                  <c:v>1.2207780000000001E-3</c:v>
                </c:pt>
                <c:pt idx="64">
                  <c:v>8.7749790000000007E-4</c:v>
                </c:pt>
                <c:pt idx="65">
                  <c:v>6.5917180000000023E-4</c:v>
                </c:pt>
                <c:pt idx="66">
                  <c:v>5.9188890000000025E-4</c:v>
                </c:pt>
                <c:pt idx="67">
                  <c:v>5.6579959999999996E-4</c:v>
                </c:pt>
                <c:pt idx="68">
                  <c:v>4.6693500000000014E-4</c:v>
                </c:pt>
                <c:pt idx="69">
                  <c:v>3.9827900000000024E-4</c:v>
                </c:pt>
                <c:pt idx="70">
                  <c:v>4.8615870000000001E-4</c:v>
                </c:pt>
                <c:pt idx="71">
                  <c:v>7.1958910000000022E-4</c:v>
                </c:pt>
                <c:pt idx="72">
                  <c:v>1.069735E-3</c:v>
                </c:pt>
                <c:pt idx="73">
                  <c:v>1.3882980000000005E-3</c:v>
                </c:pt>
                <c:pt idx="74">
                  <c:v>1.4555810000000001E-3</c:v>
                </c:pt>
                <c:pt idx="75">
                  <c:v>1.3086580000000005E-3</c:v>
                </c:pt>
                <c:pt idx="76">
                  <c:v>1.0573770000000004E-3</c:v>
                </c:pt>
                <c:pt idx="77">
                  <c:v>7.8824510000000028E-4</c:v>
                </c:pt>
                <c:pt idx="78">
                  <c:v>6.1523190000000003E-4</c:v>
                </c:pt>
                <c:pt idx="79">
                  <c:v>5.0263610000000024E-4</c:v>
                </c:pt>
                <c:pt idx="80">
                  <c:v>4.0239829999999988E-4</c:v>
                </c:pt>
                <c:pt idx="81">
                  <c:v>3.392348E-4</c:v>
                </c:pt>
                <c:pt idx="82">
                  <c:v>3.5433910000000021E-4</c:v>
                </c:pt>
                <c:pt idx="83">
                  <c:v>4.9165109999999999E-4</c:v>
                </c:pt>
                <c:pt idx="84">
                  <c:v>6.962460000000003E-4</c:v>
                </c:pt>
                <c:pt idx="85">
                  <c:v>8.0746870000000044E-4</c:v>
                </c:pt>
                <c:pt idx="86">
                  <c:v>7.8687190000000027E-4</c:v>
                </c:pt>
                <c:pt idx="87">
                  <c:v>7.1546970000000017E-4</c:v>
                </c:pt>
                <c:pt idx="88">
                  <c:v>6.3170940000000018E-4</c:v>
                </c:pt>
                <c:pt idx="89">
                  <c:v>6.4406750000000029E-4</c:v>
                </c:pt>
                <c:pt idx="90">
                  <c:v>7.0311160000000028E-4</c:v>
                </c:pt>
                <c:pt idx="91">
                  <c:v>6.7290300000000019E-4</c:v>
                </c:pt>
                <c:pt idx="92">
                  <c:v>5.7129209999999997E-4</c:v>
                </c:pt>
                <c:pt idx="93">
                  <c:v>4.8478550000000001E-4</c:v>
                </c:pt>
                <c:pt idx="94">
                  <c:v>5.2185980000000022E-4</c:v>
                </c:pt>
                <c:pt idx="95">
                  <c:v>7.3469340000000027E-4</c:v>
                </c:pt>
                <c:pt idx="96">
                  <c:v>1.0422720000000003E-3</c:v>
                </c:pt>
                <c:pt idx="97">
                  <c:v>1.2400020000000005E-3</c:v>
                </c:pt>
                <c:pt idx="98">
                  <c:v>1.2042999999999999E-3</c:v>
                </c:pt>
                <c:pt idx="99">
                  <c:v>9.7361630000000017E-4</c:v>
                </c:pt>
                <c:pt idx="100">
                  <c:v>6.7702230000000042E-4</c:v>
                </c:pt>
                <c:pt idx="101">
                  <c:v>5.1636729999999999E-4</c:v>
                </c:pt>
                <c:pt idx="102">
                  <c:v>5.3971029999999999E-4</c:v>
                </c:pt>
                <c:pt idx="103">
                  <c:v>5.891427000000002E-4</c:v>
                </c:pt>
                <c:pt idx="104">
                  <c:v>6.0699319999999997E-4</c:v>
                </c:pt>
                <c:pt idx="105">
                  <c:v>6.2209750000000001E-4</c:v>
                </c:pt>
                <c:pt idx="106">
                  <c:v>6.5779870000000004E-4</c:v>
                </c:pt>
                <c:pt idx="107">
                  <c:v>7.2645469999999999E-4</c:v>
                </c:pt>
                <c:pt idx="108">
                  <c:v>7.2645469999999999E-4</c:v>
                </c:pt>
                <c:pt idx="109">
                  <c:v>5.1911350000000004E-4</c:v>
                </c:pt>
                <c:pt idx="110">
                  <c:v>2.3075830000000012E-4</c:v>
                </c:pt>
                <c:pt idx="111">
                  <c:v>8.9326990000000074E-5</c:v>
                </c:pt>
                <c:pt idx="112">
                  <c:v>2.7195190000000013E-4</c:v>
                </c:pt>
                <c:pt idx="113">
                  <c:v>7.6490200000000025E-4</c:v>
                </c:pt>
                <c:pt idx="114">
                  <c:v>1.2647180000000004E-3</c:v>
                </c:pt>
                <c:pt idx="115">
                  <c:v>1.503641E-3</c:v>
                </c:pt>
                <c:pt idx="116">
                  <c:v>1.4212530000000001E-3</c:v>
                </c:pt>
                <c:pt idx="117">
                  <c:v>1.0779730000000001E-3</c:v>
                </c:pt>
                <c:pt idx="118">
                  <c:v>7.3606650000000023E-4</c:v>
                </c:pt>
                <c:pt idx="119">
                  <c:v>6.5230620000000024E-4</c:v>
                </c:pt>
                <c:pt idx="120">
                  <c:v>7.374396000000002E-4</c:v>
                </c:pt>
                <c:pt idx="121">
                  <c:v>8.7887100000000004E-4</c:v>
                </c:pt>
                <c:pt idx="122">
                  <c:v>9.9009370000000072E-4</c:v>
                </c:pt>
                <c:pt idx="123">
                  <c:v>9.5576570000000048E-4</c:v>
                </c:pt>
                <c:pt idx="124">
                  <c:v>8.3218490000000044E-4</c:v>
                </c:pt>
                <c:pt idx="125">
                  <c:v>7.7451390000000031E-4</c:v>
                </c:pt>
                <c:pt idx="126">
                  <c:v>7.7176760000000023E-4</c:v>
                </c:pt>
                <c:pt idx="127">
                  <c:v>7.8961820000000025E-4</c:v>
                </c:pt>
                <c:pt idx="128">
                  <c:v>8.4042360000000061E-4</c:v>
                </c:pt>
                <c:pt idx="129">
                  <c:v>8.8848280000000028E-4</c:v>
                </c:pt>
                <c:pt idx="130">
                  <c:v>8.6513980000000018E-4</c:v>
                </c:pt>
                <c:pt idx="131">
                  <c:v>7.6352890000000028E-4</c:v>
                </c:pt>
                <c:pt idx="132">
                  <c:v>6.5230620000000024E-4</c:v>
                </c:pt>
                <c:pt idx="133">
                  <c:v>5.7266520000000048E-4</c:v>
                </c:pt>
                <c:pt idx="134">
                  <c:v>5.7678459999999999E-4</c:v>
                </c:pt>
                <c:pt idx="135">
                  <c:v>7.0585790000000036E-4</c:v>
                </c:pt>
                <c:pt idx="136">
                  <c:v>8.7337850000000035E-4</c:v>
                </c:pt>
                <c:pt idx="137">
                  <c:v>1.0038249999999996E-3</c:v>
                </c:pt>
                <c:pt idx="138">
                  <c:v>1.1095550000000004E-3</c:v>
                </c:pt>
                <c:pt idx="139">
                  <c:v>1.2042999999999999E-3</c:v>
                </c:pt>
                <c:pt idx="140">
                  <c:v>1.255106E-3</c:v>
                </c:pt>
                <c:pt idx="141">
                  <c:v>1.1933150000000003E-3</c:v>
                </c:pt>
                <c:pt idx="142">
                  <c:v>1.0395259999999998E-3</c:v>
                </c:pt>
                <c:pt idx="143">
                  <c:v>8.9946780000000042E-4</c:v>
                </c:pt>
                <c:pt idx="144">
                  <c:v>8.2257310000000052E-4</c:v>
                </c:pt>
                <c:pt idx="145">
                  <c:v>8.5278170000000039E-4</c:v>
                </c:pt>
                <c:pt idx="146">
                  <c:v>9.4340760000000026E-4</c:v>
                </c:pt>
                <c:pt idx="147">
                  <c:v>9.3379580000000023E-4</c:v>
                </c:pt>
                <c:pt idx="148">
                  <c:v>8.2943870000000018E-4</c:v>
                </c:pt>
                <c:pt idx="149">
                  <c:v>7.7176760000000023E-4</c:v>
                </c:pt>
                <c:pt idx="150">
                  <c:v>7.9373750000000048E-4</c:v>
                </c:pt>
                <c:pt idx="151">
                  <c:v>9.5027320000000079E-4</c:v>
                </c:pt>
                <c:pt idx="152">
                  <c:v>1.1727190000000005E-3</c:v>
                </c:pt>
                <c:pt idx="153">
                  <c:v>1.3196420000000004E-3</c:v>
                </c:pt>
                <c:pt idx="154">
                  <c:v>1.3745670000000004E-3</c:v>
                </c:pt>
                <c:pt idx="155">
                  <c:v>1.3155230000000001E-3</c:v>
                </c:pt>
                <c:pt idx="156">
                  <c:v>1.2042999999999999E-3</c:v>
                </c:pt>
                <c:pt idx="157">
                  <c:v>1.1562410000000006E-3</c:v>
                </c:pt>
                <c:pt idx="158">
                  <c:v>1.1589870000000009E-3</c:v>
                </c:pt>
                <c:pt idx="159">
                  <c:v>1.1493760000000001E-3</c:v>
                </c:pt>
                <c:pt idx="160">
                  <c:v>1.1123010000000004E-3</c:v>
                </c:pt>
                <c:pt idx="161">
                  <c:v>9.9833240000000035E-4</c:v>
                </c:pt>
                <c:pt idx="162">
                  <c:v>8.9260220000000033E-4</c:v>
                </c:pt>
                <c:pt idx="163">
                  <c:v>8.9397530000000051E-4</c:v>
                </c:pt>
                <c:pt idx="164">
                  <c:v>9.2693020000000036E-4</c:v>
                </c:pt>
                <c:pt idx="165">
                  <c:v>9.310495000000007E-4</c:v>
                </c:pt>
                <c:pt idx="166">
                  <c:v>8.67886E-4</c:v>
                </c:pt>
                <c:pt idx="167">
                  <c:v>8.0197630000000025E-4</c:v>
                </c:pt>
                <c:pt idx="168">
                  <c:v>9.1869150000000051E-4</c:v>
                </c:pt>
                <c:pt idx="169">
                  <c:v>1.2152850000000004E-3</c:v>
                </c:pt>
                <c:pt idx="170">
                  <c:v>1.511879E-3</c:v>
                </c:pt>
                <c:pt idx="171">
                  <c:v>1.5640580000000005E-3</c:v>
                </c:pt>
                <c:pt idx="172">
                  <c:v>1.266091E-3</c:v>
                </c:pt>
                <c:pt idx="173">
                  <c:v>8.2257310000000052E-4</c:v>
                </c:pt>
                <c:pt idx="174">
                  <c:v>5.2735230000000035E-4</c:v>
                </c:pt>
                <c:pt idx="175">
                  <c:v>5.4794910000000041E-4</c:v>
                </c:pt>
                <c:pt idx="176">
                  <c:v>8.1570750000000021E-4</c:v>
                </c:pt>
                <c:pt idx="177">
                  <c:v>1.0505110000000001E-3</c:v>
                </c:pt>
                <c:pt idx="178">
                  <c:v>1.0724810000000001E-3</c:v>
                </c:pt>
                <c:pt idx="179">
                  <c:v>9.4203450000000051E-4</c:v>
                </c:pt>
                <c:pt idx="180">
                  <c:v>7.7176760000000023E-4</c:v>
                </c:pt>
                <c:pt idx="181">
                  <c:v>6.8526109999999998E-4</c:v>
                </c:pt>
                <c:pt idx="182">
                  <c:v>7.8137950000000029E-4</c:v>
                </c:pt>
                <c:pt idx="183">
                  <c:v>1.0148100000000001E-3</c:v>
                </c:pt>
                <c:pt idx="184">
                  <c:v>1.2578520000000005E-3</c:v>
                </c:pt>
                <c:pt idx="185">
                  <c:v>1.3580900000000004E-3</c:v>
                </c:pt>
                <c:pt idx="186">
                  <c:v>1.2042999999999999E-3</c:v>
                </c:pt>
                <c:pt idx="187">
                  <c:v>8.6513980000000018E-4</c:v>
                </c:pt>
                <c:pt idx="188">
                  <c:v>5.8639640000000002E-4</c:v>
                </c:pt>
                <c:pt idx="189">
                  <c:v>6.2209750000000001E-4</c:v>
                </c:pt>
                <c:pt idx="190">
                  <c:v>9.8048190000000037E-4</c:v>
                </c:pt>
                <c:pt idx="191">
                  <c:v>1.4198800000000001E-3</c:v>
                </c:pt>
                <c:pt idx="192">
                  <c:v>1.6615490000000004E-3</c:v>
                </c:pt>
                <c:pt idx="193">
                  <c:v>1.6313410000000001E-3</c:v>
                </c:pt>
                <c:pt idx="194">
                  <c:v>1.4157609999999998E-3</c:v>
                </c:pt>
                <c:pt idx="195">
                  <c:v>1.1370180000000005E-3</c:v>
                </c:pt>
                <c:pt idx="196">
                  <c:v>9.2143770000000012E-4</c:v>
                </c:pt>
                <c:pt idx="197">
                  <c:v>8.5415480000000004E-4</c:v>
                </c:pt>
                <c:pt idx="198">
                  <c:v>9.3379580000000023E-4</c:v>
                </c:pt>
                <c:pt idx="199">
                  <c:v>1.2276430000000001E-3</c:v>
                </c:pt>
                <c:pt idx="200">
                  <c:v>1.6382060000000006E-3</c:v>
                </c:pt>
                <c:pt idx="201">
                  <c:v>1.8386820000000008E-3</c:v>
                </c:pt>
                <c:pt idx="202">
                  <c:v>1.7247130000000005E-3</c:v>
                </c:pt>
                <c:pt idx="203">
                  <c:v>1.3745670000000004E-3</c:v>
                </c:pt>
                <c:pt idx="204">
                  <c:v>9.8322810000000052E-4</c:v>
                </c:pt>
                <c:pt idx="205">
                  <c:v>8.1845370000000047E-4</c:v>
                </c:pt>
                <c:pt idx="206">
                  <c:v>9.777356000000004E-4</c:v>
                </c:pt>
                <c:pt idx="207">
                  <c:v>1.3141500000000009E-3</c:v>
                </c:pt>
                <c:pt idx="208">
                  <c:v>1.6766540000000005E-3</c:v>
                </c:pt>
                <c:pt idx="209">
                  <c:v>1.9402930000000005E-3</c:v>
                </c:pt>
                <c:pt idx="210">
                  <c:v>1.9073380000000008E-3</c:v>
                </c:pt>
                <c:pt idx="211">
                  <c:v>1.52973E-3</c:v>
                </c:pt>
                <c:pt idx="212">
                  <c:v>9.9558620000000063E-4</c:v>
                </c:pt>
                <c:pt idx="213">
                  <c:v>5.836502000000003E-4</c:v>
                </c:pt>
                <c:pt idx="214">
                  <c:v>4.6830810000000016E-4</c:v>
                </c:pt>
                <c:pt idx="215">
                  <c:v>6.0424700000000025E-4</c:v>
                </c:pt>
                <c:pt idx="216">
                  <c:v>7.7863320000000043E-4</c:v>
                </c:pt>
                <c:pt idx="217">
                  <c:v>7.923644000000004E-4</c:v>
                </c:pt>
                <c:pt idx="218">
                  <c:v>7.2508149999999999E-4</c:v>
                </c:pt>
                <c:pt idx="219">
                  <c:v>7.443052000000004E-4</c:v>
                </c:pt>
                <c:pt idx="220">
                  <c:v>8.2394620000000027E-4</c:v>
                </c:pt>
                <c:pt idx="221">
                  <c:v>8.7200540000000027E-4</c:v>
                </c:pt>
                <c:pt idx="222">
                  <c:v>9.0496030000000033E-4</c:v>
                </c:pt>
                <c:pt idx="223">
                  <c:v>9.7636250000000032E-4</c:v>
                </c:pt>
                <c:pt idx="224">
                  <c:v>1.105436E-3</c:v>
                </c:pt>
                <c:pt idx="225">
                  <c:v>1.2702100000000003E-3</c:v>
                </c:pt>
                <c:pt idx="226">
                  <c:v>1.275703E-3</c:v>
                </c:pt>
                <c:pt idx="227">
                  <c:v>1.0518839999999999E-3</c:v>
                </c:pt>
                <c:pt idx="228">
                  <c:v>8.1021500000000052E-4</c:v>
                </c:pt>
                <c:pt idx="229">
                  <c:v>7.0723100000000022E-4</c:v>
                </c:pt>
                <c:pt idx="230">
                  <c:v>7.6490200000000025E-4</c:v>
                </c:pt>
                <c:pt idx="231">
                  <c:v>9.1045270000000042E-4</c:v>
                </c:pt>
                <c:pt idx="232">
                  <c:v>1.0051979999999999E-3</c:v>
                </c:pt>
                <c:pt idx="233">
                  <c:v>9.5851190000000063E-4</c:v>
                </c:pt>
                <c:pt idx="234">
                  <c:v>8.7063229999999998E-4</c:v>
                </c:pt>
                <c:pt idx="235">
                  <c:v>8.3767740000000046E-4</c:v>
                </c:pt>
                <c:pt idx="236">
                  <c:v>8.8299030000000037E-4</c:v>
                </c:pt>
                <c:pt idx="237">
                  <c:v>1.049138E-3</c:v>
                </c:pt>
                <c:pt idx="238">
                  <c:v>1.2372550000000005E-3</c:v>
                </c:pt>
                <c:pt idx="239">
                  <c:v>1.266091E-3</c:v>
                </c:pt>
                <c:pt idx="240">
                  <c:v>1.0999430000000001E-3</c:v>
                </c:pt>
                <c:pt idx="241">
                  <c:v>9.2967640000000029E-4</c:v>
                </c:pt>
                <c:pt idx="242">
                  <c:v>9.0496030000000033E-4</c:v>
                </c:pt>
                <c:pt idx="243">
                  <c:v>1.0724810000000001E-3</c:v>
                </c:pt>
                <c:pt idx="244">
                  <c:v>1.3567170000000003E-3</c:v>
                </c:pt>
                <c:pt idx="245">
                  <c:v>1.489909E-3</c:v>
                </c:pt>
                <c:pt idx="246">
                  <c:v>1.3855520000000008E-3</c:v>
                </c:pt>
                <c:pt idx="247">
                  <c:v>1.1891960000000004E-3</c:v>
                </c:pt>
                <c:pt idx="248">
                  <c:v>1.0656150000000004E-3</c:v>
                </c:pt>
                <c:pt idx="249">
                  <c:v>9.8597430000000067E-4</c:v>
                </c:pt>
                <c:pt idx="250">
                  <c:v>9.2006460000000048E-4</c:v>
                </c:pt>
                <c:pt idx="251">
                  <c:v>8.3630430000000081E-4</c:v>
                </c:pt>
                <c:pt idx="252">
                  <c:v>6.8663420000000049E-4</c:v>
                </c:pt>
                <c:pt idx="253">
                  <c:v>5.6168030000000027E-4</c:v>
                </c:pt>
                <c:pt idx="254">
                  <c:v>6.0424700000000025E-4</c:v>
                </c:pt>
                <c:pt idx="255">
                  <c:v>7.5803640000000048E-4</c:v>
                </c:pt>
                <c:pt idx="256">
                  <c:v>9.0770650000000026E-4</c:v>
                </c:pt>
                <c:pt idx="257">
                  <c:v>9.8872060000000065E-4</c:v>
                </c:pt>
                <c:pt idx="258">
                  <c:v>9.1594520000000076E-4</c:v>
                </c:pt>
                <c:pt idx="259">
                  <c:v>7.497977000000002E-4</c:v>
                </c:pt>
                <c:pt idx="260">
                  <c:v>6.7290300000000019E-4</c:v>
                </c:pt>
                <c:pt idx="261">
                  <c:v>7.1684280000000025E-4</c:v>
                </c:pt>
                <c:pt idx="262">
                  <c:v>7.3881270000000028E-4</c:v>
                </c:pt>
                <c:pt idx="263">
                  <c:v>6.6878360000000004E-4</c:v>
                </c:pt>
                <c:pt idx="264">
                  <c:v>5.4794910000000041E-4</c:v>
                </c:pt>
                <c:pt idx="265">
                  <c:v>5.1774040000000018E-4</c:v>
                </c:pt>
                <c:pt idx="266">
                  <c:v>5.9738140000000037E-4</c:v>
                </c:pt>
                <c:pt idx="267">
                  <c:v>7.6078270000000023E-4</c:v>
                </c:pt>
                <c:pt idx="268">
                  <c:v>8.4042360000000061E-4</c:v>
                </c:pt>
                <c:pt idx="269">
                  <c:v>7.7176760000000023E-4</c:v>
                </c:pt>
                <c:pt idx="270">
                  <c:v>7.8137950000000029E-4</c:v>
                </c:pt>
                <c:pt idx="271">
                  <c:v>9.777356000000004E-4</c:v>
                </c:pt>
                <c:pt idx="272">
                  <c:v>1.2358820000000004E-3</c:v>
                </c:pt>
                <c:pt idx="273">
                  <c:v>1.4528350000000004E-3</c:v>
                </c:pt>
                <c:pt idx="274">
                  <c:v>1.5338490000000001E-3</c:v>
                </c:pt>
                <c:pt idx="275">
                  <c:v>1.422626E-3</c:v>
                </c:pt>
                <c:pt idx="276">
                  <c:v>1.2537329999999999E-3</c:v>
                </c:pt>
                <c:pt idx="277">
                  <c:v>1.1493760000000001E-3</c:v>
                </c:pt>
                <c:pt idx="278">
                  <c:v>1.0889580000000005E-3</c:v>
                </c:pt>
                <c:pt idx="279">
                  <c:v>1.0312870000000005E-3</c:v>
                </c:pt>
                <c:pt idx="280">
                  <c:v>1.0326600000000001E-3</c:v>
                </c:pt>
                <c:pt idx="281">
                  <c:v>1.084839E-3</c:v>
                </c:pt>
                <c:pt idx="282">
                  <c:v>1.0862120000000009E-3</c:v>
                </c:pt>
                <c:pt idx="283">
                  <c:v>1.0395259999999998E-3</c:v>
                </c:pt>
                <c:pt idx="284">
                  <c:v>1.012064E-3</c:v>
                </c:pt>
                <c:pt idx="285">
                  <c:v>9.3928830000000068E-4</c:v>
                </c:pt>
                <c:pt idx="286">
                  <c:v>8.8985590000000047E-4</c:v>
                </c:pt>
                <c:pt idx="287">
                  <c:v>9.5027320000000079E-4</c:v>
                </c:pt>
                <c:pt idx="288">
                  <c:v>9.722431000000006E-4</c:v>
                </c:pt>
                <c:pt idx="289">
                  <c:v>9.310495000000007E-4</c:v>
                </c:pt>
                <c:pt idx="290">
                  <c:v>9.2555710000000071E-4</c:v>
                </c:pt>
                <c:pt idx="291">
                  <c:v>9.2418390000000006E-4</c:v>
                </c:pt>
                <c:pt idx="292">
                  <c:v>9.0084090000000039E-4</c:v>
                </c:pt>
                <c:pt idx="293">
                  <c:v>9.0907960000000067E-4</c:v>
                </c:pt>
                <c:pt idx="294">
                  <c:v>8.9534840000000092E-4</c:v>
                </c:pt>
                <c:pt idx="295">
                  <c:v>8.7887100000000004E-4</c:v>
                </c:pt>
                <c:pt idx="296">
                  <c:v>9.4340760000000026E-4</c:v>
                </c:pt>
                <c:pt idx="297">
                  <c:v>1.0148100000000001E-3</c:v>
                </c:pt>
                <c:pt idx="298">
                  <c:v>1.0024520000000005E-3</c:v>
                </c:pt>
                <c:pt idx="299">
                  <c:v>8.8573660000000045E-4</c:v>
                </c:pt>
                <c:pt idx="300">
                  <c:v>6.9487290000000044E-4</c:v>
                </c:pt>
                <c:pt idx="301">
                  <c:v>4.9439740000000018E-4</c:v>
                </c:pt>
                <c:pt idx="302">
                  <c:v>3.4472730000000018E-4</c:v>
                </c:pt>
                <c:pt idx="303">
                  <c:v>2.3762389999999997E-4</c:v>
                </c:pt>
                <c:pt idx="304">
                  <c:v>2.0878840000000012E-4</c:v>
                </c:pt>
                <c:pt idx="305">
                  <c:v>3.145187000000002E-4</c:v>
                </c:pt>
                <c:pt idx="306">
                  <c:v>5.3696410000000049E-4</c:v>
                </c:pt>
                <c:pt idx="307">
                  <c:v>7.7863320000000043E-4</c:v>
                </c:pt>
                <c:pt idx="308">
                  <c:v>8.9946780000000042E-4</c:v>
                </c:pt>
                <c:pt idx="309">
                  <c:v>8.4316990000000037E-4</c:v>
                </c:pt>
                <c:pt idx="310">
                  <c:v>7.4155900000000025E-4</c:v>
                </c:pt>
                <c:pt idx="311">
                  <c:v>7.1409659999999999E-4</c:v>
                </c:pt>
                <c:pt idx="312">
                  <c:v>7.4293210000000044E-4</c:v>
                </c:pt>
                <c:pt idx="313">
                  <c:v>7.4842460000000045E-4</c:v>
                </c:pt>
                <c:pt idx="314">
                  <c:v>7.0860410000000041E-4</c:v>
                </c:pt>
                <c:pt idx="315">
                  <c:v>6.8114170000000026E-4</c:v>
                </c:pt>
                <c:pt idx="316">
                  <c:v>7.8961820000000025E-4</c:v>
                </c:pt>
                <c:pt idx="317">
                  <c:v>1.0093170000000005E-3</c:v>
                </c:pt>
                <c:pt idx="318">
                  <c:v>1.0779730000000001E-3</c:v>
                </c:pt>
                <c:pt idx="319">
                  <c:v>8.9397530000000051E-4</c:v>
                </c:pt>
                <c:pt idx="320">
                  <c:v>6.1797820000000032E-4</c:v>
                </c:pt>
                <c:pt idx="321">
                  <c:v>4.5869630000000035E-4</c:v>
                </c:pt>
                <c:pt idx="322">
                  <c:v>5.8639640000000002E-4</c:v>
                </c:pt>
                <c:pt idx="323">
                  <c:v>9.0770650000000026E-4</c:v>
                </c:pt>
                <c:pt idx="324">
                  <c:v>1.0999430000000001E-3</c:v>
                </c:pt>
                <c:pt idx="325">
                  <c:v>1.0463919999999999E-3</c:v>
                </c:pt>
                <c:pt idx="326">
                  <c:v>8.8024410000000076E-4</c:v>
                </c:pt>
                <c:pt idx="327">
                  <c:v>7.497977000000002E-4</c:v>
                </c:pt>
                <c:pt idx="328">
                  <c:v>7.800063000000004E-4</c:v>
                </c:pt>
                <c:pt idx="329">
                  <c:v>9.5576570000000048E-4</c:v>
                </c:pt>
                <c:pt idx="330">
                  <c:v>1.1466290000000001E-3</c:v>
                </c:pt>
                <c:pt idx="331">
                  <c:v>1.2605980000000001E-3</c:v>
                </c:pt>
                <c:pt idx="332">
                  <c:v>1.2331359999999999E-3</c:v>
                </c:pt>
                <c:pt idx="333">
                  <c:v>1.1205400000000006E-3</c:v>
                </c:pt>
                <c:pt idx="334">
                  <c:v>9.9009370000000072E-4</c:v>
                </c:pt>
                <c:pt idx="335">
                  <c:v>8.7887100000000004E-4</c:v>
                </c:pt>
                <c:pt idx="336">
                  <c:v>8.5827420000000073E-4</c:v>
                </c:pt>
                <c:pt idx="337">
                  <c:v>8.6102040000000035E-4</c:v>
                </c:pt>
                <c:pt idx="338">
                  <c:v>8.1296120000000035E-4</c:v>
                </c:pt>
                <c:pt idx="339">
                  <c:v>7.9923000000000038E-4</c:v>
                </c:pt>
                <c:pt idx="340">
                  <c:v>8.8161720000000051E-4</c:v>
                </c:pt>
                <c:pt idx="341">
                  <c:v>9.9558620000000063E-4</c:v>
                </c:pt>
                <c:pt idx="342">
                  <c:v>1.0889580000000005E-3</c:v>
                </c:pt>
                <c:pt idx="343">
                  <c:v>1.1246590000000005E-3</c:v>
                </c:pt>
                <c:pt idx="344">
                  <c:v>1.0889580000000005E-3</c:v>
                </c:pt>
                <c:pt idx="345">
                  <c:v>1.0546300000000004E-3</c:v>
                </c:pt>
                <c:pt idx="346">
                  <c:v>1.0944510000000004E-3</c:v>
                </c:pt>
                <c:pt idx="347">
                  <c:v>1.1631070000000005E-3</c:v>
                </c:pt>
                <c:pt idx="348">
                  <c:v>1.1644800000000005E-3</c:v>
                </c:pt>
                <c:pt idx="349">
                  <c:v>1.1507490000000004E-3</c:v>
                </c:pt>
                <c:pt idx="350">
                  <c:v>1.2358820000000004E-3</c:v>
                </c:pt>
                <c:pt idx="351">
                  <c:v>1.3677019999999999E-3</c:v>
                </c:pt>
                <c:pt idx="352">
                  <c:v>1.44597E-3</c:v>
                </c:pt>
                <c:pt idx="353">
                  <c:v>1.3855520000000008E-3</c:v>
                </c:pt>
                <c:pt idx="354">
                  <c:v>1.0793460000000001E-3</c:v>
                </c:pt>
                <c:pt idx="355">
                  <c:v>6.9487290000000044E-4</c:v>
                </c:pt>
                <c:pt idx="356">
                  <c:v>4.998899000000003E-4</c:v>
                </c:pt>
                <c:pt idx="357">
                  <c:v>5.9600830000000019E-4</c:v>
                </c:pt>
                <c:pt idx="358">
                  <c:v>7.9785690000000041E-4</c:v>
                </c:pt>
                <c:pt idx="359">
                  <c:v>8.8161720000000051E-4</c:v>
                </c:pt>
                <c:pt idx="360">
                  <c:v>7.6627510000000021E-4</c:v>
                </c:pt>
                <c:pt idx="361">
                  <c:v>5.520684000000001E-4</c:v>
                </c:pt>
                <c:pt idx="362">
                  <c:v>4.6556190000000017E-4</c:v>
                </c:pt>
                <c:pt idx="363">
                  <c:v>6.0287390000000017E-4</c:v>
                </c:pt>
                <c:pt idx="364">
                  <c:v>8.1158810000000049E-4</c:v>
                </c:pt>
                <c:pt idx="365">
                  <c:v>8.8436350000000049E-4</c:v>
                </c:pt>
                <c:pt idx="366">
                  <c:v>8.6239350000000064E-4</c:v>
                </c:pt>
                <c:pt idx="367">
                  <c:v>8.3355800000000074E-4</c:v>
                </c:pt>
                <c:pt idx="368">
                  <c:v>8.4316990000000037E-4</c:v>
                </c:pt>
                <c:pt idx="369">
                  <c:v>8.67886E-4</c:v>
                </c:pt>
                <c:pt idx="370">
                  <c:v>7.8549879999999998E-4</c:v>
                </c:pt>
                <c:pt idx="371">
                  <c:v>6.0287390000000017E-4</c:v>
                </c:pt>
                <c:pt idx="372">
                  <c:v>5.1224790000000027E-4</c:v>
                </c:pt>
                <c:pt idx="373">
                  <c:v>6.4955990000000027E-4</c:v>
                </c:pt>
                <c:pt idx="374">
                  <c:v>1.007944E-3</c:v>
                </c:pt>
                <c:pt idx="375">
                  <c:v>1.4363580000000004E-3</c:v>
                </c:pt>
                <c:pt idx="376">
                  <c:v>1.6876390000000001E-3</c:v>
                </c:pt>
                <c:pt idx="377">
                  <c:v>1.6368330000000005E-3</c:v>
                </c:pt>
                <c:pt idx="378">
                  <c:v>1.3306270000000005E-3</c:v>
                </c:pt>
                <c:pt idx="379">
                  <c:v>9.4340760000000026E-4</c:v>
                </c:pt>
                <c:pt idx="380">
                  <c:v>6.7839549999999999E-4</c:v>
                </c:pt>
                <c:pt idx="381">
                  <c:v>6.8526109999999998E-4</c:v>
                </c:pt>
                <c:pt idx="382">
                  <c:v>9.2143770000000012E-4</c:v>
                </c:pt>
                <c:pt idx="383">
                  <c:v>1.161734E-3</c:v>
                </c:pt>
                <c:pt idx="384">
                  <c:v>1.2235239999999999E-3</c:v>
                </c:pt>
                <c:pt idx="385">
                  <c:v>1.0766000000000005E-3</c:v>
                </c:pt>
                <c:pt idx="386">
                  <c:v>8.1433430000000032E-4</c:v>
                </c:pt>
                <c:pt idx="387">
                  <c:v>6.7839549999999999E-4</c:v>
                </c:pt>
                <c:pt idx="388">
                  <c:v>8.3767740000000046E-4</c:v>
                </c:pt>
                <c:pt idx="389">
                  <c:v>1.0889580000000005E-3</c:v>
                </c:pt>
                <c:pt idx="390">
                  <c:v>1.219405E-3</c:v>
                </c:pt>
                <c:pt idx="391">
                  <c:v>1.1974349999999999E-3</c:v>
                </c:pt>
                <c:pt idx="392">
                  <c:v>1.0024520000000005E-3</c:v>
                </c:pt>
                <c:pt idx="393">
                  <c:v>8.6239350000000064E-4</c:v>
                </c:pt>
                <c:pt idx="394">
                  <c:v>9.8185500000000044E-4</c:v>
                </c:pt>
                <c:pt idx="395">
                  <c:v>1.1493760000000001E-3</c:v>
                </c:pt>
                <c:pt idx="396">
                  <c:v>1.106809E-3</c:v>
                </c:pt>
                <c:pt idx="397">
                  <c:v>8.9809470000000045E-4</c:v>
                </c:pt>
                <c:pt idx="398">
                  <c:v>6.2209750000000001E-4</c:v>
                </c:pt>
                <c:pt idx="399">
                  <c:v>4.5320380000000017E-4</c:v>
                </c:pt>
                <c:pt idx="400">
                  <c:v>5.2872540000000021E-4</c:v>
                </c:pt>
                <c:pt idx="401">
                  <c:v>6.8251480000000022E-4</c:v>
                </c:pt>
                <c:pt idx="402">
                  <c:v>6.7702230000000042E-4</c:v>
                </c:pt>
                <c:pt idx="403">
                  <c:v>5.7266520000000048E-4</c:v>
                </c:pt>
                <c:pt idx="404">
                  <c:v>5.4108349999999999E-4</c:v>
                </c:pt>
                <c:pt idx="405">
                  <c:v>5.7403830000000023E-4</c:v>
                </c:pt>
                <c:pt idx="406">
                  <c:v>6.605449000000002E-4</c:v>
                </c:pt>
                <c:pt idx="407">
                  <c:v>7.4293210000000044E-4</c:v>
                </c:pt>
                <c:pt idx="408">
                  <c:v>6.7015670000000044E-4</c:v>
                </c:pt>
                <c:pt idx="409">
                  <c:v>5.232329000000003E-4</c:v>
                </c:pt>
                <c:pt idx="410">
                  <c:v>4.3809950000000012E-4</c:v>
                </c:pt>
                <c:pt idx="411">
                  <c:v>3.9553270000000016E-4</c:v>
                </c:pt>
                <c:pt idx="412">
                  <c:v>4.0926390000000019E-4</c:v>
                </c:pt>
                <c:pt idx="413">
                  <c:v>4.8203930000000024E-4</c:v>
                </c:pt>
                <c:pt idx="414">
                  <c:v>5.8639640000000002E-4</c:v>
                </c:pt>
                <c:pt idx="415">
                  <c:v>6.8938040000000021E-4</c:v>
                </c:pt>
                <c:pt idx="416">
                  <c:v>7.8687190000000027E-4</c:v>
                </c:pt>
                <c:pt idx="417">
                  <c:v>8.9534840000000092E-4</c:v>
                </c:pt>
                <c:pt idx="418">
                  <c:v>9.9009370000000072E-4</c:v>
                </c:pt>
                <c:pt idx="419">
                  <c:v>9.9558620000000063E-4</c:v>
                </c:pt>
                <c:pt idx="420">
                  <c:v>9.2143770000000012E-4</c:v>
                </c:pt>
                <c:pt idx="421">
                  <c:v>7.5940950000000023E-4</c:v>
                </c:pt>
                <c:pt idx="422">
                  <c:v>5.2048670000000026E-4</c:v>
                </c:pt>
                <c:pt idx="423">
                  <c:v>4.0102520000000023E-4</c:v>
                </c:pt>
                <c:pt idx="424">
                  <c:v>4.4633820000000018E-4</c:v>
                </c:pt>
                <c:pt idx="425">
                  <c:v>6.0973950000000026E-4</c:v>
                </c:pt>
                <c:pt idx="426">
                  <c:v>8.4042360000000061E-4</c:v>
                </c:pt>
                <c:pt idx="427">
                  <c:v>9.9970550000000064E-4</c:v>
                </c:pt>
                <c:pt idx="428">
                  <c:v>9.8460120000000038E-4</c:v>
                </c:pt>
                <c:pt idx="429">
                  <c:v>8.6925910000000052E-4</c:v>
                </c:pt>
                <c:pt idx="430">
                  <c:v>7.8137950000000029E-4</c:v>
                </c:pt>
                <c:pt idx="431">
                  <c:v>7.7726010000000046E-4</c:v>
                </c:pt>
                <c:pt idx="432">
                  <c:v>9.310495000000007E-4</c:v>
                </c:pt>
                <c:pt idx="433">
                  <c:v>1.2097929999999998E-3</c:v>
                </c:pt>
                <c:pt idx="434">
                  <c:v>1.4116420000000001E-3</c:v>
                </c:pt>
                <c:pt idx="435">
                  <c:v>1.425373E-3</c:v>
                </c:pt>
                <c:pt idx="436">
                  <c:v>1.3086580000000005E-3</c:v>
                </c:pt>
                <c:pt idx="437">
                  <c:v>1.0230490000000001E-3</c:v>
                </c:pt>
                <c:pt idx="438">
                  <c:v>7.278278000000005E-4</c:v>
                </c:pt>
                <c:pt idx="439">
                  <c:v>7.0585790000000036E-4</c:v>
                </c:pt>
                <c:pt idx="440">
                  <c:v>8.8848280000000028E-4</c:v>
                </c:pt>
                <c:pt idx="441">
                  <c:v>1.1301520000000006E-3</c:v>
                </c:pt>
                <c:pt idx="442">
                  <c:v>1.3567170000000003E-3</c:v>
                </c:pt>
                <c:pt idx="443">
                  <c:v>1.311404E-3</c:v>
                </c:pt>
                <c:pt idx="444">
                  <c:v>9.7361630000000017E-4</c:v>
                </c:pt>
                <c:pt idx="445">
                  <c:v>6.4818680000000041E-4</c:v>
                </c:pt>
                <c:pt idx="446">
                  <c:v>4.3123389999999998E-4</c:v>
                </c:pt>
                <c:pt idx="447">
                  <c:v>3.4610040000000009E-4</c:v>
                </c:pt>
                <c:pt idx="448">
                  <c:v>4.8615870000000001E-4</c:v>
                </c:pt>
                <c:pt idx="449">
                  <c:v>7.1958910000000022E-4</c:v>
                </c:pt>
                <c:pt idx="450">
                  <c:v>9.0496030000000033E-4</c:v>
                </c:pt>
                <c:pt idx="451">
                  <c:v>1.1095550000000004E-3</c:v>
                </c:pt>
                <c:pt idx="452">
                  <c:v>1.1974349999999999E-3</c:v>
                </c:pt>
                <c:pt idx="453">
                  <c:v>1.0999430000000001E-3</c:v>
                </c:pt>
                <c:pt idx="454">
                  <c:v>1.0065710000000004E-3</c:v>
                </c:pt>
                <c:pt idx="455">
                  <c:v>9.8185500000000044E-4</c:v>
                </c:pt>
                <c:pt idx="456">
                  <c:v>1.0203020000000005E-3</c:v>
                </c:pt>
                <c:pt idx="457">
                  <c:v>1.1383910000000001E-3</c:v>
                </c:pt>
                <c:pt idx="458">
                  <c:v>1.1933150000000003E-3</c:v>
                </c:pt>
                <c:pt idx="459">
                  <c:v>1.0422720000000003E-3</c:v>
                </c:pt>
                <c:pt idx="460">
                  <c:v>8.4866230000000035E-4</c:v>
                </c:pt>
                <c:pt idx="461">
                  <c:v>7.8824510000000028E-4</c:v>
                </c:pt>
                <c:pt idx="462">
                  <c:v>9.2693020000000036E-4</c:v>
                </c:pt>
                <c:pt idx="463">
                  <c:v>1.2358820000000004E-3</c:v>
                </c:pt>
                <c:pt idx="464">
                  <c:v>1.5668040000000004E-3</c:v>
                </c:pt>
                <c:pt idx="465">
                  <c:v>1.6807730000000009E-3</c:v>
                </c:pt>
                <c:pt idx="466">
                  <c:v>1.5077599999999999E-3</c:v>
                </c:pt>
                <c:pt idx="467">
                  <c:v>1.2454939999999998E-3</c:v>
                </c:pt>
                <c:pt idx="468">
                  <c:v>1.0862120000000009E-3</c:v>
                </c:pt>
                <c:pt idx="469">
                  <c:v>1.1603610000000004E-3</c:v>
                </c:pt>
                <c:pt idx="470">
                  <c:v>1.5228640000000001E-3</c:v>
                </c:pt>
                <c:pt idx="471">
                  <c:v>1.9828590000000009E-3</c:v>
                </c:pt>
                <c:pt idx="472">
                  <c:v>2.2959310000000011E-3</c:v>
                </c:pt>
                <c:pt idx="473">
                  <c:v>2.457959E-3</c:v>
                </c:pt>
                <c:pt idx="474">
                  <c:v>2.4538400000000001E-3</c:v>
                </c:pt>
                <c:pt idx="475">
                  <c:v>2.3316319999999997E-3</c:v>
                </c:pt>
                <c:pt idx="476">
                  <c:v>2.2410059999999998E-3</c:v>
                </c:pt>
                <c:pt idx="477">
                  <c:v>2.176468999999999E-3</c:v>
                </c:pt>
                <c:pt idx="478">
                  <c:v>2.190201000000001E-3</c:v>
                </c:pt>
                <c:pt idx="479">
                  <c:v>2.4483470000000009E-3</c:v>
                </c:pt>
                <c:pt idx="480">
                  <c:v>2.897357000000001E-3</c:v>
                </c:pt>
                <c:pt idx="481">
                  <c:v>3.3999189999999999E-3</c:v>
                </c:pt>
                <c:pt idx="482">
                  <c:v>3.8557950000000008E-3</c:v>
                </c:pt>
                <c:pt idx="483">
                  <c:v>4.0919720000000019E-3</c:v>
                </c:pt>
                <c:pt idx="484">
                  <c:v>4.1702400000000021E-3</c:v>
                </c:pt>
                <c:pt idx="485">
                  <c:v>4.3679690000000002E-3</c:v>
                </c:pt>
                <c:pt idx="486">
                  <c:v>4.7318460000000022E-3</c:v>
                </c:pt>
                <c:pt idx="487">
                  <c:v>5.270109000000002E-3</c:v>
                </c:pt>
                <c:pt idx="488">
                  <c:v>6.0019820000000021E-3</c:v>
                </c:pt>
                <c:pt idx="489">
                  <c:v>6.7530780000000035E-3</c:v>
                </c:pt>
                <c:pt idx="490">
                  <c:v>7.4616080000000041E-3</c:v>
                </c:pt>
                <c:pt idx="491">
                  <c:v>8.1742570000000007E-3</c:v>
                </c:pt>
                <c:pt idx="492">
                  <c:v>8.7729380000000027E-3</c:v>
                </c:pt>
                <c:pt idx="493">
                  <c:v>9.1931120000000033E-3</c:v>
                </c:pt>
                <c:pt idx="494">
                  <c:v>9.6105410000000037E-3</c:v>
                </c:pt>
                <c:pt idx="495">
                  <c:v>1.0066420000000001E-2</c:v>
                </c:pt>
                <c:pt idx="496">
                  <c:v>1.0648619999999999E-2</c:v>
                </c:pt>
                <c:pt idx="497">
                  <c:v>1.143954E-2</c:v>
                </c:pt>
                <c:pt idx="498">
                  <c:v>1.226204E-2</c:v>
                </c:pt>
                <c:pt idx="499">
                  <c:v>1.2859339999999999E-2</c:v>
                </c:pt>
                <c:pt idx="500">
                  <c:v>1.3184770000000005E-2</c:v>
                </c:pt>
                <c:pt idx="501">
                  <c:v>1.335779E-2</c:v>
                </c:pt>
                <c:pt idx="502">
                  <c:v>1.3606320000000005E-2</c:v>
                </c:pt>
                <c:pt idx="503">
                  <c:v>1.4177539999999999E-2</c:v>
                </c:pt>
                <c:pt idx="504">
                  <c:v>1.503986E-2</c:v>
                </c:pt>
                <c:pt idx="505">
                  <c:v>1.5881580000000006E-2</c:v>
                </c:pt>
                <c:pt idx="506">
                  <c:v>1.6408860000000001E-2</c:v>
                </c:pt>
                <c:pt idx="507">
                  <c:v>1.661895E-2</c:v>
                </c:pt>
                <c:pt idx="508">
                  <c:v>1.6738410000000002E-2</c:v>
                </c:pt>
                <c:pt idx="509">
                  <c:v>1.7022639999999999E-2</c:v>
                </c:pt>
                <c:pt idx="510">
                  <c:v>1.756914E-2</c:v>
                </c:pt>
                <c:pt idx="511">
                  <c:v>1.8265320000000008E-2</c:v>
                </c:pt>
                <c:pt idx="512">
                  <c:v>1.885301E-2</c:v>
                </c:pt>
                <c:pt idx="513">
                  <c:v>1.9273190000000006E-2</c:v>
                </c:pt>
                <c:pt idx="514">
                  <c:v>1.9724940000000003E-2</c:v>
                </c:pt>
                <c:pt idx="515">
                  <c:v>2.0271440000000009E-2</c:v>
                </c:pt>
                <c:pt idx="516">
                  <c:v>2.0811080000000006E-2</c:v>
                </c:pt>
                <c:pt idx="517">
                  <c:v>2.1291670000000006E-2</c:v>
                </c:pt>
                <c:pt idx="518">
                  <c:v>2.155257E-2</c:v>
                </c:pt>
                <c:pt idx="519">
                  <c:v>2.159788E-2</c:v>
                </c:pt>
                <c:pt idx="520">
                  <c:v>2.1721459999999995E-2</c:v>
                </c:pt>
                <c:pt idx="521">
                  <c:v>2.201668E-2</c:v>
                </c:pt>
                <c:pt idx="522">
                  <c:v>2.2383300000000005E-2</c:v>
                </c:pt>
                <c:pt idx="523">
                  <c:v>2.2770520000000002E-2</c:v>
                </c:pt>
                <c:pt idx="524">
                  <c:v>2.3072610000000007E-2</c:v>
                </c:pt>
                <c:pt idx="525">
                  <c:v>2.3241499999999998E-2</c:v>
                </c:pt>
                <c:pt idx="526">
                  <c:v>2.335135E-2</c:v>
                </c:pt>
                <c:pt idx="527">
                  <c:v>2.3457079999999998E-2</c:v>
                </c:pt>
                <c:pt idx="528">
                  <c:v>2.357654E-2</c:v>
                </c:pt>
                <c:pt idx="529">
                  <c:v>2.373171000000001E-2</c:v>
                </c:pt>
                <c:pt idx="530">
                  <c:v>2.3969259999999989E-2</c:v>
                </c:pt>
                <c:pt idx="531">
                  <c:v>2.4286449999999998E-2</c:v>
                </c:pt>
                <c:pt idx="532">
                  <c:v>2.4529489999999991E-2</c:v>
                </c:pt>
                <c:pt idx="533">
                  <c:v>2.4661310000000006E-2</c:v>
                </c:pt>
                <c:pt idx="534">
                  <c:v>2.4738199999999998E-2</c:v>
                </c:pt>
                <c:pt idx="535">
                  <c:v>2.4764289999999994E-2</c:v>
                </c:pt>
                <c:pt idx="536">
                  <c:v>2.4813729999999999E-2</c:v>
                </c:pt>
                <c:pt idx="537">
                  <c:v>2.4904349999999999E-2</c:v>
                </c:pt>
                <c:pt idx="538">
                  <c:v>2.4897490000000001E-2</c:v>
                </c:pt>
                <c:pt idx="539">
                  <c:v>2.4830200000000011E-2</c:v>
                </c:pt>
                <c:pt idx="540">
                  <c:v>2.4819220000000006E-2</c:v>
                </c:pt>
                <c:pt idx="541">
                  <c:v>2.4801370000000017E-2</c:v>
                </c:pt>
                <c:pt idx="542">
                  <c:v>2.4762919999999997E-2</c:v>
                </c:pt>
                <c:pt idx="543">
                  <c:v>2.4701130000000002E-2</c:v>
                </c:pt>
                <c:pt idx="544">
                  <c:v>2.4529489999999991E-2</c:v>
                </c:pt>
                <c:pt idx="545">
                  <c:v>2.4265850000000002E-2</c:v>
                </c:pt>
                <c:pt idx="546">
                  <c:v>2.4013199999999998E-2</c:v>
                </c:pt>
                <c:pt idx="547">
                  <c:v>2.3706990000000001E-2</c:v>
                </c:pt>
                <c:pt idx="548">
                  <c:v>2.3329379999999997E-2</c:v>
                </c:pt>
                <c:pt idx="549">
                  <c:v>2.3020429999999991E-2</c:v>
                </c:pt>
                <c:pt idx="550">
                  <c:v>2.2784250000000002E-2</c:v>
                </c:pt>
                <c:pt idx="551">
                  <c:v>2.2561810000000009E-2</c:v>
                </c:pt>
                <c:pt idx="552">
                  <c:v>2.2350350000000001E-2</c:v>
                </c:pt>
                <c:pt idx="553">
                  <c:v>2.2089460000000002E-2</c:v>
                </c:pt>
                <c:pt idx="554">
                  <c:v>2.1728319999999999E-2</c:v>
                </c:pt>
                <c:pt idx="555">
                  <c:v>2.13466E-2</c:v>
                </c:pt>
                <c:pt idx="556">
                  <c:v>2.1001940000000018E-2</c:v>
                </c:pt>
                <c:pt idx="557">
                  <c:v>2.0658659999999992E-2</c:v>
                </c:pt>
                <c:pt idx="558">
                  <c:v>2.0303030000000007E-2</c:v>
                </c:pt>
                <c:pt idx="559">
                  <c:v>1.9959750000000005E-2</c:v>
                </c:pt>
                <c:pt idx="560">
                  <c:v>1.9556050000000005E-2</c:v>
                </c:pt>
                <c:pt idx="561">
                  <c:v>1.906996E-2</c:v>
                </c:pt>
                <c:pt idx="562">
                  <c:v>1.8604480000000007E-2</c:v>
                </c:pt>
                <c:pt idx="563">
                  <c:v>1.816096E-2</c:v>
                </c:pt>
                <c:pt idx="564">
                  <c:v>1.772843E-2</c:v>
                </c:pt>
                <c:pt idx="565">
                  <c:v>1.733022E-2</c:v>
                </c:pt>
                <c:pt idx="566">
                  <c:v>1.6915540000000003E-2</c:v>
                </c:pt>
                <c:pt idx="567">
                  <c:v>1.6410230000000001E-2</c:v>
                </c:pt>
                <c:pt idx="568">
                  <c:v>1.5918649999999999E-2</c:v>
                </c:pt>
                <c:pt idx="569">
                  <c:v>1.549299E-2</c:v>
                </c:pt>
                <c:pt idx="570">
                  <c:v>1.5064570000000003E-2</c:v>
                </c:pt>
                <c:pt idx="571">
                  <c:v>1.4666370000000001E-2</c:v>
                </c:pt>
                <c:pt idx="572">
                  <c:v>1.4367029999999999E-2</c:v>
                </c:pt>
                <c:pt idx="573">
                  <c:v>1.4089659999999999E-2</c:v>
                </c:pt>
                <c:pt idx="574">
                  <c:v>1.3793060000000001E-2</c:v>
                </c:pt>
                <c:pt idx="575">
                  <c:v>1.3558259999999999E-2</c:v>
                </c:pt>
                <c:pt idx="576">
                  <c:v>1.3327580000000006E-2</c:v>
                </c:pt>
                <c:pt idx="577">
                  <c:v>1.3066680000000001E-2</c:v>
                </c:pt>
                <c:pt idx="578">
                  <c:v>1.2805790000000001E-2</c:v>
                </c:pt>
                <c:pt idx="579">
                  <c:v>1.247762E-2</c:v>
                </c:pt>
                <c:pt idx="580">
                  <c:v>1.201762E-2</c:v>
                </c:pt>
                <c:pt idx="581">
                  <c:v>1.1502700000000003E-2</c:v>
                </c:pt>
                <c:pt idx="582">
                  <c:v>1.1049570000000005E-2</c:v>
                </c:pt>
                <c:pt idx="583">
                  <c:v>1.0665100000000004E-2</c:v>
                </c:pt>
                <c:pt idx="584">
                  <c:v>1.0313580000000001E-2</c:v>
                </c:pt>
                <c:pt idx="585">
                  <c:v>1.0014239999999995E-2</c:v>
                </c:pt>
                <c:pt idx="586">
                  <c:v>9.798658E-3</c:v>
                </c:pt>
                <c:pt idx="587">
                  <c:v>9.6256450000000039E-3</c:v>
                </c:pt>
                <c:pt idx="588">
                  <c:v>9.4251700000000035E-3</c:v>
                </c:pt>
                <c:pt idx="589">
                  <c:v>9.1326950000000049E-3</c:v>
                </c:pt>
                <c:pt idx="590">
                  <c:v>8.722132000000004E-3</c:v>
                </c:pt>
                <c:pt idx="591">
                  <c:v>8.2868530000000003E-3</c:v>
                </c:pt>
                <c:pt idx="592">
                  <c:v>7.9641700000000013E-3</c:v>
                </c:pt>
                <c:pt idx="593">
                  <c:v>7.7856640000000038E-3</c:v>
                </c:pt>
                <c:pt idx="594">
                  <c:v>7.6153980000000024E-3</c:v>
                </c:pt>
                <c:pt idx="595">
                  <c:v>7.4066830000000042E-3</c:v>
                </c:pt>
                <c:pt idx="596">
                  <c:v>7.2075810000000002E-3</c:v>
                </c:pt>
                <c:pt idx="597">
                  <c:v>6.9411960000000036E-3</c:v>
                </c:pt>
                <c:pt idx="598">
                  <c:v>6.6171390000000002E-3</c:v>
                </c:pt>
                <c:pt idx="599">
                  <c:v>6.2807250000000035E-3</c:v>
                </c:pt>
                <c:pt idx="600">
                  <c:v>5.9566690000000047E-3</c:v>
                </c:pt>
                <c:pt idx="601">
                  <c:v>5.7754169999999997E-3</c:v>
                </c:pt>
                <c:pt idx="602">
                  <c:v>5.7561930000000023E-3</c:v>
                </c:pt>
                <c:pt idx="603">
                  <c:v>5.7053880000000022E-3</c:v>
                </c:pt>
                <c:pt idx="604">
                  <c:v>5.4829420000000019E-3</c:v>
                </c:pt>
                <c:pt idx="605">
                  <c:v>5.1492740000000023E-3</c:v>
                </c:pt>
                <c:pt idx="606">
                  <c:v>4.860919E-3</c:v>
                </c:pt>
                <c:pt idx="607">
                  <c:v>4.7496960000000038E-3</c:v>
                </c:pt>
                <c:pt idx="608">
                  <c:v>4.7318460000000022E-3</c:v>
                </c:pt>
                <c:pt idx="609">
                  <c:v>4.5753100000000017E-3</c:v>
                </c:pt>
                <c:pt idx="610">
                  <c:v>4.1935829999999981E-3</c:v>
                </c:pt>
                <c:pt idx="611">
                  <c:v>3.7157370000000019E-3</c:v>
                </c:pt>
                <c:pt idx="612">
                  <c:v>3.4012920000000002E-3</c:v>
                </c:pt>
                <c:pt idx="613">
                  <c:v>3.3806959999999999E-3</c:v>
                </c:pt>
                <c:pt idx="614">
                  <c:v>3.5358579999999998E-3</c:v>
                </c:pt>
                <c:pt idx="615">
                  <c:v>3.6566929999999999E-3</c:v>
                </c:pt>
                <c:pt idx="616">
                  <c:v>3.6154989999999999E-3</c:v>
                </c:pt>
                <c:pt idx="617">
                  <c:v>3.4040390000000011E-3</c:v>
                </c:pt>
                <c:pt idx="618">
                  <c:v>3.1431460000000012E-3</c:v>
                </c:pt>
                <c:pt idx="619">
                  <c:v>2.959148E-3</c:v>
                </c:pt>
                <c:pt idx="620">
                  <c:v>2.8712679999999997E-3</c:v>
                </c:pt>
                <c:pt idx="621">
                  <c:v>2.8698949999999999E-3</c:v>
                </c:pt>
                <c:pt idx="622">
                  <c:v>2.990729000000001E-3</c:v>
                </c:pt>
                <c:pt idx="623">
                  <c:v>3.1596229999999999E-3</c:v>
                </c:pt>
                <c:pt idx="624">
                  <c:v>3.2749650000000008E-3</c:v>
                </c:pt>
                <c:pt idx="625">
                  <c:v>3.2681000000000016E-3</c:v>
                </c:pt>
                <c:pt idx="626">
                  <c:v>3.0648780000000009E-3</c:v>
                </c:pt>
                <c:pt idx="627">
                  <c:v>2.7614180000000007E-3</c:v>
                </c:pt>
                <c:pt idx="628">
                  <c:v>2.5403460000000011E-3</c:v>
                </c:pt>
                <c:pt idx="629">
                  <c:v>2.460705000000001E-3</c:v>
                </c:pt>
                <c:pt idx="630">
                  <c:v>2.4524659999999991E-3</c:v>
                </c:pt>
                <c:pt idx="631">
                  <c:v>2.4263770000000008E-3</c:v>
                </c:pt>
                <c:pt idx="632">
                  <c:v>2.2547370000000019E-3</c:v>
                </c:pt>
                <c:pt idx="633">
                  <c:v>1.9499050000000005E-3</c:v>
                </c:pt>
                <c:pt idx="634">
                  <c:v>1.6478180000000005E-3</c:v>
                </c:pt>
                <c:pt idx="635">
                  <c:v>1.4500890000000001E-3</c:v>
                </c:pt>
                <c:pt idx="636">
                  <c:v>1.4569540000000001E-3</c:v>
                </c:pt>
                <c:pt idx="637">
                  <c:v>1.7054890000000001E-3</c:v>
                </c:pt>
                <c:pt idx="638">
                  <c:v>2.0721120000000001E-3</c:v>
                </c:pt>
                <c:pt idx="639">
                  <c:v>2.3687059999999999E-3</c:v>
                </c:pt>
                <c:pt idx="640">
                  <c:v>2.4126459999999988E-3</c:v>
                </c:pt>
                <c:pt idx="641">
                  <c:v>2.232767000000001E-3</c:v>
                </c:pt>
                <c:pt idx="642">
                  <c:v>2.0089489999999999E-3</c:v>
                </c:pt>
                <c:pt idx="643">
                  <c:v>1.8949800000000008E-3</c:v>
                </c:pt>
                <c:pt idx="644">
                  <c:v>1.9265620000000006E-3</c:v>
                </c:pt>
                <c:pt idx="645">
                  <c:v>1.9650090000000011E-3</c:v>
                </c:pt>
                <c:pt idx="646">
                  <c:v>1.8304430000000008E-3</c:v>
                </c:pt>
                <c:pt idx="647">
                  <c:v>1.5434610000000001E-3</c:v>
                </c:pt>
                <c:pt idx="648">
                  <c:v>1.2921800000000008E-3</c:v>
                </c:pt>
                <c:pt idx="649">
                  <c:v>1.2042999999999999E-3</c:v>
                </c:pt>
                <c:pt idx="650">
                  <c:v>1.3429860000000004E-3</c:v>
                </c:pt>
                <c:pt idx="651">
                  <c:v>1.5105060000000004E-3</c:v>
                </c:pt>
                <c:pt idx="652">
                  <c:v>1.5022670000000005E-3</c:v>
                </c:pt>
                <c:pt idx="653">
                  <c:v>1.2894339999999999E-3</c:v>
                </c:pt>
                <c:pt idx="654">
                  <c:v>9.5576570000000048E-4</c:v>
                </c:pt>
                <c:pt idx="655">
                  <c:v>6.8114170000000026E-4</c:v>
                </c:pt>
                <c:pt idx="656">
                  <c:v>6.3445560000000001E-4</c:v>
                </c:pt>
                <c:pt idx="657">
                  <c:v>7.5666330000000029E-4</c:v>
                </c:pt>
                <c:pt idx="658">
                  <c:v>8.9397530000000051E-4</c:v>
                </c:pt>
                <c:pt idx="659">
                  <c:v>1.0395259999999998E-3</c:v>
                </c:pt>
                <c:pt idx="660">
                  <c:v>1.1493760000000001E-3</c:v>
                </c:pt>
                <c:pt idx="661">
                  <c:v>1.1685990000000004E-3</c:v>
                </c:pt>
                <c:pt idx="662">
                  <c:v>1.153495E-3</c:v>
                </c:pt>
                <c:pt idx="663">
                  <c:v>1.1013160000000004E-3</c:v>
                </c:pt>
                <c:pt idx="664">
                  <c:v>9.9421310000000055E-4</c:v>
                </c:pt>
                <c:pt idx="665">
                  <c:v>9.0907960000000067E-4</c:v>
                </c:pt>
                <c:pt idx="666">
                  <c:v>9.0907960000000067E-4</c:v>
                </c:pt>
                <c:pt idx="667">
                  <c:v>9.1457210000000003E-4</c:v>
                </c:pt>
                <c:pt idx="668">
                  <c:v>9.1045270000000042E-4</c:v>
                </c:pt>
                <c:pt idx="669">
                  <c:v>9.2143770000000012E-4</c:v>
                </c:pt>
                <c:pt idx="670">
                  <c:v>9.2967640000000029E-4</c:v>
                </c:pt>
                <c:pt idx="671">
                  <c:v>9.9283990000000001E-4</c:v>
                </c:pt>
                <c:pt idx="672">
                  <c:v>1.1754650000000001E-3</c:v>
                </c:pt>
                <c:pt idx="673">
                  <c:v>1.4363580000000004E-3</c:v>
                </c:pt>
                <c:pt idx="674">
                  <c:v>1.6684150000000008E-3</c:v>
                </c:pt>
                <c:pt idx="675">
                  <c:v>1.8002340000000004E-3</c:v>
                </c:pt>
                <c:pt idx="676">
                  <c:v>1.749429E-3</c:v>
                </c:pt>
                <c:pt idx="677">
                  <c:v>1.5805350000000005E-3</c:v>
                </c:pt>
                <c:pt idx="678">
                  <c:v>1.4912820000000005E-3</c:v>
                </c:pt>
                <c:pt idx="679">
                  <c:v>1.5448340000000001E-3</c:v>
                </c:pt>
                <c:pt idx="680">
                  <c:v>1.6642960000000004E-3</c:v>
                </c:pt>
                <c:pt idx="681">
                  <c:v>1.7260860000000008E-3</c:v>
                </c:pt>
                <c:pt idx="682">
                  <c:v>1.607998E-3</c:v>
                </c:pt>
                <c:pt idx="683">
                  <c:v>1.3457320000000001E-3</c:v>
                </c:pt>
                <c:pt idx="684">
                  <c:v>1.1507490000000004E-3</c:v>
                </c:pt>
                <c:pt idx="685">
                  <c:v>1.153495E-3</c:v>
                </c:pt>
                <c:pt idx="686">
                  <c:v>1.3155230000000001E-3</c:v>
                </c:pt>
                <c:pt idx="687">
                  <c:v>1.499521E-3</c:v>
                </c:pt>
                <c:pt idx="688">
                  <c:v>1.5585650000000005E-3</c:v>
                </c:pt>
                <c:pt idx="689">
                  <c:v>1.428119E-3</c:v>
                </c:pt>
                <c:pt idx="690">
                  <c:v>1.1960620000000003E-3</c:v>
                </c:pt>
                <c:pt idx="691">
                  <c:v>9.9833240000000035E-4</c:v>
                </c:pt>
                <c:pt idx="692">
                  <c:v>8.7337850000000035E-4</c:v>
                </c:pt>
                <c:pt idx="693">
                  <c:v>7.8961820000000025E-4</c:v>
                </c:pt>
                <c:pt idx="694">
                  <c:v>7.6215579999999998E-4</c:v>
                </c:pt>
                <c:pt idx="695">
                  <c:v>7.4293210000000044E-4</c:v>
                </c:pt>
                <c:pt idx="696">
                  <c:v>7.0860410000000041E-4</c:v>
                </c:pt>
                <c:pt idx="697">
                  <c:v>6.5917180000000023E-4</c:v>
                </c:pt>
                <c:pt idx="698">
                  <c:v>5.0812860000000036E-4</c:v>
                </c:pt>
                <c:pt idx="699">
                  <c:v>2.5822070000000011E-4</c:v>
                </c:pt>
                <c:pt idx="700">
                  <c:v>3.3029070000000017E-5</c:v>
                </c:pt>
                <c:pt idx="701">
                  <c:v>-5.8969970000000018E-5</c:v>
                </c:pt>
                <c:pt idx="702">
                  <c:v>9.6860320000000078E-6</c:v>
                </c:pt>
                <c:pt idx="703">
                  <c:v>2.3487770000000011E-4</c:v>
                </c:pt>
                <c:pt idx="704">
                  <c:v>4.998899000000003E-4</c:v>
                </c:pt>
                <c:pt idx="705">
                  <c:v>6.9349980000000036E-4</c:v>
                </c:pt>
                <c:pt idx="706">
                  <c:v>7.8549879999999998E-4</c:v>
                </c:pt>
                <c:pt idx="707">
                  <c:v>7.4705150000000037E-4</c:v>
                </c:pt>
                <c:pt idx="708">
                  <c:v>4.6693500000000014E-4</c:v>
                </c:pt>
                <c:pt idx="709">
                  <c:v>2.7536590000000009E-5</c:v>
                </c:pt>
                <c:pt idx="710">
                  <c:v>-3.1574340000000014E-4</c:v>
                </c:pt>
                <c:pt idx="711">
                  <c:v>-3.7341440000000016E-4</c:v>
                </c:pt>
                <c:pt idx="712">
                  <c:v>1.5178510000000005E-5</c:v>
                </c:pt>
                <c:pt idx="713">
                  <c:v>6.7702230000000042E-4</c:v>
                </c:pt>
                <c:pt idx="714">
                  <c:v>1.1356440000000001E-3</c:v>
                </c:pt>
                <c:pt idx="715">
                  <c:v>1.1287790000000001E-3</c:v>
                </c:pt>
                <c:pt idx="716">
                  <c:v>7.923644000000004E-4</c:v>
                </c:pt>
                <c:pt idx="717">
                  <c:v>3.9004030000000018E-4</c:v>
                </c:pt>
                <c:pt idx="718">
                  <c:v>2.2663900000000019E-4</c:v>
                </c:pt>
                <c:pt idx="719">
                  <c:v>3.4884670000000012E-4</c:v>
                </c:pt>
                <c:pt idx="720">
                  <c:v>4.9302430000000054E-4</c:v>
                </c:pt>
                <c:pt idx="721">
                  <c:v>5.1911350000000004E-4</c:v>
                </c:pt>
                <c:pt idx="722">
                  <c:v>5.0400920000000021E-4</c:v>
                </c:pt>
                <c:pt idx="723">
                  <c:v>5.232329000000003E-4</c:v>
                </c:pt>
                <c:pt idx="724">
                  <c:v>5.8090390000000022E-4</c:v>
                </c:pt>
                <c:pt idx="725">
                  <c:v>6.1797820000000032E-4</c:v>
                </c:pt>
                <c:pt idx="726">
                  <c:v>5.1774040000000018E-4</c:v>
                </c:pt>
                <c:pt idx="727">
                  <c:v>2.9941430000000012E-4</c:v>
                </c:pt>
                <c:pt idx="728">
                  <c:v>1.4150550000000006E-4</c:v>
                </c:pt>
                <c:pt idx="729">
                  <c:v>1.4287870000000006E-4</c:v>
                </c:pt>
                <c:pt idx="730">
                  <c:v>2.4448950000000009E-4</c:v>
                </c:pt>
                <c:pt idx="731">
                  <c:v>3.7768220000000013E-4</c:v>
                </c:pt>
                <c:pt idx="732">
                  <c:v>5.0675549999999985E-4</c:v>
                </c:pt>
                <c:pt idx="733">
                  <c:v>5.9051580000000028E-4</c:v>
                </c:pt>
                <c:pt idx="734">
                  <c:v>5.9600830000000019E-4</c:v>
                </c:pt>
                <c:pt idx="735">
                  <c:v>5.5756090000000044E-4</c:v>
                </c:pt>
                <c:pt idx="736">
                  <c:v>4.2986070000000025E-4</c:v>
                </c:pt>
                <c:pt idx="737">
                  <c:v>1.923110000000001E-4</c:v>
                </c:pt>
                <c:pt idx="738">
                  <c:v>1.7924750000000008E-5</c:v>
                </c:pt>
                <c:pt idx="739">
                  <c:v>-9.5376480000000064E-6</c:v>
                </c:pt>
                <c:pt idx="740">
                  <c:v>4.193552000000002E-6</c:v>
                </c:pt>
                <c:pt idx="741">
                  <c:v>3.8521550000000011E-5</c:v>
                </c:pt>
                <c:pt idx="742">
                  <c:v>3.440219000000002E-5</c:v>
                </c:pt>
                <c:pt idx="743">
                  <c:v>-1.3174530000000005E-4</c:v>
                </c:pt>
                <c:pt idx="744">
                  <c:v>-3.5556390000000013E-4</c:v>
                </c:pt>
                <c:pt idx="745">
                  <c:v>-4.5030920000000015E-4</c:v>
                </c:pt>
                <c:pt idx="746">
                  <c:v>-3.6105640000000014E-4</c:v>
                </c:pt>
                <c:pt idx="747">
                  <c:v>-1.1389480000000006E-4</c:v>
                </c:pt>
                <c:pt idx="748">
                  <c:v>2.0054970000000011E-4</c:v>
                </c:pt>
                <c:pt idx="749">
                  <c:v>3.8180150000000009E-4</c:v>
                </c:pt>
                <c:pt idx="750">
                  <c:v>2.8431000000000018E-4</c:v>
                </c:pt>
                <c:pt idx="751">
                  <c:v>1.2432270000000004E-5</c:v>
                </c:pt>
                <c:pt idx="752">
                  <c:v>-2.4022180000000002E-4</c:v>
                </c:pt>
                <c:pt idx="753">
                  <c:v>-3.8577250000000011E-4</c:v>
                </c:pt>
                <c:pt idx="754">
                  <c:v>-4.3932420000000034E-4</c:v>
                </c:pt>
                <c:pt idx="755">
                  <c:v>-4.2559300000000004E-4</c:v>
                </c:pt>
                <c:pt idx="756">
                  <c:v>-3.9675750000000019E-4</c:v>
                </c:pt>
                <c:pt idx="757">
                  <c:v>-3.651757000000001E-4</c:v>
                </c:pt>
                <c:pt idx="758">
                  <c:v>-2.7454980000000013E-4</c:v>
                </c:pt>
                <c:pt idx="759">
                  <c:v>-1.2487969999999999E-4</c:v>
                </c:pt>
                <c:pt idx="760">
                  <c:v>-1.7776370000000006E-5</c:v>
                </c:pt>
                <c:pt idx="761">
                  <c:v>-2.8761330000000014E-5</c:v>
                </c:pt>
                <c:pt idx="762">
                  <c:v>-1.5783460000000008E-4</c:v>
                </c:pt>
                <c:pt idx="763">
                  <c:v>-4.475629000000004E-4</c:v>
                </c:pt>
                <c:pt idx="764">
                  <c:v>-8.3066340000000093E-4</c:v>
                </c:pt>
                <c:pt idx="765">
                  <c:v>-1.0503630000000001E-3</c:v>
                </c:pt>
                <c:pt idx="766">
                  <c:v>-1.0050500000000004E-3</c:v>
                </c:pt>
                <c:pt idx="767">
                  <c:v>-7.3591810000000026E-4</c:v>
                </c:pt>
                <c:pt idx="768">
                  <c:v>-3.5693700000000015E-4</c:v>
                </c:pt>
                <c:pt idx="769">
                  <c:v>-1.2899909999999998E-4</c:v>
                </c:pt>
                <c:pt idx="770">
                  <c:v>-1.8804320000000011E-4</c:v>
                </c:pt>
                <c:pt idx="771">
                  <c:v>-2.9926600000000002E-4</c:v>
                </c:pt>
                <c:pt idx="772">
                  <c:v>-3.3496710000000012E-4</c:v>
                </c:pt>
                <c:pt idx="773">
                  <c:v>-2.9789280000000012E-4</c:v>
                </c:pt>
                <c:pt idx="774">
                  <c:v>-1.5371520000000006E-4</c:v>
                </c:pt>
                <c:pt idx="775">
                  <c:v>-6.1716210000000059E-5</c:v>
                </c:pt>
                <c:pt idx="776">
                  <c:v>-1.7568520000000009E-4</c:v>
                </c:pt>
                <c:pt idx="777">
                  <c:v>-3.2260900000000018E-4</c:v>
                </c:pt>
                <c:pt idx="778">
                  <c:v>-3.7616070000000024E-4</c:v>
                </c:pt>
                <c:pt idx="779">
                  <c:v>-3.8714560000000002E-4</c:v>
                </c:pt>
                <c:pt idx="780">
                  <c:v>-2.1825190000000007E-4</c:v>
                </c:pt>
                <c:pt idx="781">
                  <c:v>3.5775310000000024E-5</c:v>
                </c:pt>
                <c:pt idx="782">
                  <c:v>1.3738619999999999E-4</c:v>
                </c:pt>
                <c:pt idx="783">
                  <c:v>1.4150550000000006E-4</c:v>
                </c:pt>
                <c:pt idx="784">
                  <c:v>1.1129690000000001E-4</c:v>
                </c:pt>
                <c:pt idx="785">
                  <c:v>4.193552000000002E-6</c:v>
                </c:pt>
                <c:pt idx="786">
                  <c:v>-3.2880690000000018E-5</c:v>
                </c:pt>
                <c:pt idx="787">
                  <c:v>7.1476430000000035E-5</c:v>
                </c:pt>
                <c:pt idx="788">
                  <c:v>1.7446040000000001E-4</c:v>
                </c:pt>
                <c:pt idx="789">
                  <c:v>3.0216059999999998E-4</c:v>
                </c:pt>
                <c:pt idx="790">
                  <c:v>4.5320380000000017E-4</c:v>
                </c:pt>
                <c:pt idx="791">
                  <c:v>4.8203930000000024E-4</c:v>
                </c:pt>
                <c:pt idx="792">
                  <c:v>4.2162200000000035E-4</c:v>
                </c:pt>
                <c:pt idx="793">
                  <c:v>3.708166000000002E-4</c:v>
                </c:pt>
                <c:pt idx="794">
                  <c:v>3.3236920000000012E-4</c:v>
                </c:pt>
                <c:pt idx="795">
                  <c:v>3.309961000000001E-4</c:v>
                </c:pt>
                <c:pt idx="796">
                  <c:v>4.4221879999999987E-4</c:v>
                </c:pt>
                <c:pt idx="797">
                  <c:v>5.7541150000000002E-4</c:v>
                </c:pt>
                <c:pt idx="798">
                  <c:v>6.3582869999999998E-4</c:v>
                </c:pt>
                <c:pt idx="799">
                  <c:v>6.9761910000000059E-4</c:v>
                </c:pt>
                <c:pt idx="800">
                  <c:v>7.4155900000000025E-4</c:v>
                </c:pt>
                <c:pt idx="801">
                  <c:v>7.0585790000000036E-4</c:v>
                </c:pt>
                <c:pt idx="802">
                  <c:v>6.8526109999999998E-4</c:v>
                </c:pt>
                <c:pt idx="803">
                  <c:v>7.0173849999999999E-4</c:v>
                </c:pt>
                <c:pt idx="804">
                  <c:v>6.838879000000003E-4</c:v>
                </c:pt>
                <c:pt idx="805">
                  <c:v>7.2096220000000052E-4</c:v>
                </c:pt>
                <c:pt idx="806">
                  <c:v>8.4591610000000052E-4</c:v>
                </c:pt>
                <c:pt idx="807">
                  <c:v>9.0633340000000062E-4</c:v>
                </c:pt>
                <c:pt idx="808">
                  <c:v>9.2418390000000006E-4</c:v>
                </c:pt>
                <c:pt idx="809">
                  <c:v>9.4752700000000053E-4</c:v>
                </c:pt>
                <c:pt idx="810">
                  <c:v>9.035871E-4</c:v>
                </c:pt>
                <c:pt idx="811">
                  <c:v>8.5415480000000004E-4</c:v>
                </c:pt>
                <c:pt idx="812">
                  <c:v>8.4454300000000077E-4</c:v>
                </c:pt>
                <c:pt idx="813">
                  <c:v>7.5529020000000022E-4</c:v>
                </c:pt>
                <c:pt idx="814">
                  <c:v>6.8526109999999998E-4</c:v>
                </c:pt>
                <c:pt idx="815">
                  <c:v>7.9923000000000038E-4</c:v>
                </c:pt>
                <c:pt idx="816">
                  <c:v>9.6263130000000003E-4</c:v>
                </c:pt>
                <c:pt idx="817">
                  <c:v>1.0875850000000005E-3</c:v>
                </c:pt>
                <c:pt idx="818">
                  <c:v>1.1370180000000005E-3</c:v>
                </c:pt>
                <c:pt idx="819">
                  <c:v>1.0203020000000005E-3</c:v>
                </c:pt>
                <c:pt idx="820">
                  <c:v>9.1731830000000051E-4</c:v>
                </c:pt>
                <c:pt idx="821">
                  <c:v>1.0724810000000001E-3</c:v>
                </c:pt>
                <c:pt idx="822">
                  <c:v>1.3704480000000005E-3</c:v>
                </c:pt>
                <c:pt idx="823">
                  <c:v>1.5585650000000005E-3</c:v>
                </c:pt>
                <c:pt idx="824">
                  <c:v>1.5324760000000005E-3</c:v>
                </c:pt>
                <c:pt idx="825">
                  <c:v>1.2674639999999998E-3</c:v>
                </c:pt>
                <c:pt idx="826">
                  <c:v>9.1045270000000042E-4</c:v>
                </c:pt>
                <c:pt idx="827">
                  <c:v>7.2096220000000052E-4</c:v>
                </c:pt>
                <c:pt idx="828">
                  <c:v>7.8549879999999998E-4</c:v>
                </c:pt>
                <c:pt idx="829">
                  <c:v>9.0770650000000026E-4</c:v>
                </c:pt>
                <c:pt idx="830">
                  <c:v>9.4752700000000053E-4</c:v>
                </c:pt>
                <c:pt idx="831">
                  <c:v>9.3791510000000046E-4</c:v>
                </c:pt>
                <c:pt idx="832">
                  <c:v>8.9672150000000034E-4</c:v>
                </c:pt>
                <c:pt idx="833">
                  <c:v>9.5439260000000008E-4</c:v>
                </c:pt>
                <c:pt idx="834">
                  <c:v>1.1644800000000005E-3</c:v>
                </c:pt>
                <c:pt idx="835">
                  <c:v>1.2674639999999998E-3</c:v>
                </c:pt>
                <c:pt idx="836">
                  <c:v>1.1109280000000004E-3</c:v>
                </c:pt>
                <c:pt idx="837">
                  <c:v>8.2531930000000035E-4</c:v>
                </c:pt>
                <c:pt idx="838">
                  <c:v>6.4955990000000027E-4</c:v>
                </c:pt>
                <c:pt idx="839">
                  <c:v>7.923644000000004E-4</c:v>
                </c:pt>
                <c:pt idx="840">
                  <c:v>1.2166580000000005E-3</c:v>
                </c:pt>
                <c:pt idx="841">
                  <c:v>1.5970130000000004E-3</c:v>
                </c:pt>
                <c:pt idx="842">
                  <c:v>1.6533110000000004E-3</c:v>
                </c:pt>
                <c:pt idx="843">
                  <c:v>1.4349849999999999E-3</c:v>
                </c:pt>
                <c:pt idx="844">
                  <c:v>1.1946890000000005E-3</c:v>
                </c:pt>
                <c:pt idx="845">
                  <c:v>1.069735E-3</c:v>
                </c:pt>
                <c:pt idx="846">
                  <c:v>1.0230490000000001E-3</c:v>
                </c:pt>
                <c:pt idx="847">
                  <c:v>1.049138E-3</c:v>
                </c:pt>
                <c:pt idx="848">
                  <c:v>1.1328980000000005E-3</c:v>
                </c:pt>
                <c:pt idx="849">
                  <c:v>1.2702100000000003E-3</c:v>
                </c:pt>
                <c:pt idx="850">
                  <c:v>1.4610739999999999E-3</c:v>
                </c:pt>
                <c:pt idx="851">
                  <c:v>1.5777890000000004E-3</c:v>
                </c:pt>
                <c:pt idx="852">
                  <c:v>1.5091330000000004E-3</c:v>
                </c:pt>
                <c:pt idx="853">
                  <c:v>1.4116420000000001E-3</c:v>
                </c:pt>
                <c:pt idx="854">
                  <c:v>1.4542080000000005E-3</c:v>
                </c:pt>
                <c:pt idx="855">
                  <c:v>1.5475800000000004E-3</c:v>
                </c:pt>
                <c:pt idx="856">
                  <c:v>1.5256099999999999E-3</c:v>
                </c:pt>
                <c:pt idx="857">
                  <c:v>1.3498510000000004E-3</c:v>
                </c:pt>
                <c:pt idx="858">
                  <c:v>1.0889580000000005E-3</c:v>
                </c:pt>
                <c:pt idx="859">
                  <c:v>9.7498940000000035E-4</c:v>
                </c:pt>
                <c:pt idx="860">
                  <c:v>1.1466290000000001E-3</c:v>
                </c:pt>
                <c:pt idx="861">
                  <c:v>1.4377309999999998E-3</c:v>
                </c:pt>
                <c:pt idx="862">
                  <c:v>1.612117000000001E-3</c:v>
                </c:pt>
                <c:pt idx="863">
                  <c:v>1.6272210000000001E-3</c:v>
                </c:pt>
                <c:pt idx="864">
                  <c:v>1.511879E-3</c:v>
                </c:pt>
                <c:pt idx="865">
                  <c:v>1.3471049999999999E-3</c:v>
                </c:pt>
                <c:pt idx="866">
                  <c:v>1.2015540000000001E-3</c:v>
                </c:pt>
                <c:pt idx="867">
                  <c:v>1.0381530000000004E-3</c:v>
                </c:pt>
                <c:pt idx="868">
                  <c:v>9.2281080000000009E-4</c:v>
                </c:pt>
                <c:pt idx="869">
                  <c:v>9.0221400000000036E-4</c:v>
                </c:pt>
                <c:pt idx="870">
                  <c:v>9.2143770000000012E-4</c:v>
                </c:pt>
                <c:pt idx="871">
                  <c:v>9.1319900000000017E-4</c:v>
                </c:pt>
                <c:pt idx="872">
                  <c:v>8.1982680000000001E-4</c:v>
                </c:pt>
                <c:pt idx="873">
                  <c:v>6.5367930000000043E-4</c:v>
                </c:pt>
                <c:pt idx="874">
                  <c:v>6.2621690000000028E-4</c:v>
                </c:pt>
                <c:pt idx="875">
                  <c:v>8.2943870000000018E-4</c:v>
                </c:pt>
                <c:pt idx="876">
                  <c:v>1.0917050000000001E-3</c:v>
                </c:pt>
                <c:pt idx="877">
                  <c:v>1.2894339999999999E-3</c:v>
                </c:pt>
                <c:pt idx="878">
                  <c:v>1.3141500000000009E-3</c:v>
                </c:pt>
                <c:pt idx="879">
                  <c:v>1.1095550000000004E-3</c:v>
                </c:pt>
                <c:pt idx="880">
                  <c:v>8.9809470000000045E-4</c:v>
                </c:pt>
                <c:pt idx="881">
                  <c:v>7.6078270000000023E-4</c:v>
                </c:pt>
                <c:pt idx="882">
                  <c:v>6.3033630000000043E-4</c:v>
                </c:pt>
                <c:pt idx="883">
                  <c:v>6.1797820000000032E-4</c:v>
                </c:pt>
                <c:pt idx="884">
                  <c:v>7.6215579999999998E-4</c:v>
                </c:pt>
                <c:pt idx="885">
                  <c:v>9.3242270000000005E-4</c:v>
                </c:pt>
                <c:pt idx="886">
                  <c:v>1.0944510000000004E-3</c:v>
                </c:pt>
                <c:pt idx="887">
                  <c:v>1.1301520000000006E-3</c:v>
                </c:pt>
                <c:pt idx="888">
                  <c:v>9.6400440000000032E-4</c:v>
                </c:pt>
                <c:pt idx="889">
                  <c:v>7.8275260000000004E-4</c:v>
                </c:pt>
                <c:pt idx="890">
                  <c:v>7.3332030000000041E-4</c:v>
                </c:pt>
                <c:pt idx="891">
                  <c:v>7.9923000000000038E-4</c:v>
                </c:pt>
                <c:pt idx="892">
                  <c:v>9.0221400000000036E-4</c:v>
                </c:pt>
                <c:pt idx="893">
                  <c:v>9.6400440000000032E-4</c:v>
                </c:pt>
                <c:pt idx="894">
                  <c:v>9.1319900000000017E-4</c:v>
                </c:pt>
                <c:pt idx="895">
                  <c:v>7.374396000000002E-4</c:v>
                </c:pt>
                <c:pt idx="896">
                  <c:v>5.3696410000000049E-4</c:v>
                </c:pt>
                <c:pt idx="897">
                  <c:v>4.3123389999999998E-4</c:v>
                </c:pt>
                <c:pt idx="898">
                  <c:v>4.7105430000000015E-4</c:v>
                </c:pt>
                <c:pt idx="899">
                  <c:v>6.6741049999999996E-4</c:v>
                </c:pt>
                <c:pt idx="900">
                  <c:v>9.5301950000000032E-4</c:v>
                </c:pt>
                <c:pt idx="901">
                  <c:v>1.1177939999999999E-3</c:v>
                </c:pt>
                <c:pt idx="902">
                  <c:v>1.0711080000000001E-3</c:v>
                </c:pt>
                <c:pt idx="903">
                  <c:v>9.118259000000002E-4</c:v>
                </c:pt>
                <c:pt idx="904">
                  <c:v>7.2096220000000052E-4</c:v>
                </c:pt>
                <c:pt idx="905">
                  <c:v>6.1523190000000003E-4</c:v>
                </c:pt>
                <c:pt idx="906">
                  <c:v>7.1135030000000024E-4</c:v>
                </c:pt>
                <c:pt idx="907">
                  <c:v>9.118259000000002E-4</c:v>
                </c:pt>
                <c:pt idx="908">
                  <c:v>1.0326600000000001E-3</c:v>
                </c:pt>
                <c:pt idx="909">
                  <c:v>1.0093170000000005E-3</c:v>
                </c:pt>
                <c:pt idx="910">
                  <c:v>8.2257310000000052E-4</c:v>
                </c:pt>
                <c:pt idx="911">
                  <c:v>6.0287390000000017E-4</c:v>
                </c:pt>
                <c:pt idx="912">
                  <c:v>5.6168030000000027E-4</c:v>
                </c:pt>
                <c:pt idx="913">
                  <c:v>6.6878360000000004E-4</c:v>
                </c:pt>
                <c:pt idx="914">
                  <c:v>7.374396000000002E-4</c:v>
                </c:pt>
                <c:pt idx="915">
                  <c:v>6.5367930000000043E-4</c:v>
                </c:pt>
                <c:pt idx="916">
                  <c:v>4.1063710000000019E-4</c:v>
                </c:pt>
                <c:pt idx="917">
                  <c:v>1.7034110000000005E-4</c:v>
                </c:pt>
                <c:pt idx="918">
                  <c:v>1.6759480000000005E-4</c:v>
                </c:pt>
                <c:pt idx="919">
                  <c:v>4.1475639999999999E-4</c:v>
                </c:pt>
                <c:pt idx="920">
                  <c:v>6.7427610000000038E-4</c:v>
                </c:pt>
                <c:pt idx="921">
                  <c:v>7.9511070000000048E-4</c:v>
                </c:pt>
                <c:pt idx="922">
                  <c:v>7.497977000000002E-4</c:v>
                </c:pt>
                <c:pt idx="923">
                  <c:v>5.3971029999999999E-4</c:v>
                </c:pt>
                <c:pt idx="924">
                  <c:v>3.4747350000000011E-4</c:v>
                </c:pt>
                <c:pt idx="925">
                  <c:v>3.2962300000000019E-4</c:v>
                </c:pt>
                <c:pt idx="926">
                  <c:v>3.8317469999999998E-4</c:v>
                </c:pt>
                <c:pt idx="927">
                  <c:v>4.7654680000000022E-4</c:v>
                </c:pt>
                <c:pt idx="928">
                  <c:v>6.3033630000000043E-4</c:v>
                </c:pt>
                <c:pt idx="929">
                  <c:v>6.8663420000000049E-4</c:v>
                </c:pt>
                <c:pt idx="930">
                  <c:v>6.2621690000000028E-4</c:v>
                </c:pt>
                <c:pt idx="931">
                  <c:v>5.3147160000000004E-4</c:v>
                </c:pt>
                <c:pt idx="932">
                  <c:v>3.6257790000000014E-4</c:v>
                </c:pt>
                <c:pt idx="933">
                  <c:v>1.9780350000000012E-4</c:v>
                </c:pt>
                <c:pt idx="934">
                  <c:v>1.4425180000000005E-4</c:v>
                </c:pt>
                <c:pt idx="935">
                  <c:v>1.4837110000000001E-4</c:v>
                </c:pt>
                <c:pt idx="936">
                  <c:v>2.1702710000000004E-4</c:v>
                </c:pt>
                <c:pt idx="937">
                  <c:v>3.4610040000000009E-4</c:v>
                </c:pt>
                <c:pt idx="938">
                  <c:v>3.8729400000000005E-4</c:v>
                </c:pt>
                <c:pt idx="939">
                  <c:v>2.8293690000000011E-4</c:v>
                </c:pt>
                <c:pt idx="940">
                  <c:v>8.7953870000000064E-5</c:v>
                </c:pt>
                <c:pt idx="941">
                  <c:v>-9.4671090000000063E-5</c:v>
                </c:pt>
                <c:pt idx="942">
                  <c:v>-7.9566770000000057E-5</c:v>
                </c:pt>
                <c:pt idx="943">
                  <c:v>1.7308730000000007E-4</c:v>
                </c:pt>
                <c:pt idx="944">
                  <c:v>4.6418870000000017E-4</c:v>
                </c:pt>
                <c:pt idx="945">
                  <c:v>5.7403830000000023E-4</c:v>
                </c:pt>
                <c:pt idx="946">
                  <c:v>3.9004030000000018E-4</c:v>
                </c:pt>
                <c:pt idx="947">
                  <c:v>6.3237710000000027E-5</c:v>
                </c:pt>
                <c:pt idx="948">
                  <c:v>-1.8255080000000005E-4</c:v>
                </c:pt>
                <c:pt idx="949">
                  <c:v>-2.2786370000000007E-4</c:v>
                </c:pt>
                <c:pt idx="950">
                  <c:v>-4.6611889999999999E-5</c:v>
                </c:pt>
                <c:pt idx="951">
                  <c:v>1.8819160000000006E-4</c:v>
                </c:pt>
                <c:pt idx="952">
                  <c:v>3.1177240000000017E-4</c:v>
                </c:pt>
                <c:pt idx="953">
                  <c:v>3.2824990000000011E-4</c:v>
                </c:pt>
                <c:pt idx="954">
                  <c:v>2.95295E-4</c:v>
                </c:pt>
                <c:pt idx="955">
                  <c:v>2.3213150000000007E-4</c:v>
                </c:pt>
                <c:pt idx="956">
                  <c:v>2.7607130000000018E-4</c:v>
                </c:pt>
                <c:pt idx="957">
                  <c:v>3.7630910000000027E-4</c:v>
                </c:pt>
                <c:pt idx="958">
                  <c:v>4.2848760000000017E-4</c:v>
                </c:pt>
                <c:pt idx="959">
                  <c:v>4.1475639999999999E-4</c:v>
                </c:pt>
                <c:pt idx="960">
                  <c:v>3.6669720000000015E-4</c:v>
                </c:pt>
                <c:pt idx="961">
                  <c:v>3.3648860000000012E-4</c:v>
                </c:pt>
                <c:pt idx="962">
                  <c:v>4.0651769999999987E-4</c:v>
                </c:pt>
                <c:pt idx="963">
                  <c:v>5.7129209999999997E-4</c:v>
                </c:pt>
                <c:pt idx="964">
                  <c:v>7.0723100000000022E-4</c:v>
                </c:pt>
                <c:pt idx="965">
                  <c:v>7.7314070000000042E-4</c:v>
                </c:pt>
                <c:pt idx="966">
                  <c:v>7.8824510000000028E-4</c:v>
                </c:pt>
                <c:pt idx="967">
                  <c:v>8.3355800000000074E-4</c:v>
                </c:pt>
                <c:pt idx="968">
                  <c:v>9.035871E-4</c:v>
                </c:pt>
                <c:pt idx="969">
                  <c:v>9.5713880000000023E-4</c:v>
                </c:pt>
                <c:pt idx="970">
                  <c:v>9.2693020000000036E-4</c:v>
                </c:pt>
                <c:pt idx="971">
                  <c:v>7.8549879999999998E-4</c:v>
                </c:pt>
                <c:pt idx="972">
                  <c:v>5.7129209999999997E-4</c:v>
                </c:pt>
                <c:pt idx="973">
                  <c:v>3.9278650000000017E-4</c:v>
                </c:pt>
                <c:pt idx="974">
                  <c:v>3.4884670000000012E-4</c:v>
                </c:pt>
                <c:pt idx="975">
                  <c:v>4.6006940000000015E-4</c:v>
                </c:pt>
                <c:pt idx="976">
                  <c:v>7.0311160000000028E-4</c:v>
                </c:pt>
                <c:pt idx="977">
                  <c:v>9.7498940000000035E-4</c:v>
                </c:pt>
                <c:pt idx="978">
                  <c:v>1.1205400000000006E-3</c:v>
                </c:pt>
                <c:pt idx="979">
                  <c:v>1.0340340000000001E-3</c:v>
                </c:pt>
                <c:pt idx="980">
                  <c:v>7.7451390000000031E-4</c:v>
                </c:pt>
                <c:pt idx="981">
                  <c:v>4.3398010000000024E-4</c:v>
                </c:pt>
                <c:pt idx="982">
                  <c:v>7.5595790000000039E-5</c:v>
                </c:pt>
                <c:pt idx="983">
                  <c:v>-1.0153670000000003E-4</c:v>
                </c:pt>
                <c:pt idx="984">
                  <c:v>-7.8193650000000047E-5</c:v>
                </c:pt>
                <c:pt idx="985">
                  <c:v>5.499899000000004E-5</c:v>
                </c:pt>
                <c:pt idx="986">
                  <c:v>2.8705629999999999E-4</c:v>
                </c:pt>
                <c:pt idx="987">
                  <c:v>4.6418870000000017E-4</c:v>
                </c:pt>
                <c:pt idx="988">
                  <c:v>5.232329000000003E-4</c:v>
                </c:pt>
                <c:pt idx="989">
                  <c:v>6.0562010000000032E-4</c:v>
                </c:pt>
                <c:pt idx="990">
                  <c:v>7.4842460000000045E-4</c:v>
                </c:pt>
                <c:pt idx="991">
                  <c:v>8.1433430000000032E-4</c:v>
                </c:pt>
                <c:pt idx="992">
                  <c:v>7.8549879999999998E-4</c:v>
                </c:pt>
                <c:pt idx="993">
                  <c:v>6.2621690000000028E-4</c:v>
                </c:pt>
                <c:pt idx="994">
                  <c:v>4.3123389999999998E-4</c:v>
                </c:pt>
              </c:numCache>
            </c:numRef>
          </c:yVal>
          <c:smooth val="1"/>
        </c:ser>
        <c:ser>
          <c:idx val="1"/>
          <c:order val="1"/>
          <c:marker>
            <c:symbol val="none"/>
          </c:marker>
          <c:xVal>
            <c:numRef>
              <c:f>Sheet1!$A$1:$A$995</c:f>
              <c:numCache>
                <c:formatCode>General</c:formatCode>
                <c:ptCount val="995"/>
                <c:pt idx="0">
                  <c:v>7.4850000000000065E-8</c:v>
                </c:pt>
                <c:pt idx="1">
                  <c:v>7.4900000000000069E-8</c:v>
                </c:pt>
                <c:pt idx="2">
                  <c:v>7.4950000000000085E-8</c:v>
                </c:pt>
                <c:pt idx="3">
                  <c:v>7.5000000000000063E-8</c:v>
                </c:pt>
                <c:pt idx="4">
                  <c:v>7.5050000000000053E-8</c:v>
                </c:pt>
                <c:pt idx="5">
                  <c:v>7.5100000000000057E-8</c:v>
                </c:pt>
                <c:pt idx="6">
                  <c:v>7.5150000000000061E-8</c:v>
                </c:pt>
                <c:pt idx="7">
                  <c:v>7.5200000000000051E-8</c:v>
                </c:pt>
                <c:pt idx="8">
                  <c:v>7.5250000000000055E-8</c:v>
                </c:pt>
                <c:pt idx="9">
                  <c:v>7.5300000000000085E-8</c:v>
                </c:pt>
                <c:pt idx="10">
                  <c:v>7.5350000000000049E-8</c:v>
                </c:pt>
                <c:pt idx="11">
                  <c:v>7.540000000000008E-8</c:v>
                </c:pt>
                <c:pt idx="12">
                  <c:v>7.5450000000000057E-8</c:v>
                </c:pt>
                <c:pt idx="13">
                  <c:v>7.5500000000000061E-8</c:v>
                </c:pt>
                <c:pt idx="14">
                  <c:v>7.5550000000000051E-8</c:v>
                </c:pt>
                <c:pt idx="15">
                  <c:v>7.5600000000000055E-8</c:v>
                </c:pt>
                <c:pt idx="16">
                  <c:v>7.5650000000000059E-8</c:v>
                </c:pt>
                <c:pt idx="17">
                  <c:v>7.5700000000000049E-8</c:v>
                </c:pt>
                <c:pt idx="18">
                  <c:v>7.5750000000000079E-8</c:v>
                </c:pt>
                <c:pt idx="19">
                  <c:v>7.5800000000000057E-8</c:v>
                </c:pt>
                <c:pt idx="20">
                  <c:v>7.5850000000000087E-8</c:v>
                </c:pt>
                <c:pt idx="21">
                  <c:v>7.5900000000000064E-8</c:v>
                </c:pt>
                <c:pt idx="22">
                  <c:v>7.5950000000000055E-8</c:v>
                </c:pt>
                <c:pt idx="23">
                  <c:v>7.6000000000000085E-8</c:v>
                </c:pt>
                <c:pt idx="24">
                  <c:v>7.6050000000000062E-8</c:v>
                </c:pt>
                <c:pt idx="25">
                  <c:v>7.6100000000000053E-8</c:v>
                </c:pt>
                <c:pt idx="26">
                  <c:v>7.6150000000000057E-8</c:v>
                </c:pt>
                <c:pt idx="27">
                  <c:v>7.6200000000000047E-8</c:v>
                </c:pt>
                <c:pt idx="28">
                  <c:v>7.6250000000000038E-8</c:v>
                </c:pt>
                <c:pt idx="29">
                  <c:v>7.6300000000000055E-8</c:v>
                </c:pt>
                <c:pt idx="30">
                  <c:v>7.6350000000000085E-8</c:v>
                </c:pt>
                <c:pt idx="31">
                  <c:v>7.6400000000000062E-8</c:v>
                </c:pt>
                <c:pt idx="32">
                  <c:v>7.6450000000000053E-8</c:v>
                </c:pt>
                <c:pt idx="33">
                  <c:v>7.6500000000000056E-8</c:v>
                </c:pt>
                <c:pt idx="34">
                  <c:v>7.655000000000006E-8</c:v>
                </c:pt>
                <c:pt idx="35">
                  <c:v>7.6600000000000051E-8</c:v>
                </c:pt>
                <c:pt idx="36">
                  <c:v>7.6650000000000054E-8</c:v>
                </c:pt>
                <c:pt idx="37">
                  <c:v>7.6700000000000085E-8</c:v>
                </c:pt>
                <c:pt idx="38">
                  <c:v>7.6750000000000062E-8</c:v>
                </c:pt>
                <c:pt idx="39">
                  <c:v>7.6800000000000052E-8</c:v>
                </c:pt>
                <c:pt idx="40">
                  <c:v>7.6850000000000056E-8</c:v>
                </c:pt>
                <c:pt idx="41">
                  <c:v>7.690000000000006E-8</c:v>
                </c:pt>
                <c:pt idx="42">
                  <c:v>7.695000000000005E-8</c:v>
                </c:pt>
                <c:pt idx="43">
                  <c:v>7.7000000000000081E-8</c:v>
                </c:pt>
                <c:pt idx="44">
                  <c:v>7.7050000000000084E-8</c:v>
                </c:pt>
                <c:pt idx="45">
                  <c:v>7.7100000000000088E-8</c:v>
                </c:pt>
                <c:pt idx="46">
                  <c:v>7.7150000000000065E-8</c:v>
                </c:pt>
                <c:pt idx="47">
                  <c:v>7.7200000000000056E-8</c:v>
                </c:pt>
                <c:pt idx="48">
                  <c:v>7.725000000000006E-8</c:v>
                </c:pt>
                <c:pt idx="49">
                  <c:v>7.730000000000005E-8</c:v>
                </c:pt>
                <c:pt idx="50">
                  <c:v>7.7350000000000081E-8</c:v>
                </c:pt>
                <c:pt idx="51">
                  <c:v>7.7400000000000084E-8</c:v>
                </c:pt>
                <c:pt idx="52">
                  <c:v>7.7450000000000088E-8</c:v>
                </c:pt>
                <c:pt idx="53">
                  <c:v>7.7500000000000065E-8</c:v>
                </c:pt>
                <c:pt idx="54">
                  <c:v>7.7550000000000056E-8</c:v>
                </c:pt>
                <c:pt idx="55">
                  <c:v>7.7600000000000086E-8</c:v>
                </c:pt>
                <c:pt idx="56">
                  <c:v>7.765000000000005E-8</c:v>
                </c:pt>
                <c:pt idx="57">
                  <c:v>7.770000000000008E-8</c:v>
                </c:pt>
                <c:pt idx="58">
                  <c:v>7.7750000000000084E-8</c:v>
                </c:pt>
                <c:pt idx="59">
                  <c:v>7.7800000000000088E-8</c:v>
                </c:pt>
                <c:pt idx="60">
                  <c:v>7.7850000000000065E-8</c:v>
                </c:pt>
                <c:pt idx="61">
                  <c:v>7.7900000000000056E-8</c:v>
                </c:pt>
                <c:pt idx="62">
                  <c:v>7.7950000000000086E-8</c:v>
                </c:pt>
                <c:pt idx="63">
                  <c:v>7.8000000000000063E-8</c:v>
                </c:pt>
                <c:pt idx="64">
                  <c:v>7.8050000000000054E-8</c:v>
                </c:pt>
                <c:pt idx="65">
                  <c:v>7.8100000000000071E-8</c:v>
                </c:pt>
                <c:pt idx="66">
                  <c:v>7.8150000000000061E-8</c:v>
                </c:pt>
                <c:pt idx="67">
                  <c:v>7.8200000000000052E-8</c:v>
                </c:pt>
                <c:pt idx="68">
                  <c:v>7.8250000000000055E-8</c:v>
                </c:pt>
                <c:pt idx="69">
                  <c:v>7.8300000000000086E-8</c:v>
                </c:pt>
                <c:pt idx="70">
                  <c:v>7.835000000000005E-8</c:v>
                </c:pt>
                <c:pt idx="71">
                  <c:v>7.8400000000000054E-8</c:v>
                </c:pt>
                <c:pt idx="72">
                  <c:v>7.8450000000000057E-8</c:v>
                </c:pt>
                <c:pt idx="73">
                  <c:v>7.8500000000000061E-8</c:v>
                </c:pt>
                <c:pt idx="74">
                  <c:v>7.8550000000000052E-8</c:v>
                </c:pt>
                <c:pt idx="75">
                  <c:v>7.8600000000000055E-8</c:v>
                </c:pt>
                <c:pt idx="76">
                  <c:v>7.8650000000000059E-8</c:v>
                </c:pt>
                <c:pt idx="77">
                  <c:v>7.870000000000005E-8</c:v>
                </c:pt>
                <c:pt idx="78">
                  <c:v>7.875000000000008E-8</c:v>
                </c:pt>
                <c:pt idx="79">
                  <c:v>7.8800000000000057E-8</c:v>
                </c:pt>
                <c:pt idx="80">
                  <c:v>7.8850000000000087E-8</c:v>
                </c:pt>
                <c:pt idx="81">
                  <c:v>7.8900000000000065E-8</c:v>
                </c:pt>
                <c:pt idx="82">
                  <c:v>7.8950000000000055E-8</c:v>
                </c:pt>
                <c:pt idx="83">
                  <c:v>7.9000000000000085E-8</c:v>
                </c:pt>
                <c:pt idx="84">
                  <c:v>7.9050000000000049E-8</c:v>
                </c:pt>
                <c:pt idx="85">
                  <c:v>7.910000000000008E-8</c:v>
                </c:pt>
                <c:pt idx="86">
                  <c:v>7.9150000000000057E-8</c:v>
                </c:pt>
                <c:pt idx="87">
                  <c:v>7.9200000000000087E-8</c:v>
                </c:pt>
                <c:pt idx="88">
                  <c:v>7.9250000000000064E-8</c:v>
                </c:pt>
                <c:pt idx="89">
                  <c:v>7.9300000000000081E-8</c:v>
                </c:pt>
                <c:pt idx="90">
                  <c:v>7.9350000000000098E-8</c:v>
                </c:pt>
                <c:pt idx="91">
                  <c:v>7.9400000000000076E-8</c:v>
                </c:pt>
                <c:pt idx="92">
                  <c:v>7.9450000000000079E-8</c:v>
                </c:pt>
                <c:pt idx="93">
                  <c:v>7.9500000000000083E-8</c:v>
                </c:pt>
                <c:pt idx="94">
                  <c:v>7.9550000000000087E-8</c:v>
                </c:pt>
                <c:pt idx="95">
                  <c:v>7.9600000000000064E-8</c:v>
                </c:pt>
                <c:pt idx="96">
                  <c:v>7.9650000000000055E-8</c:v>
                </c:pt>
                <c:pt idx="97">
                  <c:v>7.9700000000000098E-8</c:v>
                </c:pt>
                <c:pt idx="98">
                  <c:v>7.9750000000000089E-8</c:v>
                </c:pt>
                <c:pt idx="99">
                  <c:v>7.9800000000000079E-8</c:v>
                </c:pt>
                <c:pt idx="100">
                  <c:v>7.9850000000000083E-8</c:v>
                </c:pt>
                <c:pt idx="101">
                  <c:v>7.9900000000000087E-8</c:v>
                </c:pt>
                <c:pt idx="102">
                  <c:v>7.9950000000000051E-8</c:v>
                </c:pt>
                <c:pt idx="103">
                  <c:v>8.0000000000000068E-8</c:v>
                </c:pt>
                <c:pt idx="104">
                  <c:v>8.0050000000000085E-8</c:v>
                </c:pt>
                <c:pt idx="105">
                  <c:v>8.0100000000000089E-8</c:v>
                </c:pt>
                <c:pt idx="106">
                  <c:v>8.0150000000000092E-8</c:v>
                </c:pt>
                <c:pt idx="107">
                  <c:v>8.020000000000007E-8</c:v>
                </c:pt>
                <c:pt idx="108">
                  <c:v>8.0250000000000073E-8</c:v>
                </c:pt>
                <c:pt idx="109">
                  <c:v>8.0300000000000077E-8</c:v>
                </c:pt>
                <c:pt idx="110">
                  <c:v>8.0350000000000068E-8</c:v>
                </c:pt>
                <c:pt idx="111">
                  <c:v>8.0400000000000058E-8</c:v>
                </c:pt>
                <c:pt idx="112">
                  <c:v>8.0450000000000088E-8</c:v>
                </c:pt>
                <c:pt idx="113">
                  <c:v>8.0500000000000092E-8</c:v>
                </c:pt>
                <c:pt idx="114">
                  <c:v>8.0550000000000109E-8</c:v>
                </c:pt>
                <c:pt idx="115">
                  <c:v>8.0600000000000073E-8</c:v>
                </c:pt>
                <c:pt idx="116">
                  <c:v>8.0650000000000103E-8</c:v>
                </c:pt>
                <c:pt idx="117">
                  <c:v>8.0700000000000081E-8</c:v>
                </c:pt>
                <c:pt idx="118">
                  <c:v>8.0750000000000084E-8</c:v>
                </c:pt>
                <c:pt idx="119">
                  <c:v>8.0800000000000088E-8</c:v>
                </c:pt>
                <c:pt idx="120">
                  <c:v>8.0850000000000092E-8</c:v>
                </c:pt>
                <c:pt idx="121">
                  <c:v>8.0900000000000069E-8</c:v>
                </c:pt>
                <c:pt idx="122">
                  <c:v>8.0950000000000073E-8</c:v>
                </c:pt>
                <c:pt idx="123">
                  <c:v>8.100000000000009E-8</c:v>
                </c:pt>
                <c:pt idx="124">
                  <c:v>8.1050000000000081E-8</c:v>
                </c:pt>
                <c:pt idx="125">
                  <c:v>8.1100000000000071E-8</c:v>
                </c:pt>
                <c:pt idx="126">
                  <c:v>8.1150000000000088E-8</c:v>
                </c:pt>
                <c:pt idx="127">
                  <c:v>8.1200000000000079E-8</c:v>
                </c:pt>
                <c:pt idx="128">
                  <c:v>8.1250000000000069E-8</c:v>
                </c:pt>
                <c:pt idx="129">
                  <c:v>8.1300000000000046E-8</c:v>
                </c:pt>
                <c:pt idx="130">
                  <c:v>8.1350000000000063E-8</c:v>
                </c:pt>
                <c:pt idx="131">
                  <c:v>8.1400000000000041E-8</c:v>
                </c:pt>
                <c:pt idx="132">
                  <c:v>8.1450000000000071E-8</c:v>
                </c:pt>
                <c:pt idx="133">
                  <c:v>8.1500000000000075E-8</c:v>
                </c:pt>
                <c:pt idx="134">
                  <c:v>8.1550000000000105E-8</c:v>
                </c:pt>
                <c:pt idx="135">
                  <c:v>8.1600000000000069E-8</c:v>
                </c:pt>
                <c:pt idx="136">
                  <c:v>8.1650000000000086E-8</c:v>
                </c:pt>
                <c:pt idx="137">
                  <c:v>8.170000000000009E-8</c:v>
                </c:pt>
                <c:pt idx="138">
                  <c:v>8.175000000000008E-8</c:v>
                </c:pt>
                <c:pt idx="139">
                  <c:v>8.1800000000000071E-8</c:v>
                </c:pt>
                <c:pt idx="140">
                  <c:v>8.1850000000000074E-8</c:v>
                </c:pt>
                <c:pt idx="141">
                  <c:v>8.1900000000000078E-8</c:v>
                </c:pt>
                <c:pt idx="142">
                  <c:v>8.1950000000000069E-8</c:v>
                </c:pt>
                <c:pt idx="143">
                  <c:v>8.2000000000000059E-8</c:v>
                </c:pt>
                <c:pt idx="144">
                  <c:v>8.2050000000000076E-8</c:v>
                </c:pt>
                <c:pt idx="145">
                  <c:v>8.210000000000004E-8</c:v>
                </c:pt>
                <c:pt idx="146">
                  <c:v>8.2150000000000071E-8</c:v>
                </c:pt>
                <c:pt idx="147">
                  <c:v>8.2200000000000048E-8</c:v>
                </c:pt>
                <c:pt idx="148">
                  <c:v>8.2250000000000091E-8</c:v>
                </c:pt>
                <c:pt idx="149">
                  <c:v>8.2300000000000055E-8</c:v>
                </c:pt>
                <c:pt idx="150">
                  <c:v>8.2350000000000072E-8</c:v>
                </c:pt>
                <c:pt idx="151">
                  <c:v>8.2400000000000063E-8</c:v>
                </c:pt>
                <c:pt idx="152">
                  <c:v>8.245000000000004E-8</c:v>
                </c:pt>
                <c:pt idx="153">
                  <c:v>8.250000000000007E-8</c:v>
                </c:pt>
                <c:pt idx="154">
                  <c:v>8.2550000000000074E-8</c:v>
                </c:pt>
                <c:pt idx="155">
                  <c:v>8.2600000000000091E-8</c:v>
                </c:pt>
                <c:pt idx="156">
                  <c:v>8.2650000000000082E-8</c:v>
                </c:pt>
                <c:pt idx="157">
                  <c:v>8.2700000000000072E-8</c:v>
                </c:pt>
                <c:pt idx="158">
                  <c:v>8.2750000000000076E-8</c:v>
                </c:pt>
                <c:pt idx="159">
                  <c:v>8.2800000000000053E-8</c:v>
                </c:pt>
                <c:pt idx="160">
                  <c:v>8.285000000000007E-8</c:v>
                </c:pt>
                <c:pt idx="161">
                  <c:v>8.2900000000000061E-8</c:v>
                </c:pt>
                <c:pt idx="162">
                  <c:v>8.2950000000000078E-8</c:v>
                </c:pt>
                <c:pt idx="163">
                  <c:v>8.3000000000000081E-8</c:v>
                </c:pt>
                <c:pt idx="164">
                  <c:v>8.3050000000000085E-8</c:v>
                </c:pt>
                <c:pt idx="165">
                  <c:v>8.3100000000000089E-8</c:v>
                </c:pt>
                <c:pt idx="166">
                  <c:v>8.3150000000000106E-8</c:v>
                </c:pt>
                <c:pt idx="167">
                  <c:v>8.320000000000007E-8</c:v>
                </c:pt>
                <c:pt idx="168">
                  <c:v>8.3250000000000087E-8</c:v>
                </c:pt>
                <c:pt idx="169">
                  <c:v>8.3300000000000091E-8</c:v>
                </c:pt>
                <c:pt idx="170">
                  <c:v>8.3350000000000081E-8</c:v>
                </c:pt>
                <c:pt idx="171">
                  <c:v>8.3400000000000072E-8</c:v>
                </c:pt>
                <c:pt idx="172">
                  <c:v>8.3450000000000102E-8</c:v>
                </c:pt>
                <c:pt idx="173">
                  <c:v>8.3500000000000106E-8</c:v>
                </c:pt>
                <c:pt idx="174">
                  <c:v>8.355000000000011E-8</c:v>
                </c:pt>
                <c:pt idx="175">
                  <c:v>8.3600000000000087E-8</c:v>
                </c:pt>
                <c:pt idx="176">
                  <c:v>8.3650000000000104E-8</c:v>
                </c:pt>
                <c:pt idx="177">
                  <c:v>8.3700000000000081E-8</c:v>
                </c:pt>
                <c:pt idx="178">
                  <c:v>8.3750000000000111E-8</c:v>
                </c:pt>
                <c:pt idx="179">
                  <c:v>8.3800000000000102E-8</c:v>
                </c:pt>
                <c:pt idx="180">
                  <c:v>8.3850000000000106E-8</c:v>
                </c:pt>
                <c:pt idx="181">
                  <c:v>8.3900000000000083E-8</c:v>
                </c:pt>
                <c:pt idx="182">
                  <c:v>8.3950000000000087E-8</c:v>
                </c:pt>
                <c:pt idx="183">
                  <c:v>8.400000000000009E-8</c:v>
                </c:pt>
                <c:pt idx="184">
                  <c:v>8.4050000000000107E-8</c:v>
                </c:pt>
                <c:pt idx="185">
                  <c:v>8.4100000000000071E-8</c:v>
                </c:pt>
                <c:pt idx="186">
                  <c:v>8.4150000000000102E-8</c:v>
                </c:pt>
                <c:pt idx="187">
                  <c:v>8.4200000000000092E-8</c:v>
                </c:pt>
                <c:pt idx="188">
                  <c:v>8.4250000000000083E-8</c:v>
                </c:pt>
                <c:pt idx="189">
                  <c:v>8.4300000000000073E-8</c:v>
                </c:pt>
                <c:pt idx="190">
                  <c:v>8.4350000000000077E-8</c:v>
                </c:pt>
                <c:pt idx="191">
                  <c:v>8.4400000000000054E-8</c:v>
                </c:pt>
                <c:pt idx="192">
                  <c:v>8.4450000000000071E-8</c:v>
                </c:pt>
                <c:pt idx="193">
                  <c:v>8.4500000000000102E-8</c:v>
                </c:pt>
                <c:pt idx="194">
                  <c:v>8.4550000000000145E-8</c:v>
                </c:pt>
                <c:pt idx="195">
                  <c:v>8.4600000000000083E-8</c:v>
                </c:pt>
                <c:pt idx="196">
                  <c:v>8.4650000000000113E-8</c:v>
                </c:pt>
                <c:pt idx="197">
                  <c:v>8.4700000000000103E-8</c:v>
                </c:pt>
                <c:pt idx="198">
                  <c:v>8.4750000000000107E-8</c:v>
                </c:pt>
                <c:pt idx="199">
                  <c:v>8.4800000000000071E-8</c:v>
                </c:pt>
                <c:pt idx="200">
                  <c:v>8.4850000000000101E-8</c:v>
                </c:pt>
                <c:pt idx="201">
                  <c:v>8.4900000000000132E-8</c:v>
                </c:pt>
                <c:pt idx="202">
                  <c:v>8.4950000000000082E-8</c:v>
                </c:pt>
                <c:pt idx="203">
                  <c:v>8.5000000000000073E-8</c:v>
                </c:pt>
                <c:pt idx="204">
                  <c:v>8.5050000000000103E-8</c:v>
                </c:pt>
                <c:pt idx="205">
                  <c:v>8.5100000000000067E-8</c:v>
                </c:pt>
                <c:pt idx="206">
                  <c:v>8.5150000000000084E-8</c:v>
                </c:pt>
                <c:pt idx="207">
                  <c:v>8.5200000000000075E-8</c:v>
                </c:pt>
                <c:pt idx="208">
                  <c:v>8.5250000000000092E-8</c:v>
                </c:pt>
                <c:pt idx="209">
                  <c:v>8.5300000000000069E-8</c:v>
                </c:pt>
                <c:pt idx="210">
                  <c:v>8.5350000000000073E-8</c:v>
                </c:pt>
                <c:pt idx="211">
                  <c:v>8.5400000000000076E-8</c:v>
                </c:pt>
                <c:pt idx="212">
                  <c:v>8.5450000000000067E-8</c:v>
                </c:pt>
                <c:pt idx="213">
                  <c:v>8.5500000000000084E-8</c:v>
                </c:pt>
                <c:pt idx="214">
                  <c:v>8.5550000000000088E-8</c:v>
                </c:pt>
                <c:pt idx="215">
                  <c:v>8.5600000000000118E-8</c:v>
                </c:pt>
                <c:pt idx="216">
                  <c:v>8.5650000000000109E-8</c:v>
                </c:pt>
                <c:pt idx="217">
                  <c:v>8.5700000000000073E-8</c:v>
                </c:pt>
                <c:pt idx="218">
                  <c:v>8.5750000000000103E-8</c:v>
                </c:pt>
                <c:pt idx="219">
                  <c:v>8.580000000000008E-8</c:v>
                </c:pt>
                <c:pt idx="220">
                  <c:v>8.5850000000000084E-8</c:v>
                </c:pt>
                <c:pt idx="221">
                  <c:v>8.5900000000000074E-8</c:v>
                </c:pt>
                <c:pt idx="222">
                  <c:v>8.5950000000000091E-8</c:v>
                </c:pt>
                <c:pt idx="223">
                  <c:v>8.6000000000000069E-8</c:v>
                </c:pt>
                <c:pt idx="224">
                  <c:v>8.6050000000000072E-8</c:v>
                </c:pt>
                <c:pt idx="225">
                  <c:v>8.6100000000000089E-8</c:v>
                </c:pt>
                <c:pt idx="226">
                  <c:v>8.615000000000008E-8</c:v>
                </c:pt>
                <c:pt idx="227">
                  <c:v>8.620000000000007E-8</c:v>
                </c:pt>
                <c:pt idx="228">
                  <c:v>8.6250000000000074E-8</c:v>
                </c:pt>
                <c:pt idx="229">
                  <c:v>8.6300000000000078E-8</c:v>
                </c:pt>
                <c:pt idx="230">
                  <c:v>8.6350000000000068E-8</c:v>
                </c:pt>
                <c:pt idx="231">
                  <c:v>8.6400000000000059E-8</c:v>
                </c:pt>
                <c:pt idx="232">
                  <c:v>8.6450000000000076E-8</c:v>
                </c:pt>
                <c:pt idx="233">
                  <c:v>8.650000000000008E-8</c:v>
                </c:pt>
                <c:pt idx="234">
                  <c:v>8.6550000000000083E-8</c:v>
                </c:pt>
                <c:pt idx="235">
                  <c:v>8.6600000000000074E-8</c:v>
                </c:pt>
                <c:pt idx="236">
                  <c:v>8.6650000000000104E-8</c:v>
                </c:pt>
                <c:pt idx="237">
                  <c:v>8.6700000000000068E-8</c:v>
                </c:pt>
                <c:pt idx="238">
                  <c:v>8.6750000000000085E-8</c:v>
                </c:pt>
                <c:pt idx="239">
                  <c:v>8.6800000000000089E-8</c:v>
                </c:pt>
                <c:pt idx="240">
                  <c:v>8.685000000000008E-8</c:v>
                </c:pt>
                <c:pt idx="241">
                  <c:v>8.690000000000007E-8</c:v>
                </c:pt>
                <c:pt idx="242">
                  <c:v>8.6950000000000074E-8</c:v>
                </c:pt>
                <c:pt idx="243">
                  <c:v>8.7000000000000091E-8</c:v>
                </c:pt>
                <c:pt idx="244">
                  <c:v>8.7050000000000081E-8</c:v>
                </c:pt>
                <c:pt idx="245">
                  <c:v>8.7100000000000059E-8</c:v>
                </c:pt>
                <c:pt idx="246">
                  <c:v>8.7150000000000089E-8</c:v>
                </c:pt>
                <c:pt idx="247">
                  <c:v>8.720000000000004E-8</c:v>
                </c:pt>
                <c:pt idx="248">
                  <c:v>8.725000000000007E-8</c:v>
                </c:pt>
                <c:pt idx="249">
                  <c:v>8.7300000000000047E-8</c:v>
                </c:pt>
                <c:pt idx="250">
                  <c:v>8.7350000000000064E-8</c:v>
                </c:pt>
                <c:pt idx="251">
                  <c:v>8.7400000000000041E-8</c:v>
                </c:pt>
                <c:pt idx="252">
                  <c:v>8.7450000000000072E-8</c:v>
                </c:pt>
                <c:pt idx="253">
                  <c:v>8.7500000000000089E-8</c:v>
                </c:pt>
                <c:pt idx="254">
                  <c:v>8.7550000000000106E-8</c:v>
                </c:pt>
                <c:pt idx="255">
                  <c:v>8.760000000000007E-8</c:v>
                </c:pt>
                <c:pt idx="256">
                  <c:v>8.7650000000000087E-8</c:v>
                </c:pt>
                <c:pt idx="257">
                  <c:v>8.770000000000009E-8</c:v>
                </c:pt>
                <c:pt idx="258">
                  <c:v>8.7750000000000081E-8</c:v>
                </c:pt>
                <c:pt idx="259">
                  <c:v>8.7800000000000072E-8</c:v>
                </c:pt>
                <c:pt idx="260">
                  <c:v>8.7850000000000089E-8</c:v>
                </c:pt>
                <c:pt idx="261">
                  <c:v>8.7900000000000053E-8</c:v>
                </c:pt>
                <c:pt idx="262">
                  <c:v>8.795000000000007E-8</c:v>
                </c:pt>
                <c:pt idx="263">
                  <c:v>8.8000000000000087E-8</c:v>
                </c:pt>
                <c:pt idx="264">
                  <c:v>8.8050000000000104E-8</c:v>
                </c:pt>
                <c:pt idx="265">
                  <c:v>8.8100000000000081E-8</c:v>
                </c:pt>
                <c:pt idx="266">
                  <c:v>8.8150000000000111E-8</c:v>
                </c:pt>
                <c:pt idx="267">
                  <c:v>8.8200000000000102E-8</c:v>
                </c:pt>
                <c:pt idx="268">
                  <c:v>8.8250000000000105E-8</c:v>
                </c:pt>
                <c:pt idx="269">
                  <c:v>8.8300000000000069E-8</c:v>
                </c:pt>
                <c:pt idx="270">
                  <c:v>8.8350000000000086E-8</c:v>
                </c:pt>
                <c:pt idx="271">
                  <c:v>8.840000000000009E-8</c:v>
                </c:pt>
                <c:pt idx="272">
                  <c:v>8.8450000000000081E-8</c:v>
                </c:pt>
                <c:pt idx="273">
                  <c:v>8.8500000000000111E-8</c:v>
                </c:pt>
                <c:pt idx="274">
                  <c:v>8.8550000000000128E-8</c:v>
                </c:pt>
                <c:pt idx="275">
                  <c:v>8.8600000000000145E-8</c:v>
                </c:pt>
                <c:pt idx="276">
                  <c:v>8.8650000000000109E-8</c:v>
                </c:pt>
                <c:pt idx="277">
                  <c:v>8.8700000000000086E-8</c:v>
                </c:pt>
                <c:pt idx="278">
                  <c:v>8.8750000000000116E-8</c:v>
                </c:pt>
                <c:pt idx="279">
                  <c:v>8.880000000000008E-8</c:v>
                </c:pt>
                <c:pt idx="280">
                  <c:v>8.8850000000000111E-8</c:v>
                </c:pt>
                <c:pt idx="281">
                  <c:v>8.8900000000000101E-8</c:v>
                </c:pt>
                <c:pt idx="282">
                  <c:v>8.8950000000000105E-8</c:v>
                </c:pt>
                <c:pt idx="283">
                  <c:v>8.9000000000000082E-8</c:v>
                </c:pt>
                <c:pt idx="284">
                  <c:v>8.9050000000000086E-8</c:v>
                </c:pt>
                <c:pt idx="285">
                  <c:v>8.910000000000009E-8</c:v>
                </c:pt>
                <c:pt idx="286">
                  <c:v>8.9150000000000107E-8</c:v>
                </c:pt>
                <c:pt idx="287">
                  <c:v>8.9200000000000071E-8</c:v>
                </c:pt>
                <c:pt idx="288">
                  <c:v>8.9250000000000088E-8</c:v>
                </c:pt>
                <c:pt idx="289">
                  <c:v>8.9300000000000105E-8</c:v>
                </c:pt>
                <c:pt idx="290">
                  <c:v>8.9350000000000082E-8</c:v>
                </c:pt>
                <c:pt idx="291">
                  <c:v>8.9400000000000073E-8</c:v>
                </c:pt>
                <c:pt idx="292">
                  <c:v>8.9450000000000076E-8</c:v>
                </c:pt>
                <c:pt idx="293">
                  <c:v>8.9500000000000107E-8</c:v>
                </c:pt>
                <c:pt idx="294">
                  <c:v>8.955000000000011E-8</c:v>
                </c:pt>
                <c:pt idx="295">
                  <c:v>8.9600000000000088E-8</c:v>
                </c:pt>
                <c:pt idx="296">
                  <c:v>8.9650000000000131E-8</c:v>
                </c:pt>
                <c:pt idx="297">
                  <c:v>8.9700000000000082E-8</c:v>
                </c:pt>
                <c:pt idx="298">
                  <c:v>8.9750000000000125E-8</c:v>
                </c:pt>
                <c:pt idx="299">
                  <c:v>8.9800000000000103E-8</c:v>
                </c:pt>
                <c:pt idx="300">
                  <c:v>8.9850000000000106E-8</c:v>
                </c:pt>
                <c:pt idx="301">
                  <c:v>8.9900000000000084E-8</c:v>
                </c:pt>
                <c:pt idx="302">
                  <c:v>8.9950000000000087E-8</c:v>
                </c:pt>
                <c:pt idx="303">
                  <c:v>9.0000000000000104E-8</c:v>
                </c:pt>
                <c:pt idx="304">
                  <c:v>9.0050000000000082E-8</c:v>
                </c:pt>
                <c:pt idx="305">
                  <c:v>9.0100000000000072E-8</c:v>
                </c:pt>
                <c:pt idx="306">
                  <c:v>9.0150000000000102E-8</c:v>
                </c:pt>
                <c:pt idx="307">
                  <c:v>9.0200000000000067E-8</c:v>
                </c:pt>
                <c:pt idx="308">
                  <c:v>9.0250000000000084E-8</c:v>
                </c:pt>
                <c:pt idx="309">
                  <c:v>9.0300000000000074E-8</c:v>
                </c:pt>
                <c:pt idx="310">
                  <c:v>9.0350000000000078E-8</c:v>
                </c:pt>
                <c:pt idx="311">
                  <c:v>9.0400000000000068E-8</c:v>
                </c:pt>
                <c:pt idx="312">
                  <c:v>9.0450000000000072E-8</c:v>
                </c:pt>
                <c:pt idx="313">
                  <c:v>9.0500000000000102E-8</c:v>
                </c:pt>
                <c:pt idx="314">
                  <c:v>9.0550000000000106E-8</c:v>
                </c:pt>
                <c:pt idx="315">
                  <c:v>9.0600000000000083E-8</c:v>
                </c:pt>
                <c:pt idx="316">
                  <c:v>9.0650000000000087E-8</c:v>
                </c:pt>
                <c:pt idx="317">
                  <c:v>9.0700000000000091E-8</c:v>
                </c:pt>
                <c:pt idx="318">
                  <c:v>9.0750000000000108E-8</c:v>
                </c:pt>
                <c:pt idx="319">
                  <c:v>9.0800000000000072E-8</c:v>
                </c:pt>
                <c:pt idx="320">
                  <c:v>9.0850000000000102E-8</c:v>
                </c:pt>
                <c:pt idx="321">
                  <c:v>9.0900000000000079E-8</c:v>
                </c:pt>
                <c:pt idx="322">
                  <c:v>9.0950000000000083E-8</c:v>
                </c:pt>
                <c:pt idx="323">
                  <c:v>9.1000000000000074E-8</c:v>
                </c:pt>
                <c:pt idx="324">
                  <c:v>9.1050000000000104E-8</c:v>
                </c:pt>
                <c:pt idx="325">
                  <c:v>9.1100000000000055E-8</c:v>
                </c:pt>
                <c:pt idx="326">
                  <c:v>9.1150000000000072E-8</c:v>
                </c:pt>
                <c:pt idx="327">
                  <c:v>9.1200000000000089E-8</c:v>
                </c:pt>
                <c:pt idx="328">
                  <c:v>9.1250000000000079E-8</c:v>
                </c:pt>
                <c:pt idx="329">
                  <c:v>9.130000000000007E-8</c:v>
                </c:pt>
                <c:pt idx="330">
                  <c:v>9.1350000000000074E-8</c:v>
                </c:pt>
                <c:pt idx="331">
                  <c:v>9.1400000000000077E-8</c:v>
                </c:pt>
                <c:pt idx="332">
                  <c:v>9.1450000000000068E-8</c:v>
                </c:pt>
                <c:pt idx="333">
                  <c:v>9.1500000000000085E-8</c:v>
                </c:pt>
                <c:pt idx="334">
                  <c:v>9.1550000000000128E-8</c:v>
                </c:pt>
                <c:pt idx="335">
                  <c:v>9.1600000000000092E-8</c:v>
                </c:pt>
                <c:pt idx="336">
                  <c:v>9.1650000000000109E-8</c:v>
                </c:pt>
                <c:pt idx="337">
                  <c:v>9.1700000000000073E-8</c:v>
                </c:pt>
                <c:pt idx="338">
                  <c:v>9.1750000000000104E-8</c:v>
                </c:pt>
                <c:pt idx="339">
                  <c:v>9.1800000000000068E-8</c:v>
                </c:pt>
                <c:pt idx="340">
                  <c:v>9.1850000000000085E-8</c:v>
                </c:pt>
                <c:pt idx="341">
                  <c:v>9.1900000000000088E-8</c:v>
                </c:pt>
                <c:pt idx="342">
                  <c:v>9.1950000000000092E-8</c:v>
                </c:pt>
                <c:pt idx="343">
                  <c:v>9.2000000000000069E-8</c:v>
                </c:pt>
                <c:pt idx="344">
                  <c:v>9.2050000000000073E-8</c:v>
                </c:pt>
                <c:pt idx="345">
                  <c:v>9.210000000000009E-8</c:v>
                </c:pt>
                <c:pt idx="346">
                  <c:v>9.2150000000000081E-8</c:v>
                </c:pt>
                <c:pt idx="347">
                  <c:v>9.2200000000000071E-8</c:v>
                </c:pt>
                <c:pt idx="348">
                  <c:v>9.2250000000000088E-8</c:v>
                </c:pt>
                <c:pt idx="349">
                  <c:v>9.2300000000000079E-8</c:v>
                </c:pt>
                <c:pt idx="350">
                  <c:v>9.2350000000000069E-8</c:v>
                </c:pt>
                <c:pt idx="351">
                  <c:v>9.2400000000000047E-8</c:v>
                </c:pt>
                <c:pt idx="352">
                  <c:v>9.2450000000000064E-8</c:v>
                </c:pt>
                <c:pt idx="353">
                  <c:v>9.2500000000000081E-8</c:v>
                </c:pt>
                <c:pt idx="354">
                  <c:v>9.2550000000000084E-8</c:v>
                </c:pt>
                <c:pt idx="355">
                  <c:v>9.2600000000000088E-8</c:v>
                </c:pt>
                <c:pt idx="356">
                  <c:v>9.2650000000000105E-8</c:v>
                </c:pt>
                <c:pt idx="357">
                  <c:v>9.2700000000000069E-8</c:v>
                </c:pt>
                <c:pt idx="358">
                  <c:v>9.2750000000000086E-8</c:v>
                </c:pt>
                <c:pt idx="359">
                  <c:v>9.280000000000009E-8</c:v>
                </c:pt>
                <c:pt idx="360">
                  <c:v>9.285000000000008E-8</c:v>
                </c:pt>
                <c:pt idx="361">
                  <c:v>9.2900000000000071E-8</c:v>
                </c:pt>
                <c:pt idx="362">
                  <c:v>9.2950000000000075E-8</c:v>
                </c:pt>
                <c:pt idx="363">
                  <c:v>9.3000000000000105E-8</c:v>
                </c:pt>
                <c:pt idx="364">
                  <c:v>9.3050000000000109E-8</c:v>
                </c:pt>
                <c:pt idx="365">
                  <c:v>9.3100000000000086E-8</c:v>
                </c:pt>
                <c:pt idx="366">
                  <c:v>9.3150000000000103E-8</c:v>
                </c:pt>
                <c:pt idx="367">
                  <c:v>9.320000000000008E-8</c:v>
                </c:pt>
                <c:pt idx="368">
                  <c:v>9.325000000000011E-8</c:v>
                </c:pt>
                <c:pt idx="369">
                  <c:v>9.3300000000000074E-8</c:v>
                </c:pt>
                <c:pt idx="370">
                  <c:v>9.3350000000000105E-8</c:v>
                </c:pt>
                <c:pt idx="371">
                  <c:v>9.3400000000000082E-8</c:v>
                </c:pt>
                <c:pt idx="372">
                  <c:v>9.3450000000000086E-8</c:v>
                </c:pt>
                <c:pt idx="373">
                  <c:v>9.3500000000000103E-8</c:v>
                </c:pt>
                <c:pt idx="374">
                  <c:v>9.355000000000012E-8</c:v>
                </c:pt>
                <c:pt idx="375">
                  <c:v>9.360000000000011E-8</c:v>
                </c:pt>
                <c:pt idx="376">
                  <c:v>9.3650000000000114E-8</c:v>
                </c:pt>
                <c:pt idx="377">
                  <c:v>9.3700000000000144E-8</c:v>
                </c:pt>
                <c:pt idx="378">
                  <c:v>9.3750000000000108E-8</c:v>
                </c:pt>
                <c:pt idx="379">
                  <c:v>9.3800000000000086E-8</c:v>
                </c:pt>
                <c:pt idx="380">
                  <c:v>9.3850000000000129E-8</c:v>
                </c:pt>
                <c:pt idx="381">
                  <c:v>9.3900000000000106E-8</c:v>
                </c:pt>
                <c:pt idx="382">
                  <c:v>9.395000000000011E-8</c:v>
                </c:pt>
                <c:pt idx="383">
                  <c:v>9.4000000000000087E-8</c:v>
                </c:pt>
                <c:pt idx="384">
                  <c:v>9.4050000000000104E-8</c:v>
                </c:pt>
                <c:pt idx="385">
                  <c:v>9.4100000000000082E-8</c:v>
                </c:pt>
                <c:pt idx="386">
                  <c:v>9.4150000000000085E-8</c:v>
                </c:pt>
                <c:pt idx="387">
                  <c:v>9.4200000000000089E-8</c:v>
                </c:pt>
                <c:pt idx="388">
                  <c:v>9.4250000000000106E-8</c:v>
                </c:pt>
                <c:pt idx="389">
                  <c:v>9.430000000000007E-8</c:v>
                </c:pt>
                <c:pt idx="390">
                  <c:v>9.4350000000000087E-8</c:v>
                </c:pt>
                <c:pt idx="391">
                  <c:v>9.4400000000000091E-8</c:v>
                </c:pt>
                <c:pt idx="392">
                  <c:v>9.4450000000000081E-8</c:v>
                </c:pt>
                <c:pt idx="393">
                  <c:v>9.4500000000000125E-8</c:v>
                </c:pt>
                <c:pt idx="394">
                  <c:v>9.4550000000000129E-8</c:v>
                </c:pt>
                <c:pt idx="395">
                  <c:v>9.4600000000000106E-8</c:v>
                </c:pt>
                <c:pt idx="396">
                  <c:v>9.465000000000011E-8</c:v>
                </c:pt>
                <c:pt idx="397">
                  <c:v>9.4700000000000087E-8</c:v>
                </c:pt>
                <c:pt idx="398">
                  <c:v>9.4750000000000104E-8</c:v>
                </c:pt>
                <c:pt idx="399">
                  <c:v>9.4800000000000081E-8</c:v>
                </c:pt>
                <c:pt idx="400">
                  <c:v>9.4850000000000125E-8</c:v>
                </c:pt>
                <c:pt idx="401">
                  <c:v>9.4900000000000102E-8</c:v>
                </c:pt>
                <c:pt idx="402">
                  <c:v>9.4950000000000106E-8</c:v>
                </c:pt>
                <c:pt idx="403">
                  <c:v>9.5000000000000083E-8</c:v>
                </c:pt>
                <c:pt idx="404">
                  <c:v>9.5050000000000087E-8</c:v>
                </c:pt>
                <c:pt idx="405">
                  <c:v>9.5100000000000091E-8</c:v>
                </c:pt>
                <c:pt idx="406">
                  <c:v>9.5150000000000081E-8</c:v>
                </c:pt>
                <c:pt idx="407">
                  <c:v>9.5200000000000072E-8</c:v>
                </c:pt>
                <c:pt idx="408">
                  <c:v>9.5250000000000102E-8</c:v>
                </c:pt>
                <c:pt idx="409">
                  <c:v>9.5300000000000092E-8</c:v>
                </c:pt>
                <c:pt idx="410">
                  <c:v>9.5350000000000083E-8</c:v>
                </c:pt>
                <c:pt idx="411">
                  <c:v>9.5400000000000073E-8</c:v>
                </c:pt>
                <c:pt idx="412">
                  <c:v>9.5450000000000077E-8</c:v>
                </c:pt>
                <c:pt idx="413">
                  <c:v>9.5500000000000107E-8</c:v>
                </c:pt>
                <c:pt idx="414">
                  <c:v>9.5550000000000111E-8</c:v>
                </c:pt>
                <c:pt idx="415">
                  <c:v>9.5600000000000102E-8</c:v>
                </c:pt>
                <c:pt idx="416">
                  <c:v>9.5650000000000105E-8</c:v>
                </c:pt>
                <c:pt idx="417">
                  <c:v>9.5700000000000083E-8</c:v>
                </c:pt>
                <c:pt idx="418">
                  <c:v>9.5750000000000086E-8</c:v>
                </c:pt>
                <c:pt idx="419">
                  <c:v>9.580000000000009E-8</c:v>
                </c:pt>
                <c:pt idx="420">
                  <c:v>9.5850000000000107E-8</c:v>
                </c:pt>
                <c:pt idx="421">
                  <c:v>9.5900000000000071E-8</c:v>
                </c:pt>
                <c:pt idx="422">
                  <c:v>9.5950000000000101E-8</c:v>
                </c:pt>
                <c:pt idx="423">
                  <c:v>9.6000000000000132E-8</c:v>
                </c:pt>
                <c:pt idx="424">
                  <c:v>9.6050000000000083E-8</c:v>
                </c:pt>
                <c:pt idx="425">
                  <c:v>9.6100000000000073E-8</c:v>
                </c:pt>
                <c:pt idx="426">
                  <c:v>9.6150000000000103E-8</c:v>
                </c:pt>
                <c:pt idx="427">
                  <c:v>9.6200000000000067E-8</c:v>
                </c:pt>
                <c:pt idx="428">
                  <c:v>9.6250000000000084E-8</c:v>
                </c:pt>
                <c:pt idx="429">
                  <c:v>9.6300000000000075E-8</c:v>
                </c:pt>
                <c:pt idx="430">
                  <c:v>9.6350000000000092E-8</c:v>
                </c:pt>
                <c:pt idx="431">
                  <c:v>9.6400000000000069E-8</c:v>
                </c:pt>
                <c:pt idx="432">
                  <c:v>9.6450000000000073E-8</c:v>
                </c:pt>
                <c:pt idx="433">
                  <c:v>9.6500000000000103E-8</c:v>
                </c:pt>
                <c:pt idx="434">
                  <c:v>9.6550000000000107E-8</c:v>
                </c:pt>
                <c:pt idx="435">
                  <c:v>9.6600000000000084E-8</c:v>
                </c:pt>
                <c:pt idx="436">
                  <c:v>9.6650000000000088E-8</c:v>
                </c:pt>
                <c:pt idx="437">
                  <c:v>9.6700000000000118E-8</c:v>
                </c:pt>
                <c:pt idx="438">
                  <c:v>9.6750000000000109E-8</c:v>
                </c:pt>
                <c:pt idx="439">
                  <c:v>9.6800000000000073E-8</c:v>
                </c:pt>
                <c:pt idx="440">
                  <c:v>9.6850000000000103E-8</c:v>
                </c:pt>
                <c:pt idx="441">
                  <c:v>9.6900000000000067E-8</c:v>
                </c:pt>
                <c:pt idx="442">
                  <c:v>9.6950000000000084E-8</c:v>
                </c:pt>
                <c:pt idx="443">
                  <c:v>9.7000000000000074E-8</c:v>
                </c:pt>
                <c:pt idx="444">
                  <c:v>9.7050000000000091E-8</c:v>
                </c:pt>
                <c:pt idx="445">
                  <c:v>9.7100000000000069E-8</c:v>
                </c:pt>
                <c:pt idx="446">
                  <c:v>9.7150000000000073E-8</c:v>
                </c:pt>
                <c:pt idx="447">
                  <c:v>9.720000000000009E-8</c:v>
                </c:pt>
                <c:pt idx="448">
                  <c:v>9.725000000000008E-8</c:v>
                </c:pt>
                <c:pt idx="449">
                  <c:v>9.7300000000000071E-8</c:v>
                </c:pt>
                <c:pt idx="450">
                  <c:v>9.7350000000000074E-8</c:v>
                </c:pt>
                <c:pt idx="451">
                  <c:v>9.7400000000000078E-8</c:v>
                </c:pt>
                <c:pt idx="452">
                  <c:v>9.7450000000000069E-8</c:v>
                </c:pt>
                <c:pt idx="453">
                  <c:v>9.7500000000000072E-8</c:v>
                </c:pt>
                <c:pt idx="454">
                  <c:v>9.7550000000000103E-8</c:v>
                </c:pt>
                <c:pt idx="455">
                  <c:v>9.760000000000008E-8</c:v>
                </c:pt>
                <c:pt idx="456">
                  <c:v>9.7650000000000084E-8</c:v>
                </c:pt>
                <c:pt idx="457">
                  <c:v>9.7700000000000074E-8</c:v>
                </c:pt>
                <c:pt idx="458">
                  <c:v>9.7750000000000104E-8</c:v>
                </c:pt>
                <c:pt idx="459">
                  <c:v>9.7800000000000068E-8</c:v>
                </c:pt>
                <c:pt idx="460">
                  <c:v>9.7850000000000085E-8</c:v>
                </c:pt>
                <c:pt idx="461">
                  <c:v>9.7900000000000089E-8</c:v>
                </c:pt>
                <c:pt idx="462">
                  <c:v>9.795000000000008E-8</c:v>
                </c:pt>
                <c:pt idx="463">
                  <c:v>9.800000000000011E-8</c:v>
                </c:pt>
                <c:pt idx="464">
                  <c:v>9.8050000000000114E-8</c:v>
                </c:pt>
                <c:pt idx="465">
                  <c:v>9.8100000000000104E-8</c:v>
                </c:pt>
                <c:pt idx="466">
                  <c:v>9.8150000000000108E-8</c:v>
                </c:pt>
                <c:pt idx="467">
                  <c:v>9.8200000000000085E-8</c:v>
                </c:pt>
                <c:pt idx="468">
                  <c:v>9.8250000000000129E-8</c:v>
                </c:pt>
                <c:pt idx="469">
                  <c:v>9.830000000000008E-8</c:v>
                </c:pt>
                <c:pt idx="470">
                  <c:v>9.835000000000011E-8</c:v>
                </c:pt>
                <c:pt idx="471">
                  <c:v>9.8400000000000074E-8</c:v>
                </c:pt>
                <c:pt idx="472">
                  <c:v>9.8450000000000104E-8</c:v>
                </c:pt>
                <c:pt idx="473">
                  <c:v>9.8500000000000108E-8</c:v>
                </c:pt>
                <c:pt idx="474">
                  <c:v>9.8550000000000138E-8</c:v>
                </c:pt>
                <c:pt idx="475">
                  <c:v>9.8600000000000129E-8</c:v>
                </c:pt>
                <c:pt idx="476">
                  <c:v>9.8650000000000119E-8</c:v>
                </c:pt>
                <c:pt idx="477">
                  <c:v>9.870000000000011E-8</c:v>
                </c:pt>
                <c:pt idx="478">
                  <c:v>9.8750000000000113E-8</c:v>
                </c:pt>
                <c:pt idx="479">
                  <c:v>9.8800000000000104E-8</c:v>
                </c:pt>
                <c:pt idx="480">
                  <c:v>9.8850000000000108E-8</c:v>
                </c:pt>
                <c:pt idx="481">
                  <c:v>9.8900000000000085E-8</c:v>
                </c:pt>
                <c:pt idx="482">
                  <c:v>9.8950000000000128E-8</c:v>
                </c:pt>
                <c:pt idx="483">
                  <c:v>9.9000000000000106E-8</c:v>
                </c:pt>
                <c:pt idx="484">
                  <c:v>9.9050000000000109E-8</c:v>
                </c:pt>
                <c:pt idx="485">
                  <c:v>9.9100000000000087E-8</c:v>
                </c:pt>
                <c:pt idx="486">
                  <c:v>9.9150000000000104E-8</c:v>
                </c:pt>
                <c:pt idx="487">
                  <c:v>9.9200000000000081E-8</c:v>
                </c:pt>
                <c:pt idx="488">
                  <c:v>9.9250000000000085E-8</c:v>
                </c:pt>
                <c:pt idx="489">
                  <c:v>9.9300000000000088E-8</c:v>
                </c:pt>
                <c:pt idx="490">
                  <c:v>9.9350000000000105E-8</c:v>
                </c:pt>
                <c:pt idx="491">
                  <c:v>9.940000000000007E-8</c:v>
                </c:pt>
                <c:pt idx="492">
                  <c:v>9.9450000000000087E-8</c:v>
                </c:pt>
                <c:pt idx="493">
                  <c:v>9.9500000000000103E-8</c:v>
                </c:pt>
                <c:pt idx="494">
                  <c:v>9.955000000000012E-8</c:v>
                </c:pt>
                <c:pt idx="495">
                  <c:v>9.9600000000000111E-8</c:v>
                </c:pt>
                <c:pt idx="496">
                  <c:v>9.9650000000000128E-8</c:v>
                </c:pt>
                <c:pt idx="497">
                  <c:v>9.9700000000000145E-8</c:v>
                </c:pt>
                <c:pt idx="498">
                  <c:v>9.9750000000000109E-8</c:v>
                </c:pt>
                <c:pt idx="499">
                  <c:v>9.9800000000000086E-8</c:v>
                </c:pt>
                <c:pt idx="500">
                  <c:v>9.9850000000000103E-8</c:v>
                </c:pt>
                <c:pt idx="501">
                  <c:v>9.9900000000000081E-8</c:v>
                </c:pt>
                <c:pt idx="502">
                  <c:v>9.9950000000000111E-8</c:v>
                </c:pt>
                <c:pt idx="503">
                  <c:v>1.0000000000000009E-7</c:v>
                </c:pt>
                <c:pt idx="504">
                  <c:v>1.0005000000000008E-7</c:v>
                </c:pt>
                <c:pt idx="505">
                  <c:v>1.0010000000000006E-7</c:v>
                </c:pt>
                <c:pt idx="506">
                  <c:v>1.0015000000000005E-7</c:v>
                </c:pt>
                <c:pt idx="507">
                  <c:v>1.0020000000000009E-7</c:v>
                </c:pt>
                <c:pt idx="508">
                  <c:v>1.0025000000000005E-7</c:v>
                </c:pt>
                <c:pt idx="509">
                  <c:v>1.0030000000000004E-7</c:v>
                </c:pt>
                <c:pt idx="510">
                  <c:v>1.0035000000000005E-7</c:v>
                </c:pt>
                <c:pt idx="511">
                  <c:v>1.0040000000000008E-7</c:v>
                </c:pt>
                <c:pt idx="512">
                  <c:v>1.0045000000000006E-7</c:v>
                </c:pt>
                <c:pt idx="513">
                  <c:v>1.0050000000000005E-7</c:v>
                </c:pt>
                <c:pt idx="514">
                  <c:v>1.0055000000000005E-7</c:v>
                </c:pt>
                <c:pt idx="515">
                  <c:v>1.0060000000000008E-7</c:v>
                </c:pt>
                <c:pt idx="516">
                  <c:v>1.0065000000000006E-7</c:v>
                </c:pt>
                <c:pt idx="517">
                  <c:v>1.0070000000000005E-7</c:v>
                </c:pt>
                <c:pt idx="518">
                  <c:v>1.0075000000000005E-7</c:v>
                </c:pt>
                <c:pt idx="519">
                  <c:v>1.0080000000000008E-7</c:v>
                </c:pt>
                <c:pt idx="520">
                  <c:v>1.0085000000000006E-7</c:v>
                </c:pt>
                <c:pt idx="521">
                  <c:v>1.0090000000000005E-7</c:v>
                </c:pt>
                <c:pt idx="522">
                  <c:v>1.0095000000000004E-7</c:v>
                </c:pt>
                <c:pt idx="523">
                  <c:v>1.0100000000000008E-7</c:v>
                </c:pt>
                <c:pt idx="524">
                  <c:v>1.0105000000000006E-7</c:v>
                </c:pt>
                <c:pt idx="525">
                  <c:v>1.0110000000000005E-7</c:v>
                </c:pt>
                <c:pt idx="526">
                  <c:v>1.0115000000000004E-7</c:v>
                </c:pt>
                <c:pt idx="527">
                  <c:v>1.0120000000000009E-7</c:v>
                </c:pt>
                <c:pt idx="528">
                  <c:v>1.0125000000000008E-7</c:v>
                </c:pt>
                <c:pt idx="529">
                  <c:v>1.0130000000000005E-7</c:v>
                </c:pt>
                <c:pt idx="530">
                  <c:v>1.0135000000000004E-7</c:v>
                </c:pt>
                <c:pt idx="531">
                  <c:v>1.0140000000000006E-7</c:v>
                </c:pt>
                <c:pt idx="532">
                  <c:v>1.0145000000000008E-7</c:v>
                </c:pt>
                <c:pt idx="533">
                  <c:v>1.0150000000000006E-7</c:v>
                </c:pt>
                <c:pt idx="534">
                  <c:v>1.0155000000000005E-7</c:v>
                </c:pt>
                <c:pt idx="535">
                  <c:v>1.0160000000000009E-7</c:v>
                </c:pt>
                <c:pt idx="536">
                  <c:v>1.0165000000000008E-7</c:v>
                </c:pt>
                <c:pt idx="537">
                  <c:v>1.0170000000000006E-7</c:v>
                </c:pt>
                <c:pt idx="538">
                  <c:v>1.0175000000000005E-7</c:v>
                </c:pt>
                <c:pt idx="539">
                  <c:v>1.0180000000000009E-7</c:v>
                </c:pt>
                <c:pt idx="540">
                  <c:v>1.0185000000000008E-7</c:v>
                </c:pt>
                <c:pt idx="541">
                  <c:v>1.0190000000000006E-7</c:v>
                </c:pt>
                <c:pt idx="542">
                  <c:v>1.0195000000000005E-7</c:v>
                </c:pt>
                <c:pt idx="543">
                  <c:v>1.0200000000000008E-7</c:v>
                </c:pt>
                <c:pt idx="544">
                  <c:v>1.0205000000000006E-7</c:v>
                </c:pt>
                <c:pt idx="545">
                  <c:v>1.0210000000000005E-7</c:v>
                </c:pt>
                <c:pt idx="546">
                  <c:v>1.0215000000000005E-7</c:v>
                </c:pt>
                <c:pt idx="547">
                  <c:v>1.0220000000000008E-7</c:v>
                </c:pt>
                <c:pt idx="548">
                  <c:v>1.0225000000000006E-7</c:v>
                </c:pt>
                <c:pt idx="549">
                  <c:v>1.0230000000000008E-7</c:v>
                </c:pt>
                <c:pt idx="550">
                  <c:v>1.0235000000000005E-7</c:v>
                </c:pt>
                <c:pt idx="551">
                  <c:v>1.0240000000000008E-7</c:v>
                </c:pt>
                <c:pt idx="552">
                  <c:v>1.0245000000000006E-7</c:v>
                </c:pt>
                <c:pt idx="553">
                  <c:v>1.0250000000000005E-7</c:v>
                </c:pt>
                <c:pt idx="554">
                  <c:v>1.0255000000000004E-7</c:v>
                </c:pt>
                <c:pt idx="555">
                  <c:v>1.0260000000000008E-7</c:v>
                </c:pt>
                <c:pt idx="556">
                  <c:v>1.0265000000000008E-7</c:v>
                </c:pt>
                <c:pt idx="557">
                  <c:v>1.0270000000000005E-7</c:v>
                </c:pt>
                <c:pt idx="558">
                  <c:v>1.0275000000000004E-7</c:v>
                </c:pt>
                <c:pt idx="559">
                  <c:v>1.0280000000000009E-7</c:v>
                </c:pt>
                <c:pt idx="560">
                  <c:v>1.0285000000000008E-7</c:v>
                </c:pt>
                <c:pt idx="561">
                  <c:v>1.0290000000000005E-7</c:v>
                </c:pt>
                <c:pt idx="562">
                  <c:v>1.0295000000000005E-7</c:v>
                </c:pt>
                <c:pt idx="563">
                  <c:v>1.0300000000000009E-7</c:v>
                </c:pt>
                <c:pt idx="564">
                  <c:v>1.0305000000000008E-7</c:v>
                </c:pt>
                <c:pt idx="565">
                  <c:v>1.0310000000000006E-7</c:v>
                </c:pt>
                <c:pt idx="566">
                  <c:v>1.0315000000000005E-7</c:v>
                </c:pt>
                <c:pt idx="567">
                  <c:v>1.0320000000000009E-7</c:v>
                </c:pt>
                <c:pt idx="568">
                  <c:v>1.0325000000000008E-7</c:v>
                </c:pt>
                <c:pt idx="569">
                  <c:v>1.0330000000000006E-7</c:v>
                </c:pt>
                <c:pt idx="570">
                  <c:v>1.0335000000000005E-7</c:v>
                </c:pt>
                <c:pt idx="571">
                  <c:v>1.0340000000000009E-7</c:v>
                </c:pt>
                <c:pt idx="572">
                  <c:v>1.0345000000000008E-7</c:v>
                </c:pt>
                <c:pt idx="573">
                  <c:v>1.0350000000000006E-7</c:v>
                </c:pt>
                <c:pt idx="574">
                  <c:v>1.0355000000000005E-7</c:v>
                </c:pt>
                <c:pt idx="575">
                  <c:v>1.0360000000000009E-7</c:v>
                </c:pt>
                <c:pt idx="576">
                  <c:v>1.0365000000000006E-7</c:v>
                </c:pt>
                <c:pt idx="577">
                  <c:v>1.0370000000000007E-7</c:v>
                </c:pt>
                <c:pt idx="578">
                  <c:v>1.0375000000000005E-7</c:v>
                </c:pt>
                <c:pt idx="579">
                  <c:v>1.0380000000000008E-7</c:v>
                </c:pt>
                <c:pt idx="580">
                  <c:v>1.0385000000000006E-7</c:v>
                </c:pt>
                <c:pt idx="581">
                  <c:v>1.0390000000000008E-7</c:v>
                </c:pt>
                <c:pt idx="582">
                  <c:v>1.0395000000000005E-7</c:v>
                </c:pt>
                <c:pt idx="583">
                  <c:v>1.0400000000000008E-7</c:v>
                </c:pt>
                <c:pt idx="584">
                  <c:v>1.0405000000000009E-7</c:v>
                </c:pt>
                <c:pt idx="585">
                  <c:v>1.0410000000000008E-7</c:v>
                </c:pt>
                <c:pt idx="586">
                  <c:v>1.0415000000000006E-7</c:v>
                </c:pt>
                <c:pt idx="587">
                  <c:v>1.0420000000000009E-7</c:v>
                </c:pt>
                <c:pt idx="588">
                  <c:v>1.0425000000000008E-7</c:v>
                </c:pt>
                <c:pt idx="589">
                  <c:v>1.0430000000000005E-7</c:v>
                </c:pt>
                <c:pt idx="590">
                  <c:v>1.0435000000000004E-7</c:v>
                </c:pt>
                <c:pt idx="591">
                  <c:v>1.0440000000000009E-7</c:v>
                </c:pt>
                <c:pt idx="592">
                  <c:v>1.0445000000000008E-7</c:v>
                </c:pt>
                <c:pt idx="593">
                  <c:v>1.0450000000000006E-7</c:v>
                </c:pt>
                <c:pt idx="594">
                  <c:v>1.0455000000000005E-7</c:v>
                </c:pt>
                <c:pt idx="595">
                  <c:v>1.0460000000000009E-7</c:v>
                </c:pt>
                <c:pt idx="596">
                  <c:v>1.0465000000000008E-7</c:v>
                </c:pt>
                <c:pt idx="597">
                  <c:v>1.0470000000000006E-7</c:v>
                </c:pt>
                <c:pt idx="598">
                  <c:v>1.0475000000000005E-7</c:v>
                </c:pt>
                <c:pt idx="599">
                  <c:v>1.0480000000000009E-7</c:v>
                </c:pt>
                <c:pt idx="600">
                  <c:v>1.0485000000000008E-7</c:v>
                </c:pt>
                <c:pt idx="601">
                  <c:v>1.0490000000000006E-7</c:v>
                </c:pt>
                <c:pt idx="602">
                  <c:v>1.0495000000000005E-7</c:v>
                </c:pt>
                <c:pt idx="603">
                  <c:v>1.0500000000000009E-7</c:v>
                </c:pt>
                <c:pt idx="604">
                  <c:v>1.0505000000000008E-7</c:v>
                </c:pt>
                <c:pt idx="605">
                  <c:v>1.0510000000000006E-7</c:v>
                </c:pt>
                <c:pt idx="606">
                  <c:v>1.0515000000000005E-7</c:v>
                </c:pt>
                <c:pt idx="607">
                  <c:v>1.0520000000000009E-7</c:v>
                </c:pt>
                <c:pt idx="608">
                  <c:v>1.0525000000000009E-7</c:v>
                </c:pt>
                <c:pt idx="609">
                  <c:v>1.0530000000000008E-7</c:v>
                </c:pt>
                <c:pt idx="610">
                  <c:v>1.0535000000000005E-7</c:v>
                </c:pt>
                <c:pt idx="611">
                  <c:v>1.0540000000000008E-7</c:v>
                </c:pt>
                <c:pt idx="612">
                  <c:v>1.0545000000000006E-7</c:v>
                </c:pt>
                <c:pt idx="613">
                  <c:v>1.0550000000000008E-7</c:v>
                </c:pt>
                <c:pt idx="614">
                  <c:v>1.0555000000000006E-7</c:v>
                </c:pt>
                <c:pt idx="615">
                  <c:v>1.0560000000000009E-7</c:v>
                </c:pt>
                <c:pt idx="616">
                  <c:v>1.0565000000000009E-7</c:v>
                </c:pt>
                <c:pt idx="617">
                  <c:v>1.0570000000000008E-7</c:v>
                </c:pt>
                <c:pt idx="618">
                  <c:v>1.0575000000000006E-7</c:v>
                </c:pt>
                <c:pt idx="619">
                  <c:v>1.0580000000000009E-7</c:v>
                </c:pt>
                <c:pt idx="620">
                  <c:v>1.0585000000000009E-7</c:v>
                </c:pt>
                <c:pt idx="621">
                  <c:v>1.0590000000000008E-7</c:v>
                </c:pt>
                <c:pt idx="622">
                  <c:v>1.0595000000000005E-7</c:v>
                </c:pt>
                <c:pt idx="623">
                  <c:v>1.0600000000000009E-7</c:v>
                </c:pt>
                <c:pt idx="624">
                  <c:v>1.0605000000000008E-7</c:v>
                </c:pt>
                <c:pt idx="625">
                  <c:v>1.0610000000000006E-7</c:v>
                </c:pt>
                <c:pt idx="626">
                  <c:v>1.0615000000000005E-7</c:v>
                </c:pt>
                <c:pt idx="627">
                  <c:v>1.0620000000000009E-7</c:v>
                </c:pt>
                <c:pt idx="628">
                  <c:v>1.0625000000000008E-7</c:v>
                </c:pt>
                <c:pt idx="629">
                  <c:v>1.0630000000000006E-7</c:v>
                </c:pt>
                <c:pt idx="630">
                  <c:v>1.0635000000000008E-7</c:v>
                </c:pt>
                <c:pt idx="631">
                  <c:v>1.0640000000000009E-7</c:v>
                </c:pt>
                <c:pt idx="632">
                  <c:v>1.0645000000000008E-7</c:v>
                </c:pt>
                <c:pt idx="633">
                  <c:v>1.0650000000000006E-7</c:v>
                </c:pt>
                <c:pt idx="634">
                  <c:v>1.0655000000000005E-7</c:v>
                </c:pt>
                <c:pt idx="635">
                  <c:v>1.0660000000000009E-7</c:v>
                </c:pt>
                <c:pt idx="636">
                  <c:v>1.0665000000000008E-7</c:v>
                </c:pt>
                <c:pt idx="637">
                  <c:v>1.0670000000000008E-7</c:v>
                </c:pt>
                <c:pt idx="638">
                  <c:v>1.0675000000000005E-7</c:v>
                </c:pt>
                <c:pt idx="639">
                  <c:v>1.068000000000001E-7</c:v>
                </c:pt>
                <c:pt idx="640">
                  <c:v>1.0685000000000009E-7</c:v>
                </c:pt>
                <c:pt idx="641">
                  <c:v>1.0690000000000008E-7</c:v>
                </c:pt>
                <c:pt idx="642">
                  <c:v>1.0695000000000005E-7</c:v>
                </c:pt>
                <c:pt idx="643">
                  <c:v>1.070000000000001E-7</c:v>
                </c:pt>
                <c:pt idx="644">
                  <c:v>1.0705000000000009E-7</c:v>
                </c:pt>
                <c:pt idx="645">
                  <c:v>1.0710000000000008E-7</c:v>
                </c:pt>
                <c:pt idx="646">
                  <c:v>1.0715000000000006E-7</c:v>
                </c:pt>
                <c:pt idx="647">
                  <c:v>1.0720000000000009E-7</c:v>
                </c:pt>
                <c:pt idx="648">
                  <c:v>1.0725000000000009E-7</c:v>
                </c:pt>
                <c:pt idx="649">
                  <c:v>1.0730000000000008E-7</c:v>
                </c:pt>
                <c:pt idx="650">
                  <c:v>1.0735000000000006E-7</c:v>
                </c:pt>
                <c:pt idx="651">
                  <c:v>1.0740000000000009E-7</c:v>
                </c:pt>
                <c:pt idx="652">
                  <c:v>1.0745000000000009E-7</c:v>
                </c:pt>
                <c:pt idx="653">
                  <c:v>1.0750000000000008E-7</c:v>
                </c:pt>
                <c:pt idx="654">
                  <c:v>1.0755000000000006E-7</c:v>
                </c:pt>
                <c:pt idx="655">
                  <c:v>1.0760000000000009E-7</c:v>
                </c:pt>
                <c:pt idx="656">
                  <c:v>1.0765000000000009E-7</c:v>
                </c:pt>
                <c:pt idx="657">
                  <c:v>1.0770000000000006E-7</c:v>
                </c:pt>
                <c:pt idx="658">
                  <c:v>1.0775000000000007E-7</c:v>
                </c:pt>
                <c:pt idx="659">
                  <c:v>1.0780000000000009E-7</c:v>
                </c:pt>
                <c:pt idx="660">
                  <c:v>1.0785000000000008E-7</c:v>
                </c:pt>
                <c:pt idx="661">
                  <c:v>1.0790000000000006E-7</c:v>
                </c:pt>
                <c:pt idx="662">
                  <c:v>1.0795000000000008E-7</c:v>
                </c:pt>
                <c:pt idx="663">
                  <c:v>1.0800000000000009E-7</c:v>
                </c:pt>
                <c:pt idx="664">
                  <c:v>1.0805000000000008E-7</c:v>
                </c:pt>
                <c:pt idx="665">
                  <c:v>1.0810000000000006E-7</c:v>
                </c:pt>
                <c:pt idx="666">
                  <c:v>1.0815000000000008E-7</c:v>
                </c:pt>
                <c:pt idx="667">
                  <c:v>1.0820000000000012E-7</c:v>
                </c:pt>
                <c:pt idx="668">
                  <c:v>1.0825000000000009E-7</c:v>
                </c:pt>
                <c:pt idx="669">
                  <c:v>1.0830000000000008E-7</c:v>
                </c:pt>
                <c:pt idx="670">
                  <c:v>1.0835000000000005E-7</c:v>
                </c:pt>
                <c:pt idx="671">
                  <c:v>1.084000000000001E-7</c:v>
                </c:pt>
                <c:pt idx="672">
                  <c:v>1.0845000000000009E-7</c:v>
                </c:pt>
                <c:pt idx="673">
                  <c:v>1.0850000000000008E-7</c:v>
                </c:pt>
                <c:pt idx="674">
                  <c:v>1.0855000000000006E-7</c:v>
                </c:pt>
                <c:pt idx="675">
                  <c:v>1.086000000000001E-7</c:v>
                </c:pt>
                <c:pt idx="676">
                  <c:v>1.0865000000000009E-7</c:v>
                </c:pt>
                <c:pt idx="677">
                  <c:v>1.0870000000000008E-7</c:v>
                </c:pt>
                <c:pt idx="678">
                  <c:v>1.0875000000000006E-7</c:v>
                </c:pt>
                <c:pt idx="679">
                  <c:v>1.088000000000001E-7</c:v>
                </c:pt>
                <c:pt idx="680">
                  <c:v>1.0885000000000009E-7</c:v>
                </c:pt>
                <c:pt idx="681">
                  <c:v>1.0890000000000008E-7</c:v>
                </c:pt>
                <c:pt idx="682">
                  <c:v>1.0895000000000006E-7</c:v>
                </c:pt>
                <c:pt idx="683">
                  <c:v>1.0900000000000009E-7</c:v>
                </c:pt>
                <c:pt idx="684">
                  <c:v>1.0905000000000009E-7</c:v>
                </c:pt>
                <c:pt idx="685">
                  <c:v>1.0910000000000008E-7</c:v>
                </c:pt>
                <c:pt idx="686">
                  <c:v>1.0915000000000006E-7</c:v>
                </c:pt>
                <c:pt idx="687">
                  <c:v>1.0920000000000009E-7</c:v>
                </c:pt>
                <c:pt idx="688">
                  <c:v>1.0925000000000009E-7</c:v>
                </c:pt>
                <c:pt idx="689">
                  <c:v>1.0930000000000009E-7</c:v>
                </c:pt>
                <c:pt idx="690">
                  <c:v>1.0935000000000008E-7</c:v>
                </c:pt>
                <c:pt idx="691">
                  <c:v>1.0940000000000009E-7</c:v>
                </c:pt>
                <c:pt idx="692">
                  <c:v>1.0945000000000008E-7</c:v>
                </c:pt>
                <c:pt idx="693">
                  <c:v>1.0950000000000006E-7</c:v>
                </c:pt>
                <c:pt idx="694">
                  <c:v>1.0955000000000008E-7</c:v>
                </c:pt>
                <c:pt idx="695">
                  <c:v>1.0960000000000009E-7</c:v>
                </c:pt>
                <c:pt idx="696">
                  <c:v>1.0965000000000009E-7</c:v>
                </c:pt>
                <c:pt idx="697">
                  <c:v>1.0970000000000009E-7</c:v>
                </c:pt>
                <c:pt idx="698">
                  <c:v>1.0975000000000008E-7</c:v>
                </c:pt>
                <c:pt idx="699">
                  <c:v>1.0980000000000012E-7</c:v>
                </c:pt>
                <c:pt idx="700">
                  <c:v>1.0985000000000009E-7</c:v>
                </c:pt>
                <c:pt idx="701">
                  <c:v>1.0990000000000009E-7</c:v>
                </c:pt>
                <c:pt idx="702">
                  <c:v>1.0995000000000005E-7</c:v>
                </c:pt>
                <c:pt idx="703">
                  <c:v>1.100000000000001E-7</c:v>
                </c:pt>
                <c:pt idx="704">
                  <c:v>1.1005000000000009E-7</c:v>
                </c:pt>
                <c:pt idx="705">
                  <c:v>1.1010000000000008E-7</c:v>
                </c:pt>
                <c:pt idx="706">
                  <c:v>1.1015000000000006E-7</c:v>
                </c:pt>
                <c:pt idx="707">
                  <c:v>1.102000000000001E-7</c:v>
                </c:pt>
                <c:pt idx="708">
                  <c:v>1.1025000000000009E-7</c:v>
                </c:pt>
                <c:pt idx="709">
                  <c:v>1.1030000000000008E-7</c:v>
                </c:pt>
                <c:pt idx="710">
                  <c:v>1.1035000000000006E-7</c:v>
                </c:pt>
                <c:pt idx="711">
                  <c:v>1.104000000000001E-7</c:v>
                </c:pt>
                <c:pt idx="712">
                  <c:v>1.1045000000000009E-7</c:v>
                </c:pt>
                <c:pt idx="713">
                  <c:v>1.1050000000000008E-7</c:v>
                </c:pt>
                <c:pt idx="714">
                  <c:v>1.1055000000000006E-7</c:v>
                </c:pt>
                <c:pt idx="715">
                  <c:v>1.1060000000000009E-7</c:v>
                </c:pt>
                <c:pt idx="716">
                  <c:v>1.1065000000000009E-7</c:v>
                </c:pt>
                <c:pt idx="717">
                  <c:v>1.1070000000000008E-7</c:v>
                </c:pt>
                <c:pt idx="718">
                  <c:v>1.1075000000000008E-7</c:v>
                </c:pt>
                <c:pt idx="719">
                  <c:v>1.1080000000000009E-7</c:v>
                </c:pt>
                <c:pt idx="720">
                  <c:v>1.108500000000001E-7</c:v>
                </c:pt>
                <c:pt idx="721">
                  <c:v>1.1090000000000009E-7</c:v>
                </c:pt>
                <c:pt idx="722">
                  <c:v>1.1095000000000008E-7</c:v>
                </c:pt>
                <c:pt idx="723">
                  <c:v>1.1100000000000009E-7</c:v>
                </c:pt>
                <c:pt idx="724">
                  <c:v>1.110500000000001E-7</c:v>
                </c:pt>
                <c:pt idx="725">
                  <c:v>1.1110000000000009E-7</c:v>
                </c:pt>
                <c:pt idx="726">
                  <c:v>1.1115000000000008E-7</c:v>
                </c:pt>
                <c:pt idx="727">
                  <c:v>1.1120000000000012E-7</c:v>
                </c:pt>
                <c:pt idx="728">
                  <c:v>1.1125000000000009E-7</c:v>
                </c:pt>
                <c:pt idx="729">
                  <c:v>1.1130000000000009E-7</c:v>
                </c:pt>
                <c:pt idx="730">
                  <c:v>1.1135000000000008E-7</c:v>
                </c:pt>
                <c:pt idx="731">
                  <c:v>1.1140000000000012E-7</c:v>
                </c:pt>
                <c:pt idx="732">
                  <c:v>1.1145000000000009E-7</c:v>
                </c:pt>
                <c:pt idx="733">
                  <c:v>1.1150000000000009E-7</c:v>
                </c:pt>
                <c:pt idx="734">
                  <c:v>1.1155000000000008E-7</c:v>
                </c:pt>
                <c:pt idx="735">
                  <c:v>1.1160000000000013E-7</c:v>
                </c:pt>
                <c:pt idx="736">
                  <c:v>1.1165000000000009E-7</c:v>
                </c:pt>
                <c:pt idx="737">
                  <c:v>1.1170000000000009E-7</c:v>
                </c:pt>
                <c:pt idx="738">
                  <c:v>1.1175000000000006E-7</c:v>
                </c:pt>
                <c:pt idx="739">
                  <c:v>1.118000000000001E-7</c:v>
                </c:pt>
                <c:pt idx="740">
                  <c:v>1.1185000000000009E-7</c:v>
                </c:pt>
                <c:pt idx="741">
                  <c:v>1.1190000000000008E-7</c:v>
                </c:pt>
                <c:pt idx="742">
                  <c:v>1.1195000000000006E-7</c:v>
                </c:pt>
                <c:pt idx="743">
                  <c:v>1.120000000000001E-7</c:v>
                </c:pt>
                <c:pt idx="744">
                  <c:v>1.1205000000000009E-7</c:v>
                </c:pt>
                <c:pt idx="745">
                  <c:v>1.1210000000000008E-7</c:v>
                </c:pt>
                <c:pt idx="746">
                  <c:v>1.1215000000000006E-7</c:v>
                </c:pt>
                <c:pt idx="747">
                  <c:v>1.122000000000001E-7</c:v>
                </c:pt>
                <c:pt idx="748">
                  <c:v>1.1225000000000012E-7</c:v>
                </c:pt>
                <c:pt idx="749">
                  <c:v>1.1230000000000009E-7</c:v>
                </c:pt>
                <c:pt idx="750">
                  <c:v>1.1235000000000008E-7</c:v>
                </c:pt>
                <c:pt idx="751">
                  <c:v>1.1240000000000009E-7</c:v>
                </c:pt>
                <c:pt idx="752">
                  <c:v>1.124500000000001E-7</c:v>
                </c:pt>
                <c:pt idx="753">
                  <c:v>1.1250000000000009E-7</c:v>
                </c:pt>
                <c:pt idx="754">
                  <c:v>1.1255000000000008E-7</c:v>
                </c:pt>
                <c:pt idx="755">
                  <c:v>1.1260000000000012E-7</c:v>
                </c:pt>
                <c:pt idx="756">
                  <c:v>1.126500000000001E-7</c:v>
                </c:pt>
                <c:pt idx="757">
                  <c:v>1.1270000000000009E-7</c:v>
                </c:pt>
                <c:pt idx="758">
                  <c:v>1.1275000000000008E-7</c:v>
                </c:pt>
                <c:pt idx="759">
                  <c:v>1.1280000000000012E-7</c:v>
                </c:pt>
                <c:pt idx="760">
                  <c:v>1.128500000000001E-7</c:v>
                </c:pt>
                <c:pt idx="761">
                  <c:v>1.1290000000000009E-7</c:v>
                </c:pt>
                <c:pt idx="762">
                  <c:v>1.1295000000000008E-7</c:v>
                </c:pt>
                <c:pt idx="763">
                  <c:v>1.1300000000000013E-7</c:v>
                </c:pt>
                <c:pt idx="764">
                  <c:v>1.1305000000000009E-7</c:v>
                </c:pt>
                <c:pt idx="765">
                  <c:v>1.1310000000000009E-7</c:v>
                </c:pt>
                <c:pt idx="766">
                  <c:v>1.1315000000000008E-7</c:v>
                </c:pt>
                <c:pt idx="767">
                  <c:v>1.1320000000000013E-7</c:v>
                </c:pt>
                <c:pt idx="768">
                  <c:v>1.1325000000000009E-7</c:v>
                </c:pt>
                <c:pt idx="769">
                  <c:v>1.1330000000000009E-7</c:v>
                </c:pt>
                <c:pt idx="770">
                  <c:v>1.1335000000000009E-7</c:v>
                </c:pt>
                <c:pt idx="771">
                  <c:v>1.1340000000000013E-7</c:v>
                </c:pt>
                <c:pt idx="772">
                  <c:v>1.1345000000000009E-7</c:v>
                </c:pt>
                <c:pt idx="773">
                  <c:v>1.1350000000000008E-7</c:v>
                </c:pt>
                <c:pt idx="774">
                  <c:v>1.1355000000000006E-7</c:v>
                </c:pt>
                <c:pt idx="775">
                  <c:v>1.136000000000001E-7</c:v>
                </c:pt>
                <c:pt idx="776">
                  <c:v>1.1365000000000009E-7</c:v>
                </c:pt>
                <c:pt idx="777">
                  <c:v>1.1370000000000009E-7</c:v>
                </c:pt>
                <c:pt idx="778">
                  <c:v>1.1375000000000009E-7</c:v>
                </c:pt>
                <c:pt idx="779">
                  <c:v>1.1380000000000011E-7</c:v>
                </c:pt>
                <c:pt idx="780">
                  <c:v>1.1385000000000012E-7</c:v>
                </c:pt>
                <c:pt idx="781">
                  <c:v>1.1390000000000009E-7</c:v>
                </c:pt>
                <c:pt idx="782">
                  <c:v>1.1395000000000009E-7</c:v>
                </c:pt>
                <c:pt idx="783">
                  <c:v>1.1400000000000011E-7</c:v>
                </c:pt>
                <c:pt idx="784">
                  <c:v>1.140500000000001E-7</c:v>
                </c:pt>
                <c:pt idx="785">
                  <c:v>1.1410000000000009E-7</c:v>
                </c:pt>
                <c:pt idx="786">
                  <c:v>1.1415000000000008E-7</c:v>
                </c:pt>
                <c:pt idx="787">
                  <c:v>1.1420000000000012E-7</c:v>
                </c:pt>
                <c:pt idx="788">
                  <c:v>1.142500000000001E-7</c:v>
                </c:pt>
                <c:pt idx="789">
                  <c:v>1.1430000000000009E-7</c:v>
                </c:pt>
                <c:pt idx="790">
                  <c:v>1.1435000000000008E-7</c:v>
                </c:pt>
                <c:pt idx="791">
                  <c:v>1.1440000000000012E-7</c:v>
                </c:pt>
                <c:pt idx="792">
                  <c:v>1.144500000000001E-7</c:v>
                </c:pt>
                <c:pt idx="793">
                  <c:v>1.1450000000000009E-7</c:v>
                </c:pt>
                <c:pt idx="794">
                  <c:v>1.1455000000000008E-7</c:v>
                </c:pt>
                <c:pt idx="795">
                  <c:v>1.1460000000000013E-7</c:v>
                </c:pt>
                <c:pt idx="796">
                  <c:v>1.1465000000000009E-7</c:v>
                </c:pt>
                <c:pt idx="797">
                  <c:v>1.1470000000000009E-7</c:v>
                </c:pt>
                <c:pt idx="798">
                  <c:v>1.1475000000000008E-7</c:v>
                </c:pt>
                <c:pt idx="799">
                  <c:v>1.1480000000000013E-7</c:v>
                </c:pt>
                <c:pt idx="800">
                  <c:v>1.1485000000000009E-7</c:v>
                </c:pt>
                <c:pt idx="801">
                  <c:v>1.149000000000001E-7</c:v>
                </c:pt>
                <c:pt idx="802">
                  <c:v>1.1495000000000009E-7</c:v>
                </c:pt>
                <c:pt idx="803">
                  <c:v>1.1500000000000013E-7</c:v>
                </c:pt>
                <c:pt idx="804">
                  <c:v>1.1505000000000009E-7</c:v>
                </c:pt>
                <c:pt idx="805">
                  <c:v>1.151000000000001E-7</c:v>
                </c:pt>
                <c:pt idx="806">
                  <c:v>1.1515000000000009E-7</c:v>
                </c:pt>
                <c:pt idx="807">
                  <c:v>1.1520000000000011E-7</c:v>
                </c:pt>
                <c:pt idx="808">
                  <c:v>1.1525000000000012E-7</c:v>
                </c:pt>
                <c:pt idx="809">
                  <c:v>1.1530000000000009E-7</c:v>
                </c:pt>
                <c:pt idx="810">
                  <c:v>1.1535000000000009E-7</c:v>
                </c:pt>
                <c:pt idx="811">
                  <c:v>1.1540000000000011E-7</c:v>
                </c:pt>
                <c:pt idx="812">
                  <c:v>1.1545000000000012E-7</c:v>
                </c:pt>
                <c:pt idx="813">
                  <c:v>1.1550000000000009E-7</c:v>
                </c:pt>
                <c:pt idx="814">
                  <c:v>1.1555000000000009E-7</c:v>
                </c:pt>
                <c:pt idx="815">
                  <c:v>1.1560000000000012E-7</c:v>
                </c:pt>
                <c:pt idx="816">
                  <c:v>1.1565000000000013E-7</c:v>
                </c:pt>
                <c:pt idx="817">
                  <c:v>1.1570000000000009E-7</c:v>
                </c:pt>
                <c:pt idx="818">
                  <c:v>1.1575000000000008E-7</c:v>
                </c:pt>
                <c:pt idx="819">
                  <c:v>1.1580000000000012E-7</c:v>
                </c:pt>
                <c:pt idx="820">
                  <c:v>1.158500000000001E-7</c:v>
                </c:pt>
                <c:pt idx="821">
                  <c:v>1.1590000000000009E-7</c:v>
                </c:pt>
                <c:pt idx="822">
                  <c:v>1.1595000000000008E-7</c:v>
                </c:pt>
                <c:pt idx="823">
                  <c:v>1.1600000000000013E-7</c:v>
                </c:pt>
                <c:pt idx="824">
                  <c:v>1.160500000000001E-7</c:v>
                </c:pt>
                <c:pt idx="825">
                  <c:v>1.1610000000000009E-7</c:v>
                </c:pt>
                <c:pt idx="826">
                  <c:v>1.1615000000000008E-7</c:v>
                </c:pt>
                <c:pt idx="827">
                  <c:v>1.1620000000000013E-7</c:v>
                </c:pt>
                <c:pt idx="828">
                  <c:v>1.162500000000001E-7</c:v>
                </c:pt>
                <c:pt idx="829">
                  <c:v>1.163000000000001E-7</c:v>
                </c:pt>
                <c:pt idx="830">
                  <c:v>1.1635000000000009E-7</c:v>
                </c:pt>
                <c:pt idx="831">
                  <c:v>1.1640000000000013E-7</c:v>
                </c:pt>
                <c:pt idx="832">
                  <c:v>1.1645000000000009E-7</c:v>
                </c:pt>
                <c:pt idx="833">
                  <c:v>1.165000000000001E-7</c:v>
                </c:pt>
                <c:pt idx="834">
                  <c:v>1.1655000000000009E-7</c:v>
                </c:pt>
                <c:pt idx="835">
                  <c:v>1.1660000000000013E-7</c:v>
                </c:pt>
                <c:pt idx="836">
                  <c:v>1.1665000000000012E-7</c:v>
                </c:pt>
                <c:pt idx="837">
                  <c:v>1.167000000000001E-7</c:v>
                </c:pt>
                <c:pt idx="838">
                  <c:v>1.1675000000000009E-7</c:v>
                </c:pt>
                <c:pt idx="839">
                  <c:v>1.1680000000000013E-7</c:v>
                </c:pt>
                <c:pt idx="840">
                  <c:v>1.1685000000000012E-7</c:v>
                </c:pt>
                <c:pt idx="841">
                  <c:v>1.1690000000000009E-7</c:v>
                </c:pt>
                <c:pt idx="842">
                  <c:v>1.1695000000000009E-7</c:v>
                </c:pt>
                <c:pt idx="843">
                  <c:v>1.1700000000000012E-7</c:v>
                </c:pt>
                <c:pt idx="844">
                  <c:v>1.1705000000000012E-7</c:v>
                </c:pt>
                <c:pt idx="845">
                  <c:v>1.1710000000000009E-7</c:v>
                </c:pt>
                <c:pt idx="846">
                  <c:v>1.1715000000000009E-7</c:v>
                </c:pt>
                <c:pt idx="847">
                  <c:v>1.1720000000000012E-7</c:v>
                </c:pt>
                <c:pt idx="848">
                  <c:v>1.1725000000000013E-7</c:v>
                </c:pt>
                <c:pt idx="849">
                  <c:v>1.1730000000000009E-7</c:v>
                </c:pt>
                <c:pt idx="850">
                  <c:v>1.1735000000000009E-7</c:v>
                </c:pt>
                <c:pt idx="851">
                  <c:v>1.1740000000000012E-7</c:v>
                </c:pt>
                <c:pt idx="852">
                  <c:v>1.174500000000001E-7</c:v>
                </c:pt>
                <c:pt idx="853">
                  <c:v>1.1750000000000009E-7</c:v>
                </c:pt>
                <c:pt idx="854">
                  <c:v>1.1755000000000008E-7</c:v>
                </c:pt>
                <c:pt idx="855">
                  <c:v>1.1760000000000013E-7</c:v>
                </c:pt>
                <c:pt idx="856">
                  <c:v>1.176500000000001E-7</c:v>
                </c:pt>
                <c:pt idx="857">
                  <c:v>1.1770000000000009E-7</c:v>
                </c:pt>
                <c:pt idx="858">
                  <c:v>1.1775000000000008E-7</c:v>
                </c:pt>
                <c:pt idx="859">
                  <c:v>1.1780000000000013E-7</c:v>
                </c:pt>
                <c:pt idx="860">
                  <c:v>1.1785000000000011E-7</c:v>
                </c:pt>
                <c:pt idx="861">
                  <c:v>1.1790000000000012E-7</c:v>
                </c:pt>
                <c:pt idx="862">
                  <c:v>1.1795000000000009E-7</c:v>
                </c:pt>
                <c:pt idx="863">
                  <c:v>1.1800000000000013E-7</c:v>
                </c:pt>
                <c:pt idx="864">
                  <c:v>1.1805000000000009E-7</c:v>
                </c:pt>
                <c:pt idx="865">
                  <c:v>1.181000000000001E-7</c:v>
                </c:pt>
                <c:pt idx="866">
                  <c:v>1.1815000000000009E-7</c:v>
                </c:pt>
                <c:pt idx="867">
                  <c:v>1.1820000000000013E-7</c:v>
                </c:pt>
                <c:pt idx="868">
                  <c:v>1.1825000000000012E-7</c:v>
                </c:pt>
                <c:pt idx="869">
                  <c:v>1.183000000000001E-7</c:v>
                </c:pt>
                <c:pt idx="870">
                  <c:v>1.1835000000000009E-7</c:v>
                </c:pt>
                <c:pt idx="871">
                  <c:v>1.1840000000000013E-7</c:v>
                </c:pt>
                <c:pt idx="872">
                  <c:v>1.1845000000000012E-7</c:v>
                </c:pt>
                <c:pt idx="873">
                  <c:v>1.185000000000001E-7</c:v>
                </c:pt>
                <c:pt idx="874">
                  <c:v>1.1855000000000009E-7</c:v>
                </c:pt>
                <c:pt idx="875">
                  <c:v>1.1860000000000014E-7</c:v>
                </c:pt>
                <c:pt idx="876">
                  <c:v>1.1865000000000013E-7</c:v>
                </c:pt>
                <c:pt idx="877">
                  <c:v>1.1870000000000009E-7</c:v>
                </c:pt>
                <c:pt idx="878">
                  <c:v>1.1875000000000009E-7</c:v>
                </c:pt>
                <c:pt idx="879">
                  <c:v>1.1880000000000012E-7</c:v>
                </c:pt>
                <c:pt idx="880">
                  <c:v>1.1885000000000013E-7</c:v>
                </c:pt>
                <c:pt idx="881">
                  <c:v>1.1890000000000009E-7</c:v>
                </c:pt>
                <c:pt idx="882">
                  <c:v>1.189500000000001E-7</c:v>
                </c:pt>
                <c:pt idx="883">
                  <c:v>1.1900000000000013E-7</c:v>
                </c:pt>
                <c:pt idx="884">
                  <c:v>1.1905000000000013E-7</c:v>
                </c:pt>
                <c:pt idx="885">
                  <c:v>1.1910000000000009E-7</c:v>
                </c:pt>
                <c:pt idx="886">
                  <c:v>1.191500000000001E-7</c:v>
                </c:pt>
                <c:pt idx="887">
                  <c:v>1.1920000000000013E-7</c:v>
                </c:pt>
                <c:pt idx="888">
                  <c:v>1.1925000000000012E-7</c:v>
                </c:pt>
                <c:pt idx="889">
                  <c:v>1.1930000000000012E-7</c:v>
                </c:pt>
                <c:pt idx="890">
                  <c:v>1.1935000000000007E-7</c:v>
                </c:pt>
                <c:pt idx="891">
                  <c:v>1.1940000000000016E-7</c:v>
                </c:pt>
                <c:pt idx="892">
                  <c:v>1.1945000000000011E-7</c:v>
                </c:pt>
                <c:pt idx="893">
                  <c:v>1.1950000000000011E-7</c:v>
                </c:pt>
                <c:pt idx="894">
                  <c:v>1.1955000000000006E-7</c:v>
                </c:pt>
                <c:pt idx="895">
                  <c:v>1.1960000000000012E-7</c:v>
                </c:pt>
                <c:pt idx="896">
                  <c:v>1.1965000000000012E-7</c:v>
                </c:pt>
                <c:pt idx="897">
                  <c:v>1.1970000000000007E-7</c:v>
                </c:pt>
                <c:pt idx="898">
                  <c:v>1.197500000000001E-7</c:v>
                </c:pt>
                <c:pt idx="899">
                  <c:v>1.1980000000000011E-7</c:v>
                </c:pt>
                <c:pt idx="900">
                  <c:v>1.1985000000000014E-7</c:v>
                </c:pt>
                <c:pt idx="901">
                  <c:v>1.1990000000000011E-7</c:v>
                </c:pt>
                <c:pt idx="902">
                  <c:v>1.1995000000000009E-7</c:v>
                </c:pt>
                <c:pt idx="903">
                  <c:v>1.2000000000000012E-7</c:v>
                </c:pt>
                <c:pt idx="904">
                  <c:v>1.2005000000000005E-7</c:v>
                </c:pt>
                <c:pt idx="905">
                  <c:v>1.2010000000000005E-7</c:v>
                </c:pt>
                <c:pt idx="906">
                  <c:v>1.2015000000000005E-7</c:v>
                </c:pt>
                <c:pt idx="907">
                  <c:v>1.2020000000000006E-7</c:v>
                </c:pt>
                <c:pt idx="908">
                  <c:v>1.2025000000000006E-7</c:v>
                </c:pt>
                <c:pt idx="909">
                  <c:v>1.2030000000000006E-7</c:v>
                </c:pt>
                <c:pt idx="910">
                  <c:v>1.2035000000000007E-7</c:v>
                </c:pt>
                <c:pt idx="911">
                  <c:v>1.2039999999999999E-7</c:v>
                </c:pt>
                <c:pt idx="912">
                  <c:v>1.2045000000000008E-7</c:v>
                </c:pt>
                <c:pt idx="913">
                  <c:v>1.2050000000000005E-7</c:v>
                </c:pt>
                <c:pt idx="914">
                  <c:v>1.2055000000000006E-7</c:v>
                </c:pt>
                <c:pt idx="915">
                  <c:v>1.2060000000000006E-7</c:v>
                </c:pt>
                <c:pt idx="916">
                  <c:v>1.2065000000000009E-7</c:v>
                </c:pt>
                <c:pt idx="917">
                  <c:v>1.2070000000000007E-7</c:v>
                </c:pt>
                <c:pt idx="918">
                  <c:v>1.2074999999999999E-7</c:v>
                </c:pt>
                <c:pt idx="919">
                  <c:v>1.2080000000000008E-7</c:v>
                </c:pt>
                <c:pt idx="920">
                  <c:v>1.2085000000000005E-7</c:v>
                </c:pt>
                <c:pt idx="921">
                  <c:v>1.2090000000000006E-7</c:v>
                </c:pt>
                <c:pt idx="922">
                  <c:v>1.2095000000000006E-7</c:v>
                </c:pt>
                <c:pt idx="923">
                  <c:v>1.2100000000000009E-7</c:v>
                </c:pt>
                <c:pt idx="924">
                  <c:v>1.2105000000000009E-7</c:v>
                </c:pt>
                <c:pt idx="925">
                  <c:v>1.2110000000000005E-7</c:v>
                </c:pt>
                <c:pt idx="926">
                  <c:v>1.2115000000000005E-7</c:v>
                </c:pt>
                <c:pt idx="927">
                  <c:v>1.2120000000000008E-7</c:v>
                </c:pt>
                <c:pt idx="928">
                  <c:v>1.2125000000000006E-7</c:v>
                </c:pt>
                <c:pt idx="929">
                  <c:v>1.2130000000000006E-7</c:v>
                </c:pt>
                <c:pt idx="930">
                  <c:v>1.2135000000000006E-7</c:v>
                </c:pt>
                <c:pt idx="931">
                  <c:v>1.2140000000000012E-7</c:v>
                </c:pt>
                <c:pt idx="932">
                  <c:v>1.2145000000000007E-7</c:v>
                </c:pt>
                <c:pt idx="933">
                  <c:v>1.2150000000000005E-7</c:v>
                </c:pt>
                <c:pt idx="934">
                  <c:v>1.2155000000000005E-7</c:v>
                </c:pt>
                <c:pt idx="935">
                  <c:v>1.2160000000000011E-7</c:v>
                </c:pt>
                <c:pt idx="936">
                  <c:v>1.2165000000000006E-7</c:v>
                </c:pt>
                <c:pt idx="937">
                  <c:v>1.2170000000000009E-7</c:v>
                </c:pt>
                <c:pt idx="938">
                  <c:v>1.2175000000000001E-7</c:v>
                </c:pt>
                <c:pt idx="939">
                  <c:v>1.2179999999999999E-7</c:v>
                </c:pt>
                <c:pt idx="940">
                  <c:v>1.2185000000000008E-7</c:v>
                </c:pt>
                <c:pt idx="941">
                  <c:v>1.2190000000000005E-7</c:v>
                </c:pt>
                <c:pt idx="942">
                  <c:v>1.2195000000000006E-7</c:v>
                </c:pt>
                <c:pt idx="943">
                  <c:v>1.2200000000000006E-7</c:v>
                </c:pt>
                <c:pt idx="944">
                  <c:v>1.2205000000000009E-7</c:v>
                </c:pt>
                <c:pt idx="945">
                  <c:v>1.2210000000000007E-7</c:v>
                </c:pt>
                <c:pt idx="946">
                  <c:v>1.2215000000000004E-7</c:v>
                </c:pt>
                <c:pt idx="947">
                  <c:v>1.222000000000001E-7</c:v>
                </c:pt>
                <c:pt idx="948">
                  <c:v>1.2225000000000008E-7</c:v>
                </c:pt>
                <c:pt idx="949">
                  <c:v>1.2230000000000006E-7</c:v>
                </c:pt>
                <c:pt idx="950">
                  <c:v>1.2235000000000006E-7</c:v>
                </c:pt>
                <c:pt idx="951">
                  <c:v>1.2240000000000009E-7</c:v>
                </c:pt>
                <c:pt idx="952">
                  <c:v>1.2245000000000009E-7</c:v>
                </c:pt>
                <c:pt idx="953">
                  <c:v>1.2250000000000004E-7</c:v>
                </c:pt>
                <c:pt idx="954">
                  <c:v>1.2255000000000005E-7</c:v>
                </c:pt>
                <c:pt idx="955">
                  <c:v>1.2260000000000008E-7</c:v>
                </c:pt>
                <c:pt idx="956">
                  <c:v>1.2265000000000006E-7</c:v>
                </c:pt>
                <c:pt idx="957">
                  <c:v>1.2270000000000006E-7</c:v>
                </c:pt>
                <c:pt idx="958">
                  <c:v>1.2275000000000006E-7</c:v>
                </c:pt>
                <c:pt idx="959">
                  <c:v>1.2280000000000009E-7</c:v>
                </c:pt>
                <c:pt idx="960">
                  <c:v>1.2285000000000007E-7</c:v>
                </c:pt>
                <c:pt idx="961">
                  <c:v>1.2290000000000005E-7</c:v>
                </c:pt>
                <c:pt idx="962">
                  <c:v>1.2295000000000005E-7</c:v>
                </c:pt>
                <c:pt idx="963">
                  <c:v>1.2300000000000011E-7</c:v>
                </c:pt>
                <c:pt idx="964">
                  <c:v>1.2305000000000006E-7</c:v>
                </c:pt>
                <c:pt idx="965">
                  <c:v>1.2310000000000009E-7</c:v>
                </c:pt>
                <c:pt idx="966">
                  <c:v>1.2315000000000007E-7</c:v>
                </c:pt>
                <c:pt idx="967">
                  <c:v>1.2319999999999999E-7</c:v>
                </c:pt>
                <c:pt idx="968">
                  <c:v>1.2325000000000007E-7</c:v>
                </c:pt>
                <c:pt idx="969">
                  <c:v>1.2330000000000005E-7</c:v>
                </c:pt>
                <c:pt idx="970">
                  <c:v>1.2335000000000006E-7</c:v>
                </c:pt>
                <c:pt idx="971">
                  <c:v>1.2340000000000011E-7</c:v>
                </c:pt>
                <c:pt idx="972">
                  <c:v>1.2345000000000009E-7</c:v>
                </c:pt>
                <c:pt idx="973">
                  <c:v>1.2350000000000007E-7</c:v>
                </c:pt>
                <c:pt idx="974">
                  <c:v>1.2355000000000004E-7</c:v>
                </c:pt>
                <c:pt idx="975">
                  <c:v>1.236000000000001E-7</c:v>
                </c:pt>
                <c:pt idx="976">
                  <c:v>1.2365000000000008E-7</c:v>
                </c:pt>
                <c:pt idx="977">
                  <c:v>1.2370000000000006E-7</c:v>
                </c:pt>
                <c:pt idx="978">
                  <c:v>1.2375000000000006E-7</c:v>
                </c:pt>
                <c:pt idx="979">
                  <c:v>1.2380000000000009E-7</c:v>
                </c:pt>
                <c:pt idx="980">
                  <c:v>1.2385000000000009E-7</c:v>
                </c:pt>
                <c:pt idx="981">
                  <c:v>1.239000000000001E-7</c:v>
                </c:pt>
                <c:pt idx="982">
                  <c:v>1.2395000000000005E-7</c:v>
                </c:pt>
                <c:pt idx="983">
                  <c:v>1.240000000000001E-7</c:v>
                </c:pt>
                <c:pt idx="984">
                  <c:v>1.2405000000000006E-7</c:v>
                </c:pt>
                <c:pt idx="985">
                  <c:v>1.2410000000000006E-7</c:v>
                </c:pt>
                <c:pt idx="986">
                  <c:v>1.2415000000000006E-7</c:v>
                </c:pt>
                <c:pt idx="987">
                  <c:v>1.2420000000000009E-7</c:v>
                </c:pt>
                <c:pt idx="988">
                  <c:v>1.242500000000001E-7</c:v>
                </c:pt>
                <c:pt idx="989">
                  <c:v>1.2430000000000005E-7</c:v>
                </c:pt>
                <c:pt idx="990">
                  <c:v>1.2435000000000005E-7</c:v>
                </c:pt>
                <c:pt idx="991">
                  <c:v>1.2440000000000011E-7</c:v>
                </c:pt>
                <c:pt idx="992">
                  <c:v>1.2445000000000006E-7</c:v>
                </c:pt>
                <c:pt idx="993">
                  <c:v>1.2450000000000009E-7</c:v>
                </c:pt>
                <c:pt idx="994">
                  <c:v>1.2455000000000007E-7</c:v>
                </c:pt>
              </c:numCache>
            </c:numRef>
          </c:xVal>
          <c:yVal>
            <c:numRef>
              <c:f>Sheet1!$C$1:$C$995</c:f>
              <c:numCache>
                <c:formatCode>0.00E+00</c:formatCode>
                <c:ptCount val="995"/>
                <c:pt idx="0">
                  <c:v>2.1833350000000015E-3</c:v>
                </c:pt>
                <c:pt idx="1">
                  <c:v>1.8071000000000005E-3</c:v>
                </c:pt>
                <c:pt idx="2">
                  <c:v>1.4418499999999999E-3</c:v>
                </c:pt>
                <c:pt idx="3">
                  <c:v>1.3786870000000008E-3</c:v>
                </c:pt>
                <c:pt idx="4">
                  <c:v>1.6945040000000005E-3</c:v>
                </c:pt>
                <c:pt idx="5">
                  <c:v>2.180589000000001E-3</c:v>
                </c:pt>
                <c:pt idx="6">
                  <c:v>2.5485850000000008E-3</c:v>
                </c:pt>
                <c:pt idx="7">
                  <c:v>2.547212000000001E-3</c:v>
                </c:pt>
                <c:pt idx="8">
                  <c:v>2.1833350000000015E-3</c:v>
                </c:pt>
                <c:pt idx="9">
                  <c:v>1.7370710000000004E-3</c:v>
                </c:pt>
                <c:pt idx="10">
                  <c:v>1.4555810000000001E-3</c:v>
                </c:pt>
                <c:pt idx="11">
                  <c:v>1.4597009999999999E-3</c:v>
                </c:pt>
                <c:pt idx="12">
                  <c:v>1.6340870000000013E-3</c:v>
                </c:pt>
                <c:pt idx="13">
                  <c:v>1.7068620000000004E-3</c:v>
                </c:pt>
                <c:pt idx="14">
                  <c:v>1.5997590000000005E-3</c:v>
                </c:pt>
                <c:pt idx="15">
                  <c:v>1.4597009999999999E-3</c:v>
                </c:pt>
                <c:pt idx="16">
                  <c:v>1.3800600000000004E-3</c:v>
                </c:pt>
                <c:pt idx="17">
                  <c:v>1.407522E-3</c:v>
                </c:pt>
                <c:pt idx="18">
                  <c:v>1.4761780000000005E-3</c:v>
                </c:pt>
                <c:pt idx="19">
                  <c:v>1.4377309999999998E-3</c:v>
                </c:pt>
                <c:pt idx="20">
                  <c:v>1.3388660000000004E-3</c:v>
                </c:pt>
                <c:pt idx="21">
                  <c:v>1.3429860000000004E-3</c:v>
                </c:pt>
                <c:pt idx="22">
                  <c:v>1.494029E-3</c:v>
                </c:pt>
                <c:pt idx="23">
                  <c:v>1.7343250000000001E-3</c:v>
                </c:pt>
                <c:pt idx="24">
                  <c:v>1.9897249999999999E-3</c:v>
                </c:pt>
                <c:pt idx="25">
                  <c:v>2.1435140000000017E-3</c:v>
                </c:pt>
                <c:pt idx="26">
                  <c:v>2.1380220000000007E-3</c:v>
                </c:pt>
                <c:pt idx="27">
                  <c:v>2.0075760000000009E-3</c:v>
                </c:pt>
                <c:pt idx="28">
                  <c:v>1.8304430000000008E-3</c:v>
                </c:pt>
                <c:pt idx="29">
                  <c:v>1.6725340000000005E-3</c:v>
                </c:pt>
                <c:pt idx="30">
                  <c:v>1.5970130000000004E-3</c:v>
                </c:pt>
                <c:pt idx="31">
                  <c:v>1.6217289999999999E-3</c:v>
                </c:pt>
                <c:pt idx="32">
                  <c:v>1.6546840000000004E-3</c:v>
                </c:pt>
                <c:pt idx="33">
                  <c:v>1.6697880000000008E-3</c:v>
                </c:pt>
                <c:pt idx="34">
                  <c:v>1.7384440000000004E-3</c:v>
                </c:pt>
                <c:pt idx="35">
                  <c:v>1.8688900000000004E-3</c:v>
                </c:pt>
                <c:pt idx="36">
                  <c:v>1.9869790000000007E-3</c:v>
                </c:pt>
                <c:pt idx="37">
                  <c:v>2.026799000000001E-3</c:v>
                </c:pt>
                <c:pt idx="38">
                  <c:v>1.9224420000000008E-3</c:v>
                </c:pt>
                <c:pt idx="39">
                  <c:v>1.7535480000000004E-3</c:v>
                </c:pt>
                <c:pt idx="40">
                  <c:v>1.6354600000000005E-3</c:v>
                </c:pt>
                <c:pt idx="41">
                  <c:v>1.5777890000000004E-3</c:v>
                </c:pt>
                <c:pt idx="42">
                  <c:v>1.4706860000000001E-3</c:v>
                </c:pt>
                <c:pt idx="43">
                  <c:v>1.301792E-3</c:v>
                </c:pt>
                <c:pt idx="44">
                  <c:v>1.2248970000000004E-3</c:v>
                </c:pt>
                <c:pt idx="45">
                  <c:v>1.3196420000000004E-3</c:v>
                </c:pt>
                <c:pt idx="46">
                  <c:v>1.5407150000000004E-3</c:v>
                </c:pt>
                <c:pt idx="47">
                  <c:v>1.7315780000000001E-3</c:v>
                </c:pt>
                <c:pt idx="48">
                  <c:v>1.6890120000000006E-3</c:v>
                </c:pt>
                <c:pt idx="49">
                  <c:v>1.4418499999999999E-3</c:v>
                </c:pt>
                <c:pt idx="50">
                  <c:v>1.2949260000000001E-3</c:v>
                </c:pt>
                <c:pt idx="51">
                  <c:v>1.3374930000000001E-3</c:v>
                </c:pt>
                <c:pt idx="52">
                  <c:v>1.4693130000000001E-3</c:v>
                </c:pt>
                <c:pt idx="53">
                  <c:v>1.5571920000000004E-3</c:v>
                </c:pt>
                <c:pt idx="54">
                  <c:v>1.4610739999999999E-3</c:v>
                </c:pt>
                <c:pt idx="55">
                  <c:v>1.234509E-3</c:v>
                </c:pt>
                <c:pt idx="56">
                  <c:v>1.0656150000000004E-3</c:v>
                </c:pt>
                <c:pt idx="57">
                  <c:v>9.9558620000000063E-4</c:v>
                </c:pt>
                <c:pt idx="58">
                  <c:v>9.5027320000000079E-4</c:v>
                </c:pt>
                <c:pt idx="59">
                  <c:v>9.310495000000007E-4</c:v>
                </c:pt>
                <c:pt idx="60">
                  <c:v>9.9421310000000055E-4</c:v>
                </c:pt>
                <c:pt idx="61">
                  <c:v>1.1864500000000004E-3</c:v>
                </c:pt>
                <c:pt idx="62">
                  <c:v>1.4514619999999999E-3</c:v>
                </c:pt>
                <c:pt idx="63">
                  <c:v>1.6423260000000004E-3</c:v>
                </c:pt>
                <c:pt idx="64">
                  <c:v>1.5997590000000005E-3</c:v>
                </c:pt>
                <c:pt idx="65">
                  <c:v>1.3869250000000004E-3</c:v>
                </c:pt>
                <c:pt idx="66">
                  <c:v>1.2042999999999999E-3</c:v>
                </c:pt>
                <c:pt idx="67">
                  <c:v>1.1768380000000001E-3</c:v>
                </c:pt>
                <c:pt idx="68">
                  <c:v>1.2825680000000004E-3</c:v>
                </c:pt>
                <c:pt idx="69">
                  <c:v>1.3773140000000001E-3</c:v>
                </c:pt>
                <c:pt idx="70">
                  <c:v>1.3622090000000005E-3</c:v>
                </c:pt>
                <c:pt idx="71">
                  <c:v>1.266091E-3</c:v>
                </c:pt>
                <c:pt idx="72">
                  <c:v>1.1933150000000003E-3</c:v>
                </c:pt>
                <c:pt idx="73">
                  <c:v>1.2166580000000005E-3</c:v>
                </c:pt>
                <c:pt idx="74">
                  <c:v>1.3141500000000009E-3</c:v>
                </c:pt>
                <c:pt idx="75">
                  <c:v>1.3910450000000005E-3</c:v>
                </c:pt>
                <c:pt idx="76">
                  <c:v>1.4047759999999999E-3</c:v>
                </c:pt>
                <c:pt idx="77">
                  <c:v>1.3484780000000008E-3</c:v>
                </c:pt>
                <c:pt idx="78">
                  <c:v>1.2647180000000004E-3</c:v>
                </c:pt>
                <c:pt idx="79">
                  <c:v>1.234509E-3</c:v>
                </c:pt>
                <c:pt idx="80">
                  <c:v>1.2647180000000004E-3</c:v>
                </c:pt>
                <c:pt idx="81">
                  <c:v>1.301792E-3</c:v>
                </c:pt>
                <c:pt idx="82">
                  <c:v>1.2880610000000001E-3</c:v>
                </c:pt>
                <c:pt idx="83">
                  <c:v>1.2097929999999998E-3</c:v>
                </c:pt>
                <c:pt idx="84">
                  <c:v>1.1287790000000001E-3</c:v>
                </c:pt>
                <c:pt idx="85">
                  <c:v>1.1150480000000004E-3</c:v>
                </c:pt>
                <c:pt idx="86">
                  <c:v>1.2056739999999999E-3</c:v>
                </c:pt>
                <c:pt idx="87">
                  <c:v>1.3677019999999999E-3</c:v>
                </c:pt>
                <c:pt idx="88">
                  <c:v>1.4555810000000001E-3</c:v>
                </c:pt>
                <c:pt idx="89">
                  <c:v>1.4487160000000001E-3</c:v>
                </c:pt>
                <c:pt idx="90">
                  <c:v>1.426746E-3</c:v>
                </c:pt>
                <c:pt idx="91">
                  <c:v>1.4294920000000001E-3</c:v>
                </c:pt>
                <c:pt idx="92">
                  <c:v>1.5077599999999999E-3</c:v>
                </c:pt>
                <c:pt idx="93">
                  <c:v>1.6615490000000004E-3</c:v>
                </c:pt>
                <c:pt idx="94">
                  <c:v>1.7247130000000005E-3</c:v>
                </c:pt>
                <c:pt idx="95">
                  <c:v>1.5915200000000001E-3</c:v>
                </c:pt>
                <c:pt idx="96">
                  <c:v>1.4006570000000005E-3</c:v>
                </c:pt>
                <c:pt idx="97">
                  <c:v>1.2276430000000001E-3</c:v>
                </c:pt>
                <c:pt idx="98">
                  <c:v>1.1974349999999999E-3</c:v>
                </c:pt>
                <c:pt idx="99">
                  <c:v>1.4198800000000001E-3</c:v>
                </c:pt>
                <c:pt idx="100">
                  <c:v>1.6972500000000008E-3</c:v>
                </c:pt>
                <c:pt idx="101">
                  <c:v>1.8029810000000004E-3</c:v>
                </c:pt>
                <c:pt idx="102">
                  <c:v>1.7604140000000005E-3</c:v>
                </c:pt>
                <c:pt idx="103">
                  <c:v>1.6409530000000006E-3</c:v>
                </c:pt>
                <c:pt idx="104">
                  <c:v>1.5022670000000005E-3</c:v>
                </c:pt>
                <c:pt idx="105">
                  <c:v>1.4761780000000005E-3</c:v>
                </c:pt>
                <c:pt idx="106">
                  <c:v>1.4528350000000004E-3</c:v>
                </c:pt>
                <c:pt idx="107">
                  <c:v>1.3320010000000004E-3</c:v>
                </c:pt>
                <c:pt idx="108">
                  <c:v>1.2454939999999998E-3</c:v>
                </c:pt>
                <c:pt idx="109">
                  <c:v>1.3031650000000004E-3</c:v>
                </c:pt>
                <c:pt idx="110">
                  <c:v>1.4487160000000001E-3</c:v>
                </c:pt>
                <c:pt idx="111">
                  <c:v>1.5544460000000006E-3</c:v>
                </c:pt>
                <c:pt idx="112">
                  <c:v>1.5311030000000005E-3</c:v>
                </c:pt>
                <c:pt idx="113">
                  <c:v>1.4349849999999999E-3</c:v>
                </c:pt>
                <c:pt idx="114">
                  <c:v>1.473432E-3</c:v>
                </c:pt>
                <c:pt idx="115">
                  <c:v>1.7329520000000005E-3</c:v>
                </c:pt>
                <c:pt idx="116">
                  <c:v>2.0570079999999999E-3</c:v>
                </c:pt>
                <c:pt idx="117">
                  <c:v>2.0954549999999991E-3</c:v>
                </c:pt>
                <c:pt idx="118">
                  <c:v>1.7356979999999999E-3</c:v>
                </c:pt>
                <c:pt idx="119">
                  <c:v>1.2097929999999998E-3</c:v>
                </c:pt>
                <c:pt idx="120">
                  <c:v>8.8436350000000049E-4</c:v>
                </c:pt>
                <c:pt idx="121">
                  <c:v>1.0106900000000001E-3</c:v>
                </c:pt>
                <c:pt idx="122">
                  <c:v>1.5256099999999999E-3</c:v>
                </c:pt>
                <c:pt idx="123">
                  <c:v>2.0460230000000001E-3</c:v>
                </c:pt>
                <c:pt idx="124">
                  <c:v>2.2080509999999999E-3</c:v>
                </c:pt>
                <c:pt idx="125">
                  <c:v>1.9512780000000005E-3</c:v>
                </c:pt>
                <c:pt idx="126">
                  <c:v>1.5764160000000008E-3</c:v>
                </c:pt>
                <c:pt idx="127">
                  <c:v>1.4088950000000001E-3</c:v>
                </c:pt>
                <c:pt idx="128">
                  <c:v>1.52973E-3</c:v>
                </c:pt>
                <c:pt idx="129">
                  <c:v>1.8441740000000005E-3</c:v>
                </c:pt>
                <c:pt idx="130">
                  <c:v>2.0638740000000011E-3</c:v>
                </c:pt>
                <c:pt idx="131">
                  <c:v>2.0556350000000001E-3</c:v>
                </c:pt>
                <c:pt idx="132">
                  <c:v>1.9938440000000007E-3</c:v>
                </c:pt>
                <c:pt idx="133">
                  <c:v>2.0075760000000009E-3</c:v>
                </c:pt>
                <c:pt idx="134">
                  <c:v>1.988352000000001E-3</c:v>
                </c:pt>
                <c:pt idx="135">
                  <c:v>1.840055000000001E-3</c:v>
                </c:pt>
                <c:pt idx="136">
                  <c:v>1.494029E-3</c:v>
                </c:pt>
                <c:pt idx="137">
                  <c:v>1.0532570000000006E-3</c:v>
                </c:pt>
                <c:pt idx="138">
                  <c:v>7.9785690000000041E-4</c:v>
                </c:pt>
                <c:pt idx="139">
                  <c:v>8.3081180000000004E-4</c:v>
                </c:pt>
                <c:pt idx="140">
                  <c:v>1.084839E-3</c:v>
                </c:pt>
                <c:pt idx="141">
                  <c:v>1.3882980000000005E-3</c:v>
                </c:pt>
                <c:pt idx="142">
                  <c:v>1.5750430000000001E-3</c:v>
                </c:pt>
                <c:pt idx="143">
                  <c:v>1.6176100000000004E-3</c:v>
                </c:pt>
                <c:pt idx="144">
                  <c:v>1.5503270000000004E-3</c:v>
                </c:pt>
                <c:pt idx="145">
                  <c:v>1.3951640000000004E-3</c:v>
                </c:pt>
                <c:pt idx="146">
                  <c:v>1.2880610000000001E-3</c:v>
                </c:pt>
                <c:pt idx="147">
                  <c:v>1.2921800000000008E-3</c:v>
                </c:pt>
                <c:pt idx="148">
                  <c:v>1.2811949999999999E-3</c:v>
                </c:pt>
                <c:pt idx="149">
                  <c:v>1.23039E-3</c:v>
                </c:pt>
                <c:pt idx="150">
                  <c:v>1.1026900000000001E-3</c:v>
                </c:pt>
                <c:pt idx="151">
                  <c:v>9.118259000000002E-4</c:v>
                </c:pt>
                <c:pt idx="152">
                  <c:v>8.8299030000000037E-4</c:v>
                </c:pt>
                <c:pt idx="153">
                  <c:v>1.0999430000000001E-3</c:v>
                </c:pt>
                <c:pt idx="154">
                  <c:v>1.4157609999999998E-3</c:v>
                </c:pt>
                <c:pt idx="155">
                  <c:v>1.6313410000000001E-3</c:v>
                </c:pt>
                <c:pt idx="156">
                  <c:v>1.5942660000000004E-3</c:v>
                </c:pt>
                <c:pt idx="157">
                  <c:v>1.3141500000000009E-3</c:v>
                </c:pt>
                <c:pt idx="158">
                  <c:v>1.0436449999999999E-3</c:v>
                </c:pt>
                <c:pt idx="159">
                  <c:v>9.9009370000000072E-4</c:v>
                </c:pt>
                <c:pt idx="160">
                  <c:v>1.1548680000000005E-3</c:v>
                </c:pt>
                <c:pt idx="161">
                  <c:v>1.3937909999999999E-3</c:v>
                </c:pt>
                <c:pt idx="162">
                  <c:v>1.5242370000000003E-3</c:v>
                </c:pt>
                <c:pt idx="163">
                  <c:v>1.499521E-3</c:v>
                </c:pt>
                <c:pt idx="164">
                  <c:v>1.3937909999999999E-3</c:v>
                </c:pt>
                <c:pt idx="165">
                  <c:v>1.3141500000000009E-3</c:v>
                </c:pt>
                <c:pt idx="166">
                  <c:v>1.277076E-3</c:v>
                </c:pt>
                <c:pt idx="167">
                  <c:v>1.2962990000000001E-3</c:v>
                </c:pt>
                <c:pt idx="168">
                  <c:v>1.3690750000000004E-3</c:v>
                </c:pt>
                <c:pt idx="169">
                  <c:v>1.5022670000000005E-3</c:v>
                </c:pt>
                <c:pt idx="170">
                  <c:v>1.6780270000000003E-3</c:v>
                </c:pt>
                <c:pt idx="171">
                  <c:v>1.7604140000000005E-3</c:v>
                </c:pt>
                <c:pt idx="172">
                  <c:v>1.6794000000000006E-3</c:v>
                </c:pt>
                <c:pt idx="173">
                  <c:v>1.4597009999999999E-3</c:v>
                </c:pt>
                <c:pt idx="174">
                  <c:v>1.2290170000000004E-3</c:v>
                </c:pt>
                <c:pt idx="175">
                  <c:v>1.1823300000000005E-3</c:v>
                </c:pt>
                <c:pt idx="176">
                  <c:v>1.333374E-3</c:v>
                </c:pt>
                <c:pt idx="177">
                  <c:v>1.607998E-3</c:v>
                </c:pt>
                <c:pt idx="178">
                  <c:v>1.9018450000000005E-3</c:v>
                </c:pt>
                <c:pt idx="179">
                  <c:v>2.059754E-3</c:v>
                </c:pt>
                <c:pt idx="180">
                  <c:v>2.0721120000000001E-3</c:v>
                </c:pt>
                <c:pt idx="181">
                  <c:v>2.0556350000000001E-3</c:v>
                </c:pt>
                <c:pt idx="182">
                  <c:v>1.9608900000000007E-3</c:v>
                </c:pt>
                <c:pt idx="183">
                  <c:v>1.8373090000000001E-3</c:v>
                </c:pt>
                <c:pt idx="184">
                  <c:v>1.8249510000000004E-3</c:v>
                </c:pt>
                <c:pt idx="185">
                  <c:v>1.8785020000000009E-3</c:v>
                </c:pt>
                <c:pt idx="186">
                  <c:v>2.0226799999999998E-3</c:v>
                </c:pt>
                <c:pt idx="187">
                  <c:v>2.2313940000000011E-3</c:v>
                </c:pt>
                <c:pt idx="188">
                  <c:v>2.3151539999999998E-3</c:v>
                </c:pt>
                <c:pt idx="189">
                  <c:v>2.1929470000000002E-3</c:v>
                </c:pt>
                <c:pt idx="190">
                  <c:v>1.9924710000000009E-3</c:v>
                </c:pt>
                <c:pt idx="191">
                  <c:v>1.9004720000000009E-3</c:v>
                </c:pt>
                <c:pt idx="192">
                  <c:v>1.9705010000000008E-3</c:v>
                </c:pt>
                <c:pt idx="193">
                  <c:v>2.1503799999999999E-3</c:v>
                </c:pt>
                <c:pt idx="194">
                  <c:v>2.1998120000000002E-3</c:v>
                </c:pt>
                <c:pt idx="195">
                  <c:v>1.9869790000000007E-3</c:v>
                </c:pt>
                <c:pt idx="196">
                  <c:v>1.7274590000000004E-3</c:v>
                </c:pt>
                <c:pt idx="197">
                  <c:v>1.6835190000000005E-3</c:v>
                </c:pt>
                <c:pt idx="198">
                  <c:v>1.9128300000000003E-3</c:v>
                </c:pt>
                <c:pt idx="199">
                  <c:v>2.245125000000001E-3</c:v>
                </c:pt>
                <c:pt idx="200">
                  <c:v>2.3508559999999993E-3</c:v>
                </c:pt>
                <c:pt idx="201">
                  <c:v>2.0377839999999999E-3</c:v>
                </c:pt>
                <c:pt idx="202">
                  <c:v>1.6107440000000005E-3</c:v>
                </c:pt>
                <c:pt idx="203">
                  <c:v>1.3292540000000004E-3</c:v>
                </c:pt>
                <c:pt idx="204">
                  <c:v>1.1809570000000009E-3</c:v>
                </c:pt>
                <c:pt idx="205">
                  <c:v>1.1452560000000005E-3</c:v>
                </c:pt>
                <c:pt idx="206">
                  <c:v>1.1150480000000004E-3</c:v>
                </c:pt>
                <c:pt idx="207">
                  <c:v>9.9970550000000064E-4</c:v>
                </c:pt>
                <c:pt idx="208">
                  <c:v>1.0161830000000001E-3</c:v>
                </c:pt>
                <c:pt idx="209">
                  <c:v>1.261971E-3</c:v>
                </c:pt>
                <c:pt idx="210">
                  <c:v>1.5022670000000005E-3</c:v>
                </c:pt>
                <c:pt idx="211">
                  <c:v>1.6382060000000006E-3</c:v>
                </c:pt>
                <c:pt idx="212">
                  <c:v>1.6601760000000008E-3</c:v>
                </c:pt>
                <c:pt idx="213">
                  <c:v>1.4912820000000005E-3</c:v>
                </c:pt>
                <c:pt idx="214">
                  <c:v>1.2454939999999998E-3</c:v>
                </c:pt>
                <c:pt idx="215">
                  <c:v>1.0985700000000005E-3</c:v>
                </c:pt>
                <c:pt idx="216">
                  <c:v>1.0889580000000005E-3</c:v>
                </c:pt>
                <c:pt idx="217">
                  <c:v>1.2235239999999999E-3</c:v>
                </c:pt>
                <c:pt idx="218">
                  <c:v>1.500894E-3</c:v>
                </c:pt>
                <c:pt idx="219">
                  <c:v>1.7865030000000005E-3</c:v>
                </c:pt>
                <c:pt idx="220">
                  <c:v>1.8812490000000004E-3</c:v>
                </c:pt>
                <c:pt idx="221">
                  <c:v>1.7686530000000005E-3</c:v>
                </c:pt>
                <c:pt idx="222">
                  <c:v>1.5956399999999999E-3</c:v>
                </c:pt>
                <c:pt idx="223">
                  <c:v>1.4542080000000005E-3</c:v>
                </c:pt>
                <c:pt idx="224">
                  <c:v>1.4844170000000005E-3</c:v>
                </c:pt>
                <c:pt idx="225">
                  <c:v>1.7425630000000001E-3</c:v>
                </c:pt>
                <c:pt idx="226">
                  <c:v>1.9567700000000009E-3</c:v>
                </c:pt>
                <c:pt idx="227">
                  <c:v>1.9457850000000009E-3</c:v>
                </c:pt>
                <c:pt idx="228">
                  <c:v>1.6958770000000004E-3</c:v>
                </c:pt>
                <c:pt idx="229">
                  <c:v>1.261971E-3</c:v>
                </c:pt>
                <c:pt idx="230">
                  <c:v>8.8161720000000051E-4</c:v>
                </c:pt>
                <c:pt idx="231">
                  <c:v>8.1982680000000001E-4</c:v>
                </c:pt>
                <c:pt idx="232">
                  <c:v>1.0862120000000009E-3</c:v>
                </c:pt>
                <c:pt idx="233">
                  <c:v>1.4720590000000004E-3</c:v>
                </c:pt>
                <c:pt idx="234">
                  <c:v>1.7343250000000001E-3</c:v>
                </c:pt>
                <c:pt idx="235">
                  <c:v>1.6684150000000008E-3</c:v>
                </c:pt>
                <c:pt idx="236">
                  <c:v>1.3031650000000004E-3</c:v>
                </c:pt>
                <c:pt idx="237">
                  <c:v>8.8573660000000045E-4</c:v>
                </c:pt>
                <c:pt idx="238">
                  <c:v>6.9349980000000036E-4</c:v>
                </c:pt>
                <c:pt idx="239">
                  <c:v>7.5940950000000023E-4</c:v>
                </c:pt>
                <c:pt idx="240">
                  <c:v>8.9672150000000034E-4</c:v>
                </c:pt>
                <c:pt idx="241">
                  <c:v>9.9421310000000055E-4</c:v>
                </c:pt>
                <c:pt idx="242">
                  <c:v>9.9283990000000001E-4</c:v>
                </c:pt>
                <c:pt idx="243">
                  <c:v>9.4478070000000034E-4</c:v>
                </c:pt>
                <c:pt idx="244">
                  <c:v>8.9946780000000042E-4</c:v>
                </c:pt>
                <c:pt idx="245">
                  <c:v>8.0334940000000065E-4</c:v>
                </c:pt>
                <c:pt idx="246">
                  <c:v>6.5505240000000018E-4</c:v>
                </c:pt>
                <c:pt idx="247">
                  <c:v>5.2735230000000035E-4</c:v>
                </c:pt>
                <c:pt idx="248">
                  <c:v>5.7266520000000048E-4</c:v>
                </c:pt>
                <c:pt idx="249">
                  <c:v>7.9785690000000041E-4</c:v>
                </c:pt>
                <c:pt idx="250">
                  <c:v>1.029914E-3</c:v>
                </c:pt>
                <c:pt idx="251">
                  <c:v>1.1397639999999999E-3</c:v>
                </c:pt>
                <c:pt idx="252">
                  <c:v>1.1768380000000001E-3</c:v>
                </c:pt>
                <c:pt idx="253">
                  <c:v>1.2811949999999999E-3</c:v>
                </c:pt>
                <c:pt idx="254">
                  <c:v>1.4885360000000004E-3</c:v>
                </c:pt>
                <c:pt idx="255">
                  <c:v>1.6821460000000009E-3</c:v>
                </c:pt>
                <c:pt idx="256">
                  <c:v>1.6848920000000003E-3</c:v>
                </c:pt>
                <c:pt idx="257">
                  <c:v>1.4802980000000001E-3</c:v>
                </c:pt>
                <c:pt idx="258">
                  <c:v>1.2207780000000001E-3</c:v>
                </c:pt>
                <c:pt idx="259">
                  <c:v>1.1370180000000005E-3</c:v>
                </c:pt>
                <c:pt idx="260">
                  <c:v>1.2386280000000001E-3</c:v>
                </c:pt>
                <c:pt idx="261">
                  <c:v>1.3127770000000004E-3</c:v>
                </c:pt>
                <c:pt idx="262">
                  <c:v>1.2592250000000001E-3</c:v>
                </c:pt>
                <c:pt idx="263">
                  <c:v>1.1191669999999999E-3</c:v>
                </c:pt>
                <c:pt idx="264">
                  <c:v>9.8872060000000065E-4</c:v>
                </c:pt>
                <c:pt idx="265">
                  <c:v>1.007944E-3</c:v>
                </c:pt>
                <c:pt idx="266">
                  <c:v>1.1411370000000004E-3</c:v>
                </c:pt>
                <c:pt idx="267">
                  <c:v>1.2605980000000001E-3</c:v>
                </c:pt>
                <c:pt idx="268">
                  <c:v>1.3306270000000005E-3</c:v>
                </c:pt>
                <c:pt idx="269">
                  <c:v>1.3196420000000004E-3</c:v>
                </c:pt>
                <c:pt idx="270">
                  <c:v>1.283941E-3</c:v>
                </c:pt>
                <c:pt idx="271">
                  <c:v>1.2908069999999999E-3</c:v>
                </c:pt>
                <c:pt idx="272">
                  <c:v>1.3347470000000005E-3</c:v>
                </c:pt>
                <c:pt idx="273">
                  <c:v>1.4404770000000003E-3</c:v>
                </c:pt>
                <c:pt idx="274">
                  <c:v>1.6231020000000008E-3</c:v>
                </c:pt>
                <c:pt idx="275">
                  <c:v>1.7398170000000005E-3</c:v>
                </c:pt>
                <c:pt idx="276">
                  <c:v>1.7288320000000005E-3</c:v>
                </c:pt>
                <c:pt idx="277">
                  <c:v>1.6615490000000004E-3</c:v>
                </c:pt>
                <c:pt idx="278">
                  <c:v>1.6340870000000013E-3</c:v>
                </c:pt>
                <c:pt idx="279">
                  <c:v>1.7480560000000009E-3</c:v>
                </c:pt>
                <c:pt idx="280">
                  <c:v>1.9279350000000004E-3</c:v>
                </c:pt>
                <c:pt idx="281">
                  <c:v>1.9814860000000011E-3</c:v>
                </c:pt>
                <c:pt idx="282">
                  <c:v>1.7837570000000008E-3</c:v>
                </c:pt>
                <c:pt idx="283">
                  <c:v>1.447343E-3</c:v>
                </c:pt>
                <c:pt idx="284">
                  <c:v>1.219405E-3</c:v>
                </c:pt>
                <c:pt idx="285">
                  <c:v>1.266091E-3</c:v>
                </c:pt>
                <c:pt idx="286">
                  <c:v>1.5256099999999999E-3</c:v>
                </c:pt>
                <c:pt idx="287">
                  <c:v>1.8276970000000005E-3</c:v>
                </c:pt>
                <c:pt idx="288">
                  <c:v>2.0391570000000002E-3</c:v>
                </c:pt>
                <c:pt idx="289">
                  <c:v>2.1339029999999999E-3</c:v>
                </c:pt>
                <c:pt idx="290">
                  <c:v>2.1943200000000009E-3</c:v>
                </c:pt>
                <c:pt idx="291">
                  <c:v>2.1888270000000017E-3</c:v>
                </c:pt>
                <c:pt idx="292">
                  <c:v>2.0817240000000009E-3</c:v>
                </c:pt>
                <c:pt idx="293">
                  <c:v>1.9210690000000005E-3</c:v>
                </c:pt>
                <c:pt idx="294">
                  <c:v>1.7810110000000001E-3</c:v>
                </c:pt>
                <c:pt idx="295">
                  <c:v>1.757668E-3</c:v>
                </c:pt>
                <c:pt idx="296">
                  <c:v>1.8908600000000005E-3</c:v>
                </c:pt>
                <c:pt idx="297">
                  <c:v>2.0322919999999998E-3</c:v>
                </c:pt>
                <c:pt idx="298">
                  <c:v>1.9965910000000007E-3</c:v>
                </c:pt>
                <c:pt idx="299">
                  <c:v>1.826324E-3</c:v>
                </c:pt>
                <c:pt idx="300">
                  <c:v>1.6478180000000005E-3</c:v>
                </c:pt>
                <c:pt idx="301">
                  <c:v>1.5640580000000005E-3</c:v>
                </c:pt>
                <c:pt idx="302">
                  <c:v>1.6560570000000014E-3</c:v>
                </c:pt>
                <c:pt idx="303">
                  <c:v>1.9073380000000008E-3</c:v>
                </c:pt>
                <c:pt idx="304">
                  <c:v>2.1229180000000001E-3</c:v>
                </c:pt>
                <c:pt idx="305">
                  <c:v>2.1339029999999999E-3</c:v>
                </c:pt>
                <c:pt idx="306">
                  <c:v>1.9677550000000007E-3</c:v>
                </c:pt>
                <c:pt idx="307">
                  <c:v>1.6697880000000008E-3</c:v>
                </c:pt>
                <c:pt idx="308">
                  <c:v>1.3059110000000001E-3</c:v>
                </c:pt>
                <c:pt idx="309">
                  <c:v>1.0985700000000005E-3</c:v>
                </c:pt>
                <c:pt idx="310">
                  <c:v>1.1411370000000004E-3</c:v>
                </c:pt>
                <c:pt idx="311">
                  <c:v>1.2523600000000001E-3</c:v>
                </c:pt>
                <c:pt idx="312">
                  <c:v>1.3759400000000004E-3</c:v>
                </c:pt>
                <c:pt idx="313">
                  <c:v>1.5159989999999999E-3</c:v>
                </c:pt>
                <c:pt idx="314">
                  <c:v>1.5709230000000001E-3</c:v>
                </c:pt>
                <c:pt idx="315">
                  <c:v>1.500894E-3</c:v>
                </c:pt>
                <c:pt idx="316">
                  <c:v>1.3882980000000005E-3</c:v>
                </c:pt>
                <c:pt idx="317">
                  <c:v>1.2276430000000001E-3</c:v>
                </c:pt>
                <c:pt idx="318">
                  <c:v>1.0711080000000001E-3</c:v>
                </c:pt>
                <c:pt idx="319">
                  <c:v>1.1685990000000004E-3</c:v>
                </c:pt>
                <c:pt idx="320">
                  <c:v>1.5764160000000008E-3</c:v>
                </c:pt>
                <c:pt idx="321">
                  <c:v>2.0034559999999998E-3</c:v>
                </c:pt>
                <c:pt idx="322">
                  <c:v>2.2025590000000002E-3</c:v>
                </c:pt>
                <c:pt idx="323">
                  <c:v>2.0762319999999999E-3</c:v>
                </c:pt>
                <c:pt idx="324">
                  <c:v>1.6642960000000004E-3</c:v>
                </c:pt>
                <c:pt idx="325">
                  <c:v>1.3086580000000005E-3</c:v>
                </c:pt>
                <c:pt idx="326">
                  <c:v>1.3196420000000004E-3</c:v>
                </c:pt>
                <c:pt idx="327">
                  <c:v>1.5489540000000004E-3</c:v>
                </c:pt>
                <c:pt idx="328">
                  <c:v>1.6958770000000004E-3</c:v>
                </c:pt>
                <c:pt idx="329">
                  <c:v>1.5887740000000005E-3</c:v>
                </c:pt>
                <c:pt idx="330">
                  <c:v>1.2633449999999999E-3</c:v>
                </c:pt>
                <c:pt idx="331">
                  <c:v>1.017556E-3</c:v>
                </c:pt>
                <c:pt idx="332">
                  <c:v>1.0820930000000001E-3</c:v>
                </c:pt>
                <c:pt idx="333">
                  <c:v>1.447343E-3</c:v>
                </c:pt>
                <c:pt idx="334">
                  <c:v>1.8579060000000001E-3</c:v>
                </c:pt>
                <c:pt idx="335">
                  <c:v>2.019934000000001E-3</c:v>
                </c:pt>
                <c:pt idx="336">
                  <c:v>1.9004720000000009E-3</c:v>
                </c:pt>
                <c:pt idx="337">
                  <c:v>1.6340870000000013E-3</c:v>
                </c:pt>
                <c:pt idx="338">
                  <c:v>1.351224E-3</c:v>
                </c:pt>
                <c:pt idx="339">
                  <c:v>1.2427480000000001E-3</c:v>
                </c:pt>
                <c:pt idx="340">
                  <c:v>1.3580900000000004E-3</c:v>
                </c:pt>
                <c:pt idx="341">
                  <c:v>1.5407150000000004E-3</c:v>
                </c:pt>
                <c:pt idx="342">
                  <c:v>1.6890120000000006E-3</c:v>
                </c:pt>
                <c:pt idx="343">
                  <c:v>1.7260860000000008E-3</c:v>
                </c:pt>
                <c:pt idx="344">
                  <c:v>1.5915200000000001E-3</c:v>
                </c:pt>
                <c:pt idx="345">
                  <c:v>1.3924180000000005E-3</c:v>
                </c:pt>
                <c:pt idx="346">
                  <c:v>1.301792E-3</c:v>
                </c:pt>
                <c:pt idx="347">
                  <c:v>1.3306270000000005E-3</c:v>
                </c:pt>
                <c:pt idx="348">
                  <c:v>1.4322380000000004E-3</c:v>
                </c:pt>
                <c:pt idx="349">
                  <c:v>1.5462070000000008E-3</c:v>
                </c:pt>
                <c:pt idx="350">
                  <c:v>1.5503270000000004E-3</c:v>
                </c:pt>
                <c:pt idx="351">
                  <c:v>1.3814330000000001E-3</c:v>
                </c:pt>
                <c:pt idx="352">
                  <c:v>1.1342710000000005E-3</c:v>
                </c:pt>
                <c:pt idx="353">
                  <c:v>9.035871E-4</c:v>
                </c:pt>
                <c:pt idx="354">
                  <c:v>7.4705150000000037E-4</c:v>
                </c:pt>
                <c:pt idx="355">
                  <c:v>7.443052000000004E-4</c:v>
                </c:pt>
                <c:pt idx="356">
                  <c:v>8.6239350000000064E-4</c:v>
                </c:pt>
                <c:pt idx="357">
                  <c:v>1.0216750000000001E-3</c:v>
                </c:pt>
                <c:pt idx="358">
                  <c:v>1.1383910000000001E-3</c:v>
                </c:pt>
                <c:pt idx="359">
                  <c:v>1.161734E-3</c:v>
                </c:pt>
                <c:pt idx="360">
                  <c:v>1.0793460000000001E-3</c:v>
                </c:pt>
                <c:pt idx="361">
                  <c:v>9.8048190000000037E-4</c:v>
                </c:pt>
                <c:pt idx="362">
                  <c:v>9.3516890000000074E-4</c:v>
                </c:pt>
                <c:pt idx="363">
                  <c:v>9.8734750000000079E-4</c:v>
                </c:pt>
                <c:pt idx="364">
                  <c:v>1.0820930000000001E-3</c:v>
                </c:pt>
                <c:pt idx="365">
                  <c:v>1.1342710000000005E-3</c:v>
                </c:pt>
                <c:pt idx="366">
                  <c:v>1.1672260000000004E-3</c:v>
                </c:pt>
                <c:pt idx="367">
                  <c:v>1.2605980000000001E-3</c:v>
                </c:pt>
                <c:pt idx="368">
                  <c:v>1.4418499999999999E-3</c:v>
                </c:pt>
                <c:pt idx="369">
                  <c:v>1.6066250000000004E-3</c:v>
                </c:pt>
                <c:pt idx="370">
                  <c:v>1.6670420000000007E-3</c:v>
                </c:pt>
                <c:pt idx="371">
                  <c:v>1.5983860000000005E-3</c:v>
                </c:pt>
                <c:pt idx="372">
                  <c:v>1.5242370000000003E-3</c:v>
                </c:pt>
                <c:pt idx="373">
                  <c:v>1.5887740000000005E-3</c:v>
                </c:pt>
                <c:pt idx="374">
                  <c:v>1.7768910000000001E-3</c:v>
                </c:pt>
                <c:pt idx="375">
                  <c:v>1.8386820000000008E-3</c:v>
                </c:pt>
                <c:pt idx="376">
                  <c:v>1.6272210000000001E-3</c:v>
                </c:pt>
                <c:pt idx="377">
                  <c:v>1.2962990000000001E-3</c:v>
                </c:pt>
                <c:pt idx="378">
                  <c:v>1.1219130000000004E-3</c:v>
                </c:pt>
                <c:pt idx="379">
                  <c:v>1.301792E-3</c:v>
                </c:pt>
                <c:pt idx="380">
                  <c:v>1.7054890000000001E-3</c:v>
                </c:pt>
                <c:pt idx="381">
                  <c:v>2.0542619999999998E-3</c:v>
                </c:pt>
                <c:pt idx="382">
                  <c:v>2.0803510000000007E-3</c:v>
                </c:pt>
                <c:pt idx="383">
                  <c:v>1.8537860000000005E-3</c:v>
                </c:pt>
                <c:pt idx="384">
                  <c:v>1.6450720000000009E-3</c:v>
                </c:pt>
                <c:pt idx="385">
                  <c:v>1.4981480000000008E-3</c:v>
                </c:pt>
                <c:pt idx="386">
                  <c:v>1.359463E-3</c:v>
                </c:pt>
                <c:pt idx="387">
                  <c:v>1.2688370000000005E-3</c:v>
                </c:pt>
                <c:pt idx="388">
                  <c:v>1.2894339999999999E-3</c:v>
                </c:pt>
                <c:pt idx="389">
                  <c:v>1.5105060000000004E-3</c:v>
                </c:pt>
                <c:pt idx="390">
                  <c:v>1.8839950000000001E-3</c:v>
                </c:pt>
                <c:pt idx="391">
                  <c:v>2.0281720000000008E-3</c:v>
                </c:pt>
                <c:pt idx="392">
                  <c:v>1.7631600000000004E-3</c:v>
                </c:pt>
                <c:pt idx="393">
                  <c:v>1.2248970000000004E-3</c:v>
                </c:pt>
                <c:pt idx="394">
                  <c:v>7.7314070000000042E-4</c:v>
                </c:pt>
                <c:pt idx="395">
                  <c:v>8.2943870000000018E-4</c:v>
                </c:pt>
                <c:pt idx="396">
                  <c:v>1.2427480000000001E-3</c:v>
                </c:pt>
                <c:pt idx="397">
                  <c:v>1.5805350000000005E-3</c:v>
                </c:pt>
                <c:pt idx="398">
                  <c:v>1.6739070000000005E-3</c:v>
                </c:pt>
                <c:pt idx="399">
                  <c:v>1.4775510000000001E-3</c:v>
                </c:pt>
                <c:pt idx="400">
                  <c:v>1.1809570000000009E-3</c:v>
                </c:pt>
                <c:pt idx="401">
                  <c:v>1.1425100000000004E-3</c:v>
                </c:pt>
                <c:pt idx="402">
                  <c:v>1.2976730000000001E-3</c:v>
                </c:pt>
                <c:pt idx="403">
                  <c:v>1.4514619999999999E-3</c:v>
                </c:pt>
                <c:pt idx="404">
                  <c:v>1.6601760000000008E-3</c:v>
                </c:pt>
                <c:pt idx="405">
                  <c:v>1.8565320000000004E-3</c:v>
                </c:pt>
                <c:pt idx="406">
                  <c:v>1.9128300000000003E-3</c:v>
                </c:pt>
                <c:pt idx="407">
                  <c:v>1.818085000000001E-3</c:v>
                </c:pt>
                <c:pt idx="408">
                  <c:v>1.5764160000000008E-3</c:v>
                </c:pt>
                <c:pt idx="409">
                  <c:v>1.2743300000000004E-3</c:v>
                </c:pt>
                <c:pt idx="410">
                  <c:v>1.1356440000000001E-3</c:v>
                </c:pt>
                <c:pt idx="411">
                  <c:v>1.3265080000000005E-3</c:v>
                </c:pt>
                <c:pt idx="412">
                  <c:v>1.6986240000000001E-3</c:v>
                </c:pt>
                <c:pt idx="413">
                  <c:v>1.9485310000000005E-3</c:v>
                </c:pt>
                <c:pt idx="414">
                  <c:v>1.9348000000000008E-3</c:v>
                </c:pt>
                <c:pt idx="415">
                  <c:v>1.6807730000000009E-3</c:v>
                </c:pt>
                <c:pt idx="416">
                  <c:v>1.2427480000000001E-3</c:v>
                </c:pt>
                <c:pt idx="417">
                  <c:v>9.5027320000000079E-4</c:v>
                </c:pt>
                <c:pt idx="418">
                  <c:v>1.0051979999999999E-3</c:v>
                </c:pt>
                <c:pt idx="419">
                  <c:v>1.2605980000000001E-3</c:v>
                </c:pt>
                <c:pt idx="420">
                  <c:v>1.612117000000001E-3</c:v>
                </c:pt>
                <c:pt idx="421">
                  <c:v>1.9636360000000008E-3</c:v>
                </c:pt>
                <c:pt idx="422">
                  <c:v>2.0968279999999998E-3</c:v>
                </c:pt>
                <c:pt idx="423">
                  <c:v>1.9993370000000008E-3</c:v>
                </c:pt>
                <c:pt idx="424">
                  <c:v>1.8029810000000004E-3</c:v>
                </c:pt>
                <c:pt idx="425">
                  <c:v>1.5132520000000005E-3</c:v>
                </c:pt>
                <c:pt idx="426">
                  <c:v>1.2413750000000001E-3</c:v>
                </c:pt>
                <c:pt idx="427">
                  <c:v>1.1177939999999999E-3</c:v>
                </c:pt>
                <c:pt idx="428">
                  <c:v>1.1480020000000008E-3</c:v>
                </c:pt>
                <c:pt idx="429">
                  <c:v>1.2496130000000001E-3</c:v>
                </c:pt>
                <c:pt idx="430">
                  <c:v>1.359463E-3</c:v>
                </c:pt>
                <c:pt idx="431">
                  <c:v>1.417134E-3</c:v>
                </c:pt>
                <c:pt idx="432">
                  <c:v>1.4143880000000001E-3</c:v>
                </c:pt>
                <c:pt idx="433">
                  <c:v>1.3937909999999999E-3</c:v>
                </c:pt>
                <c:pt idx="434">
                  <c:v>1.3937909999999999E-3</c:v>
                </c:pt>
                <c:pt idx="435">
                  <c:v>1.4391039999999999E-3</c:v>
                </c:pt>
                <c:pt idx="436">
                  <c:v>1.489909E-3</c:v>
                </c:pt>
                <c:pt idx="437">
                  <c:v>1.4844170000000005E-3</c:v>
                </c:pt>
                <c:pt idx="438">
                  <c:v>1.4047759999999999E-3</c:v>
                </c:pt>
                <c:pt idx="439">
                  <c:v>1.2976730000000001E-3</c:v>
                </c:pt>
                <c:pt idx="440">
                  <c:v>1.1946890000000005E-3</c:v>
                </c:pt>
                <c:pt idx="441">
                  <c:v>1.1782110000000008E-3</c:v>
                </c:pt>
                <c:pt idx="442">
                  <c:v>1.3127770000000004E-3</c:v>
                </c:pt>
                <c:pt idx="443">
                  <c:v>1.473432E-3</c:v>
                </c:pt>
                <c:pt idx="444">
                  <c:v>1.5915200000000001E-3</c:v>
                </c:pt>
                <c:pt idx="445">
                  <c:v>1.6588030000000008E-3</c:v>
                </c:pt>
                <c:pt idx="446">
                  <c:v>1.6189830000000005E-3</c:v>
                </c:pt>
                <c:pt idx="447">
                  <c:v>1.5242370000000003E-3</c:v>
                </c:pt>
                <c:pt idx="448">
                  <c:v>1.5063870000000005E-3</c:v>
                </c:pt>
                <c:pt idx="449">
                  <c:v>1.4651930000000001E-3</c:v>
                </c:pt>
                <c:pt idx="450">
                  <c:v>1.2825680000000004E-3</c:v>
                </c:pt>
                <c:pt idx="451">
                  <c:v>1.0051979999999999E-3</c:v>
                </c:pt>
                <c:pt idx="452">
                  <c:v>6.9212670000000039E-4</c:v>
                </c:pt>
                <c:pt idx="453">
                  <c:v>4.8890490000000027E-4</c:v>
                </c:pt>
                <c:pt idx="454">
                  <c:v>6.0424700000000025E-4</c:v>
                </c:pt>
                <c:pt idx="455">
                  <c:v>9.5027320000000079E-4</c:v>
                </c:pt>
                <c:pt idx="456">
                  <c:v>1.23039E-3</c:v>
                </c:pt>
                <c:pt idx="457">
                  <c:v>1.3278810000000004E-3</c:v>
                </c:pt>
                <c:pt idx="458">
                  <c:v>1.1672260000000004E-3</c:v>
                </c:pt>
                <c:pt idx="459">
                  <c:v>8.3767740000000046E-4</c:v>
                </c:pt>
                <c:pt idx="460">
                  <c:v>5.8227710000000022E-4</c:v>
                </c:pt>
                <c:pt idx="461">
                  <c:v>5.2048670000000026E-4</c:v>
                </c:pt>
                <c:pt idx="462">
                  <c:v>6.1248569999999987E-4</c:v>
                </c:pt>
                <c:pt idx="463">
                  <c:v>7.9648380000000023E-4</c:v>
                </c:pt>
                <c:pt idx="464">
                  <c:v>1.0093170000000005E-3</c:v>
                </c:pt>
                <c:pt idx="465">
                  <c:v>1.2029269999999999E-3</c:v>
                </c:pt>
                <c:pt idx="466">
                  <c:v>1.3525970000000005E-3</c:v>
                </c:pt>
                <c:pt idx="467">
                  <c:v>1.4088950000000001E-3</c:v>
                </c:pt>
                <c:pt idx="468">
                  <c:v>1.3635820000000003E-3</c:v>
                </c:pt>
                <c:pt idx="469">
                  <c:v>1.3072840000000001E-3</c:v>
                </c:pt>
                <c:pt idx="470">
                  <c:v>1.3525970000000005E-3</c:v>
                </c:pt>
                <c:pt idx="471">
                  <c:v>1.521491E-3</c:v>
                </c:pt>
                <c:pt idx="472">
                  <c:v>1.6697880000000008E-3</c:v>
                </c:pt>
                <c:pt idx="473">
                  <c:v>1.7027430000000005E-3</c:v>
                </c:pt>
                <c:pt idx="474">
                  <c:v>1.5695500000000005E-3</c:v>
                </c:pt>
                <c:pt idx="475">
                  <c:v>1.3992830000000005E-3</c:v>
                </c:pt>
                <c:pt idx="476">
                  <c:v>1.3814330000000001E-3</c:v>
                </c:pt>
                <c:pt idx="477">
                  <c:v>1.4157609999999998E-3</c:v>
                </c:pt>
                <c:pt idx="478">
                  <c:v>1.3608360000000005E-3</c:v>
                </c:pt>
                <c:pt idx="479">
                  <c:v>1.2139119999999999E-3</c:v>
                </c:pt>
                <c:pt idx="480">
                  <c:v>1.049138E-3</c:v>
                </c:pt>
                <c:pt idx="481">
                  <c:v>1.027168E-3</c:v>
                </c:pt>
                <c:pt idx="482">
                  <c:v>1.2853140000000001E-3</c:v>
                </c:pt>
                <c:pt idx="483">
                  <c:v>1.6697880000000008E-3</c:v>
                </c:pt>
                <c:pt idx="484">
                  <c:v>1.8881140000000008E-3</c:v>
                </c:pt>
                <c:pt idx="485">
                  <c:v>1.8537860000000005E-3</c:v>
                </c:pt>
                <c:pt idx="486">
                  <c:v>1.6285940000000001E-3</c:v>
                </c:pt>
                <c:pt idx="487">
                  <c:v>1.3457320000000001E-3</c:v>
                </c:pt>
                <c:pt idx="488">
                  <c:v>1.1933150000000003E-3</c:v>
                </c:pt>
                <c:pt idx="489">
                  <c:v>1.2592250000000001E-3</c:v>
                </c:pt>
                <c:pt idx="490">
                  <c:v>1.428119E-3</c:v>
                </c:pt>
                <c:pt idx="491">
                  <c:v>1.5571920000000004E-3</c:v>
                </c:pt>
                <c:pt idx="492">
                  <c:v>1.643699E-3</c:v>
                </c:pt>
                <c:pt idx="493">
                  <c:v>1.6697880000000008E-3</c:v>
                </c:pt>
                <c:pt idx="494">
                  <c:v>1.6176100000000004E-3</c:v>
                </c:pt>
                <c:pt idx="495">
                  <c:v>1.5530730000000001E-3</c:v>
                </c:pt>
                <c:pt idx="496">
                  <c:v>1.503641E-3</c:v>
                </c:pt>
                <c:pt idx="497">
                  <c:v>1.3731940000000001E-3</c:v>
                </c:pt>
                <c:pt idx="498">
                  <c:v>1.2496130000000001E-3</c:v>
                </c:pt>
                <c:pt idx="499">
                  <c:v>1.283941E-3</c:v>
                </c:pt>
                <c:pt idx="500">
                  <c:v>1.3567170000000003E-3</c:v>
                </c:pt>
                <c:pt idx="501">
                  <c:v>1.3471049999999999E-3</c:v>
                </c:pt>
                <c:pt idx="502">
                  <c:v>1.301792E-3</c:v>
                </c:pt>
                <c:pt idx="503">
                  <c:v>1.116421E-3</c:v>
                </c:pt>
                <c:pt idx="504">
                  <c:v>8.5278170000000039E-4</c:v>
                </c:pt>
                <c:pt idx="505">
                  <c:v>7.923644000000004E-4</c:v>
                </c:pt>
                <c:pt idx="506">
                  <c:v>8.7749790000000007E-4</c:v>
                </c:pt>
                <c:pt idx="507">
                  <c:v>9.7361630000000017E-4</c:v>
                </c:pt>
                <c:pt idx="508">
                  <c:v>1.1782110000000008E-3</c:v>
                </c:pt>
                <c:pt idx="509">
                  <c:v>1.426746E-3</c:v>
                </c:pt>
                <c:pt idx="510">
                  <c:v>1.5709230000000001E-3</c:v>
                </c:pt>
                <c:pt idx="511">
                  <c:v>1.6368330000000005E-3</c:v>
                </c:pt>
                <c:pt idx="512">
                  <c:v>1.5558190000000004E-3</c:v>
                </c:pt>
                <c:pt idx="513">
                  <c:v>1.2729560000000004E-3</c:v>
                </c:pt>
                <c:pt idx="514">
                  <c:v>1.0395259999999998E-3</c:v>
                </c:pt>
                <c:pt idx="515">
                  <c:v>9.9833240000000035E-4</c:v>
                </c:pt>
                <c:pt idx="516">
                  <c:v>1.0944510000000004E-3</c:v>
                </c:pt>
                <c:pt idx="517">
                  <c:v>1.2784490000000001E-3</c:v>
                </c:pt>
                <c:pt idx="518">
                  <c:v>1.4377309999999998E-3</c:v>
                </c:pt>
                <c:pt idx="519">
                  <c:v>1.494029E-3</c:v>
                </c:pt>
                <c:pt idx="520">
                  <c:v>1.5626850000000005E-3</c:v>
                </c:pt>
                <c:pt idx="521">
                  <c:v>1.7054890000000001E-3</c:v>
                </c:pt>
                <c:pt idx="522">
                  <c:v>1.860652000000001E-3</c:v>
                </c:pt>
                <c:pt idx="523">
                  <c:v>1.991098000000001E-3</c:v>
                </c:pt>
                <c:pt idx="524">
                  <c:v>2.0364110000000001E-3</c:v>
                </c:pt>
                <c:pt idx="525">
                  <c:v>2.0226799999999998E-3</c:v>
                </c:pt>
                <c:pt idx="526">
                  <c:v>2.078978E-3</c:v>
                </c:pt>
                <c:pt idx="527">
                  <c:v>2.2300210000000009E-3</c:v>
                </c:pt>
                <c:pt idx="528">
                  <c:v>2.4428549999999999E-3</c:v>
                </c:pt>
                <c:pt idx="529">
                  <c:v>2.5993900000000009E-3</c:v>
                </c:pt>
                <c:pt idx="530">
                  <c:v>2.6350910000000009E-3</c:v>
                </c:pt>
                <c:pt idx="531">
                  <c:v>2.5993900000000009E-3</c:v>
                </c:pt>
                <c:pt idx="532">
                  <c:v>2.5513310000000017E-3</c:v>
                </c:pt>
                <c:pt idx="533">
                  <c:v>2.6611810000000012E-3</c:v>
                </c:pt>
                <c:pt idx="534">
                  <c:v>3.0456540000000009E-3</c:v>
                </c:pt>
                <c:pt idx="535">
                  <c:v>3.5866639999999998E-3</c:v>
                </c:pt>
                <c:pt idx="536">
                  <c:v>4.199075E-3</c:v>
                </c:pt>
                <c:pt idx="537">
                  <c:v>4.7744119999999996E-3</c:v>
                </c:pt>
                <c:pt idx="538">
                  <c:v>5.1492740000000023E-3</c:v>
                </c:pt>
                <c:pt idx="539">
                  <c:v>5.4939270000000017E-3</c:v>
                </c:pt>
                <c:pt idx="540">
                  <c:v>5.9855040000000017E-3</c:v>
                </c:pt>
                <c:pt idx="541">
                  <c:v>6.581438000000002E-3</c:v>
                </c:pt>
                <c:pt idx="542">
                  <c:v>7.3270419999999998E-3</c:v>
                </c:pt>
                <c:pt idx="543">
                  <c:v>8.1646460000000046E-3</c:v>
                </c:pt>
                <c:pt idx="544">
                  <c:v>8.9129960000000064E-3</c:v>
                </c:pt>
                <c:pt idx="545">
                  <c:v>9.6901820000000038E-3</c:v>
                </c:pt>
                <c:pt idx="546">
                  <c:v>1.0578590000000001E-2</c:v>
                </c:pt>
                <c:pt idx="547">
                  <c:v>1.1423060000000004E-2</c:v>
                </c:pt>
                <c:pt idx="548">
                  <c:v>1.222908E-2</c:v>
                </c:pt>
                <c:pt idx="549">
                  <c:v>1.3090030000000001E-2</c:v>
                </c:pt>
                <c:pt idx="550">
                  <c:v>1.3990790000000001E-2</c:v>
                </c:pt>
                <c:pt idx="551">
                  <c:v>1.5081050000000004E-2</c:v>
                </c:pt>
                <c:pt idx="552">
                  <c:v>1.6562650000000009E-2</c:v>
                </c:pt>
                <c:pt idx="553">
                  <c:v>1.8144480000000001E-2</c:v>
                </c:pt>
                <c:pt idx="554">
                  <c:v>1.9513480000000007E-2</c:v>
                </c:pt>
                <c:pt idx="555">
                  <c:v>2.0677890000000011E-2</c:v>
                </c:pt>
                <c:pt idx="556">
                  <c:v>2.1692619999999999E-2</c:v>
                </c:pt>
                <c:pt idx="557">
                  <c:v>2.2704610000000007E-2</c:v>
                </c:pt>
                <c:pt idx="558">
                  <c:v>2.4047519999999999E-2</c:v>
                </c:pt>
                <c:pt idx="559">
                  <c:v>2.567055E-2</c:v>
                </c:pt>
                <c:pt idx="560">
                  <c:v>2.7142540000000007E-2</c:v>
                </c:pt>
                <c:pt idx="561">
                  <c:v>2.838796E-2</c:v>
                </c:pt>
                <c:pt idx="562">
                  <c:v>2.9443890000000011E-2</c:v>
                </c:pt>
                <c:pt idx="563">
                  <c:v>3.0357010000000007E-2</c:v>
                </c:pt>
                <c:pt idx="564">
                  <c:v>3.1336050000000004E-2</c:v>
                </c:pt>
                <c:pt idx="565">
                  <c:v>3.2481230000000021E-2</c:v>
                </c:pt>
                <c:pt idx="566">
                  <c:v>3.3589330000000001E-2</c:v>
                </c:pt>
                <c:pt idx="567">
                  <c:v>3.4623290000000001E-2</c:v>
                </c:pt>
                <c:pt idx="568">
                  <c:v>3.5705310000000011E-2</c:v>
                </c:pt>
                <c:pt idx="569">
                  <c:v>3.6851870000000016E-2</c:v>
                </c:pt>
                <c:pt idx="570">
                  <c:v>3.8083560000000002E-2</c:v>
                </c:pt>
                <c:pt idx="571">
                  <c:v>3.936605E-2</c:v>
                </c:pt>
                <c:pt idx="572">
                  <c:v>4.0518100000000001E-2</c:v>
                </c:pt>
                <c:pt idx="573">
                  <c:v>4.14683E-2</c:v>
                </c:pt>
                <c:pt idx="574">
                  <c:v>4.2330620000000027E-2</c:v>
                </c:pt>
                <c:pt idx="575">
                  <c:v>4.3235499999999996E-2</c:v>
                </c:pt>
                <c:pt idx="576">
                  <c:v>4.4229640000000001E-2</c:v>
                </c:pt>
                <c:pt idx="577">
                  <c:v>4.5212800000000004E-2</c:v>
                </c:pt>
                <c:pt idx="578">
                  <c:v>4.6073739999999995E-2</c:v>
                </c:pt>
                <c:pt idx="579">
                  <c:v>4.6793260000000017E-2</c:v>
                </c:pt>
                <c:pt idx="580">
                  <c:v>4.7423519999999997E-2</c:v>
                </c:pt>
                <c:pt idx="581">
                  <c:v>4.806614E-2</c:v>
                </c:pt>
                <c:pt idx="582">
                  <c:v>4.8697770000000015E-2</c:v>
                </c:pt>
                <c:pt idx="583">
                  <c:v>4.9149529999999997E-2</c:v>
                </c:pt>
                <c:pt idx="584">
                  <c:v>4.946809000000002E-2</c:v>
                </c:pt>
                <c:pt idx="585">
                  <c:v>4.9932210000000025E-2</c:v>
                </c:pt>
                <c:pt idx="586">
                  <c:v>5.0673690000000014E-2</c:v>
                </c:pt>
                <c:pt idx="587">
                  <c:v>5.1536010000000014E-2</c:v>
                </c:pt>
                <c:pt idx="588">
                  <c:v>5.2288479999999998E-2</c:v>
                </c:pt>
                <c:pt idx="589">
                  <c:v>5.2722390000000029E-2</c:v>
                </c:pt>
                <c:pt idx="590">
                  <c:v>5.2902270000000029E-2</c:v>
                </c:pt>
                <c:pt idx="591">
                  <c:v>5.3246920000000003E-2</c:v>
                </c:pt>
                <c:pt idx="592">
                  <c:v>5.3954080000000001E-2</c:v>
                </c:pt>
                <c:pt idx="593">
                  <c:v>5.4669469999999998E-2</c:v>
                </c:pt>
                <c:pt idx="594">
                  <c:v>5.5036100000000004E-2</c:v>
                </c:pt>
                <c:pt idx="595">
                  <c:v>5.5075920000000014E-2</c:v>
                </c:pt>
                <c:pt idx="596">
                  <c:v>5.4853470000000029E-2</c:v>
                </c:pt>
                <c:pt idx="597">
                  <c:v>5.4644760000000001E-2</c:v>
                </c:pt>
                <c:pt idx="598">
                  <c:v>5.4694189999999997E-2</c:v>
                </c:pt>
                <c:pt idx="599">
                  <c:v>5.4871320000000015E-2</c:v>
                </c:pt>
                <c:pt idx="600">
                  <c:v>5.4938600000000011E-2</c:v>
                </c:pt>
                <c:pt idx="601">
                  <c:v>5.4908400000000017E-2</c:v>
                </c:pt>
                <c:pt idx="602">
                  <c:v>5.4809530000000016E-2</c:v>
                </c:pt>
                <c:pt idx="603">
                  <c:v>5.4507440000000018E-2</c:v>
                </c:pt>
                <c:pt idx="604">
                  <c:v>5.4081780000000017E-2</c:v>
                </c:pt>
                <c:pt idx="605">
                  <c:v>5.3669839999999983E-2</c:v>
                </c:pt>
                <c:pt idx="606">
                  <c:v>5.3193369999999997E-2</c:v>
                </c:pt>
                <c:pt idx="607">
                  <c:v>5.2615290000000016E-2</c:v>
                </c:pt>
                <c:pt idx="608">
                  <c:v>5.2044069999999998E-2</c:v>
                </c:pt>
                <c:pt idx="609">
                  <c:v>5.1350640000000003E-2</c:v>
                </c:pt>
                <c:pt idx="610">
                  <c:v>5.0533640000000019E-2</c:v>
                </c:pt>
                <c:pt idx="611">
                  <c:v>4.9805879999999997E-2</c:v>
                </c:pt>
                <c:pt idx="612">
                  <c:v>4.9172870000000014E-2</c:v>
                </c:pt>
                <c:pt idx="613">
                  <c:v>4.8461600000000014E-2</c:v>
                </c:pt>
                <c:pt idx="614">
                  <c:v>4.7688530000000014E-2</c:v>
                </c:pt>
                <c:pt idx="615">
                  <c:v>4.6881139999999995E-2</c:v>
                </c:pt>
                <c:pt idx="616">
                  <c:v>4.6038039999999995E-2</c:v>
                </c:pt>
                <c:pt idx="617">
                  <c:v>4.527458999999999E-2</c:v>
                </c:pt>
                <c:pt idx="618">
                  <c:v>4.4518000000000016E-2</c:v>
                </c:pt>
                <c:pt idx="619">
                  <c:v>4.3440099999999995E-2</c:v>
                </c:pt>
                <c:pt idx="620">
                  <c:v>4.192829E-2</c:v>
                </c:pt>
                <c:pt idx="621">
                  <c:v>4.0310760000000022E-2</c:v>
                </c:pt>
                <c:pt idx="622">
                  <c:v>3.8910170000000001E-2</c:v>
                </c:pt>
                <c:pt idx="623">
                  <c:v>3.7932510000000016E-2</c:v>
                </c:pt>
                <c:pt idx="624">
                  <c:v>3.7322849999999998E-2</c:v>
                </c:pt>
                <c:pt idx="625">
                  <c:v>3.6737900000000011E-2</c:v>
                </c:pt>
                <c:pt idx="626">
                  <c:v>3.5833010000000012E-2</c:v>
                </c:pt>
                <c:pt idx="627">
                  <c:v>3.4546399999999998E-2</c:v>
                </c:pt>
                <c:pt idx="628">
                  <c:v>3.309227E-2</c:v>
                </c:pt>
                <c:pt idx="629">
                  <c:v>3.1661469999999997E-2</c:v>
                </c:pt>
                <c:pt idx="630">
                  <c:v>3.03982E-2</c:v>
                </c:pt>
                <c:pt idx="631">
                  <c:v>2.9393079999999999E-2</c:v>
                </c:pt>
                <c:pt idx="632">
                  <c:v>2.8538999999999998E-2</c:v>
                </c:pt>
                <c:pt idx="633">
                  <c:v>2.7576440000000008E-2</c:v>
                </c:pt>
                <c:pt idx="634">
                  <c:v>2.6512270000000008E-2</c:v>
                </c:pt>
                <c:pt idx="635">
                  <c:v>2.548106000000001E-2</c:v>
                </c:pt>
                <c:pt idx="636">
                  <c:v>2.4508889999999992E-2</c:v>
                </c:pt>
                <c:pt idx="637">
                  <c:v>2.3676780000000001E-2</c:v>
                </c:pt>
                <c:pt idx="638">
                  <c:v>2.2918819999999999E-2</c:v>
                </c:pt>
                <c:pt idx="639">
                  <c:v>2.2002950000000007E-2</c:v>
                </c:pt>
                <c:pt idx="640">
                  <c:v>2.0896209999999998E-2</c:v>
                </c:pt>
                <c:pt idx="641">
                  <c:v>1.9713960000000003E-2</c:v>
                </c:pt>
                <c:pt idx="642">
                  <c:v>1.8491880000000006E-2</c:v>
                </c:pt>
                <c:pt idx="643">
                  <c:v>1.7353560000000001E-2</c:v>
                </c:pt>
                <c:pt idx="644">
                  <c:v>1.6445930000000001E-2</c:v>
                </c:pt>
                <c:pt idx="645">
                  <c:v>1.582391E-2</c:v>
                </c:pt>
                <c:pt idx="646">
                  <c:v>1.5460030000000001E-2</c:v>
                </c:pt>
                <c:pt idx="647">
                  <c:v>1.5201890000000004E-2</c:v>
                </c:pt>
                <c:pt idx="648">
                  <c:v>1.478995E-2</c:v>
                </c:pt>
                <c:pt idx="649">
                  <c:v>1.4108880000000001E-2</c:v>
                </c:pt>
                <c:pt idx="650">
                  <c:v>1.3289130000000001E-2</c:v>
                </c:pt>
                <c:pt idx="651">
                  <c:v>1.2553139999999999E-2</c:v>
                </c:pt>
                <c:pt idx="652">
                  <c:v>1.2057439999999999E-2</c:v>
                </c:pt>
                <c:pt idx="653">
                  <c:v>1.1716909999999999E-2</c:v>
                </c:pt>
                <c:pt idx="654">
                  <c:v>1.13393E-2</c:v>
                </c:pt>
                <c:pt idx="655">
                  <c:v>1.0828500000000001E-2</c:v>
                </c:pt>
                <c:pt idx="656">
                  <c:v>1.0222950000000001E-2</c:v>
                </c:pt>
                <c:pt idx="657">
                  <c:v>9.6462420000000028E-3</c:v>
                </c:pt>
                <c:pt idx="658">
                  <c:v>9.1848740000000026E-3</c:v>
                </c:pt>
                <c:pt idx="659">
                  <c:v>8.7811760000000016E-3</c:v>
                </c:pt>
                <c:pt idx="660">
                  <c:v>8.3829720000000042E-3</c:v>
                </c:pt>
                <c:pt idx="661">
                  <c:v>8.0424380000000042E-3</c:v>
                </c:pt>
                <c:pt idx="662">
                  <c:v>7.7678139999999996E-3</c:v>
                </c:pt>
                <c:pt idx="663">
                  <c:v>7.4355190000000024E-3</c:v>
                </c:pt>
                <c:pt idx="664">
                  <c:v>6.975524000000002E-3</c:v>
                </c:pt>
                <c:pt idx="665">
                  <c:v>6.3452620000000034E-3</c:v>
                </c:pt>
                <c:pt idx="666">
                  <c:v>5.5982840000000002E-3</c:v>
                </c:pt>
                <c:pt idx="667">
                  <c:v>5.0160810000000004E-3</c:v>
                </c:pt>
                <c:pt idx="668">
                  <c:v>4.7661740000000015E-3</c:v>
                </c:pt>
                <c:pt idx="669">
                  <c:v>4.7332190000000038E-3</c:v>
                </c:pt>
                <c:pt idx="670">
                  <c:v>4.788144000000002E-3</c:v>
                </c:pt>
                <c:pt idx="671">
                  <c:v>4.8183519999999997E-3</c:v>
                </c:pt>
                <c:pt idx="672">
                  <c:v>4.6576969999999997E-3</c:v>
                </c:pt>
                <c:pt idx="673">
                  <c:v>4.4119090000000021E-3</c:v>
                </c:pt>
                <c:pt idx="674">
                  <c:v>4.2237910000000019E-3</c:v>
                </c:pt>
                <c:pt idx="675">
                  <c:v>4.0233159999999981E-3</c:v>
                </c:pt>
                <c:pt idx="676">
                  <c:v>3.7926320000000002E-3</c:v>
                </c:pt>
                <c:pt idx="677">
                  <c:v>3.578425000000001E-3</c:v>
                </c:pt>
                <c:pt idx="678">
                  <c:v>3.3861880000000009E-3</c:v>
                </c:pt>
                <c:pt idx="679">
                  <c:v>3.2749650000000008E-3</c:v>
                </c:pt>
                <c:pt idx="680">
                  <c:v>3.281831000000002E-3</c:v>
                </c:pt>
                <c:pt idx="681">
                  <c:v>3.3120399999999992E-3</c:v>
                </c:pt>
                <c:pt idx="682">
                  <c:v>3.2777120000000016E-3</c:v>
                </c:pt>
                <c:pt idx="683">
                  <c:v>3.2104289999999999E-3</c:v>
                </c:pt>
                <c:pt idx="684">
                  <c:v>3.1774740000000013E-3</c:v>
                </c:pt>
                <c:pt idx="685">
                  <c:v>3.1225490000000009E-3</c:v>
                </c:pt>
                <c:pt idx="686">
                  <c:v>2.9921029999999999E-3</c:v>
                </c:pt>
                <c:pt idx="687">
                  <c:v>2.812223999999999E-3</c:v>
                </c:pt>
                <c:pt idx="688">
                  <c:v>2.6295990000000011E-3</c:v>
                </c:pt>
                <c:pt idx="689">
                  <c:v>2.4826749999999997E-3</c:v>
                </c:pt>
                <c:pt idx="690">
                  <c:v>2.3604670000000002E-3</c:v>
                </c:pt>
                <c:pt idx="691">
                  <c:v>2.1668579999999998E-3</c:v>
                </c:pt>
                <c:pt idx="692">
                  <c:v>1.9361730000000009E-3</c:v>
                </c:pt>
                <c:pt idx="693">
                  <c:v>1.8949800000000008E-3</c:v>
                </c:pt>
                <c:pt idx="694">
                  <c:v>2.1448880000000002E-3</c:v>
                </c:pt>
                <c:pt idx="695">
                  <c:v>2.5266149999999999E-3</c:v>
                </c:pt>
                <c:pt idx="696">
                  <c:v>2.7353290000000012E-3</c:v>
                </c:pt>
                <c:pt idx="697">
                  <c:v>2.5307340000000011E-3</c:v>
                </c:pt>
                <c:pt idx="698">
                  <c:v>2.0776050000000002E-3</c:v>
                </c:pt>
                <c:pt idx="699">
                  <c:v>1.8386820000000008E-3</c:v>
                </c:pt>
                <c:pt idx="700">
                  <c:v>1.9677550000000007E-3</c:v>
                </c:pt>
                <c:pt idx="701">
                  <c:v>2.2657220000000017E-3</c:v>
                </c:pt>
                <c:pt idx="702">
                  <c:v>2.4153920000000001E-3</c:v>
                </c:pt>
                <c:pt idx="703">
                  <c:v>2.132530000000001E-3</c:v>
                </c:pt>
                <c:pt idx="704">
                  <c:v>1.5942660000000004E-3</c:v>
                </c:pt>
                <c:pt idx="705">
                  <c:v>1.2715830000000004E-3</c:v>
                </c:pt>
                <c:pt idx="706">
                  <c:v>1.2248970000000004E-3</c:v>
                </c:pt>
                <c:pt idx="707">
                  <c:v>1.2976730000000001E-3</c:v>
                </c:pt>
                <c:pt idx="708">
                  <c:v>1.3429860000000004E-3</c:v>
                </c:pt>
                <c:pt idx="709">
                  <c:v>1.23039E-3</c:v>
                </c:pt>
                <c:pt idx="710">
                  <c:v>1.0669880000000005E-3</c:v>
                </c:pt>
                <c:pt idx="711">
                  <c:v>1.106809E-3</c:v>
                </c:pt>
                <c:pt idx="712">
                  <c:v>1.3553440000000001E-3</c:v>
                </c:pt>
                <c:pt idx="713">
                  <c:v>1.6340870000000013E-3</c:v>
                </c:pt>
                <c:pt idx="714">
                  <c:v>1.8469210000000001E-3</c:v>
                </c:pt>
                <c:pt idx="715">
                  <c:v>1.9444120000000013E-3</c:v>
                </c:pt>
                <c:pt idx="716">
                  <c:v>1.9691280000000001E-3</c:v>
                </c:pt>
                <c:pt idx="717">
                  <c:v>2.0652470000000001E-3</c:v>
                </c:pt>
                <c:pt idx="718">
                  <c:v>2.2245290000000011E-3</c:v>
                </c:pt>
                <c:pt idx="719">
                  <c:v>2.249245E-3</c:v>
                </c:pt>
                <c:pt idx="720">
                  <c:v>2.0364110000000001E-3</c:v>
                </c:pt>
                <c:pt idx="721">
                  <c:v>1.6244750000000009E-3</c:v>
                </c:pt>
                <c:pt idx="722">
                  <c:v>1.234509E-3</c:v>
                </c:pt>
                <c:pt idx="723">
                  <c:v>1.1905690000000005E-3</c:v>
                </c:pt>
                <c:pt idx="724">
                  <c:v>1.4624470000000008E-3</c:v>
                </c:pt>
                <c:pt idx="725">
                  <c:v>1.7384440000000004E-3</c:v>
                </c:pt>
                <c:pt idx="726">
                  <c:v>1.8455470000000003E-3</c:v>
                </c:pt>
                <c:pt idx="727">
                  <c:v>1.6711610000000004E-3</c:v>
                </c:pt>
                <c:pt idx="728">
                  <c:v>1.2990460000000001E-3</c:v>
                </c:pt>
                <c:pt idx="729">
                  <c:v>1.0134370000000001E-3</c:v>
                </c:pt>
                <c:pt idx="730">
                  <c:v>8.5690110000000033E-4</c:v>
                </c:pt>
                <c:pt idx="731">
                  <c:v>7.6078270000000023E-4</c:v>
                </c:pt>
                <c:pt idx="732">
                  <c:v>8.8985590000000047E-4</c:v>
                </c:pt>
                <c:pt idx="733">
                  <c:v>1.2482400000000005E-3</c:v>
                </c:pt>
                <c:pt idx="734">
                  <c:v>1.6272210000000001E-3</c:v>
                </c:pt>
                <c:pt idx="735">
                  <c:v>1.9128300000000003E-3</c:v>
                </c:pt>
                <c:pt idx="736">
                  <c:v>1.9512780000000005E-3</c:v>
                </c:pt>
                <c:pt idx="737">
                  <c:v>1.6958770000000004E-3</c:v>
                </c:pt>
                <c:pt idx="738">
                  <c:v>1.4569540000000001E-3</c:v>
                </c:pt>
                <c:pt idx="739">
                  <c:v>1.4377309999999998E-3</c:v>
                </c:pt>
                <c:pt idx="740">
                  <c:v>1.5503270000000004E-3</c:v>
                </c:pt>
                <c:pt idx="741">
                  <c:v>1.6848920000000003E-3</c:v>
                </c:pt>
                <c:pt idx="742">
                  <c:v>1.7439370000000001E-3</c:v>
                </c:pt>
                <c:pt idx="743">
                  <c:v>1.6931310000000005E-3</c:v>
                </c:pt>
                <c:pt idx="744">
                  <c:v>1.6780270000000003E-3</c:v>
                </c:pt>
                <c:pt idx="745">
                  <c:v>1.7631600000000004E-3</c:v>
                </c:pt>
                <c:pt idx="746">
                  <c:v>1.8194580000000008E-3</c:v>
                </c:pt>
                <c:pt idx="747">
                  <c:v>1.7974880000000005E-3</c:v>
                </c:pt>
                <c:pt idx="748">
                  <c:v>1.665669E-3</c:v>
                </c:pt>
                <c:pt idx="749">
                  <c:v>1.4610739999999999E-3</c:v>
                </c:pt>
                <c:pt idx="750">
                  <c:v>1.3306270000000005E-3</c:v>
                </c:pt>
                <c:pt idx="751">
                  <c:v>1.2962990000000001E-3</c:v>
                </c:pt>
                <c:pt idx="752">
                  <c:v>1.2990460000000001E-3</c:v>
                </c:pt>
                <c:pt idx="753">
                  <c:v>1.3814330000000001E-3</c:v>
                </c:pt>
                <c:pt idx="754">
                  <c:v>1.4679389999999999E-3</c:v>
                </c:pt>
                <c:pt idx="755">
                  <c:v>1.4597009999999999E-3</c:v>
                </c:pt>
                <c:pt idx="756">
                  <c:v>1.407522E-3</c:v>
                </c:pt>
                <c:pt idx="757">
                  <c:v>1.323762E-3</c:v>
                </c:pt>
                <c:pt idx="758">
                  <c:v>1.2372550000000005E-3</c:v>
                </c:pt>
                <c:pt idx="759">
                  <c:v>1.2578520000000005E-3</c:v>
                </c:pt>
                <c:pt idx="760">
                  <c:v>1.3402390000000004E-3</c:v>
                </c:pt>
                <c:pt idx="761">
                  <c:v>1.3429860000000004E-3</c:v>
                </c:pt>
                <c:pt idx="762">
                  <c:v>1.3278810000000004E-3</c:v>
                </c:pt>
                <c:pt idx="763">
                  <c:v>1.3800600000000004E-3</c:v>
                </c:pt>
                <c:pt idx="764">
                  <c:v>1.433611E-3</c:v>
                </c:pt>
                <c:pt idx="765">
                  <c:v>1.4679389999999999E-3</c:v>
                </c:pt>
                <c:pt idx="766">
                  <c:v>1.3910450000000005E-3</c:v>
                </c:pt>
                <c:pt idx="767">
                  <c:v>1.1219130000000004E-3</c:v>
                </c:pt>
                <c:pt idx="768">
                  <c:v>8.2257310000000052E-4</c:v>
                </c:pt>
                <c:pt idx="769">
                  <c:v>7.1958910000000022E-4</c:v>
                </c:pt>
                <c:pt idx="770">
                  <c:v>7.9099130000000043E-4</c:v>
                </c:pt>
                <c:pt idx="771">
                  <c:v>8.8985590000000047E-4</c:v>
                </c:pt>
                <c:pt idx="772">
                  <c:v>9.722431000000006E-4</c:v>
                </c:pt>
                <c:pt idx="773">
                  <c:v>9.7498940000000035E-4</c:v>
                </c:pt>
                <c:pt idx="774">
                  <c:v>8.9809470000000045E-4</c:v>
                </c:pt>
                <c:pt idx="775">
                  <c:v>8.4316990000000037E-4</c:v>
                </c:pt>
                <c:pt idx="776">
                  <c:v>7.6352890000000028E-4</c:v>
                </c:pt>
                <c:pt idx="777">
                  <c:v>5.7678459999999999E-4</c:v>
                </c:pt>
                <c:pt idx="778">
                  <c:v>3.8042840000000017E-4</c:v>
                </c:pt>
                <c:pt idx="779">
                  <c:v>3.3648860000000012E-4</c:v>
                </c:pt>
                <c:pt idx="780">
                  <c:v>4.0102520000000023E-4</c:v>
                </c:pt>
                <c:pt idx="781">
                  <c:v>4.6144250000000001E-4</c:v>
                </c:pt>
                <c:pt idx="782">
                  <c:v>4.7517370000000014E-4</c:v>
                </c:pt>
                <c:pt idx="783">
                  <c:v>3.9965210000000016E-4</c:v>
                </c:pt>
                <c:pt idx="784">
                  <c:v>2.95295E-4</c:v>
                </c:pt>
                <c:pt idx="785">
                  <c:v>3.2550360000000014E-4</c:v>
                </c:pt>
                <c:pt idx="786">
                  <c:v>4.3672630000000023E-4</c:v>
                </c:pt>
                <c:pt idx="787">
                  <c:v>3.9278650000000017E-4</c:v>
                </c:pt>
                <c:pt idx="788">
                  <c:v>1.8956470000000011E-4</c:v>
                </c:pt>
                <c:pt idx="789">
                  <c:v>-9.5376480000000064E-6</c:v>
                </c:pt>
                <c:pt idx="790">
                  <c:v>-1.2350659999999999E-4</c:v>
                </c:pt>
                <c:pt idx="791">
                  <c:v>-1.2989280000000005E-6</c:v>
                </c:pt>
                <c:pt idx="792">
                  <c:v>3.2550360000000014E-4</c:v>
                </c:pt>
                <c:pt idx="793">
                  <c:v>5.3833720000000024E-4</c:v>
                </c:pt>
                <c:pt idx="794">
                  <c:v>5.1774040000000018E-4</c:v>
                </c:pt>
                <c:pt idx="795">
                  <c:v>3.6944350000000018E-4</c:v>
                </c:pt>
                <c:pt idx="796">
                  <c:v>1.7171420000000004E-4</c:v>
                </c:pt>
                <c:pt idx="797">
                  <c:v>3.0282830000000016E-5</c:v>
                </c:pt>
                <c:pt idx="798">
                  <c:v>6.4610830000000024E-5</c:v>
                </c:pt>
                <c:pt idx="799">
                  <c:v>1.8407230000000004E-4</c:v>
                </c:pt>
                <c:pt idx="800">
                  <c:v>2.8156380000000003E-4</c:v>
                </c:pt>
                <c:pt idx="801">
                  <c:v>3.7356280000000014E-4</c:v>
                </c:pt>
                <c:pt idx="802">
                  <c:v>3.9965210000000016E-4</c:v>
                </c:pt>
                <c:pt idx="803">
                  <c:v>3.5159290000000011E-4</c:v>
                </c:pt>
                <c:pt idx="804">
                  <c:v>2.6645950000000015E-4</c:v>
                </c:pt>
                <c:pt idx="805">
                  <c:v>1.3601310000000005E-4</c:v>
                </c:pt>
                <c:pt idx="806">
                  <c:v>-5.418288000000005E-6</c:v>
                </c:pt>
                <c:pt idx="807">
                  <c:v>-1.1664100000000009E-4</c:v>
                </c:pt>
                <c:pt idx="808">
                  <c:v>-1.9078950000000005E-4</c:v>
                </c:pt>
                <c:pt idx="809">
                  <c:v>-1.5096900000000001E-4</c:v>
                </c:pt>
                <c:pt idx="810">
                  <c:v>-1.3657010000000004E-5</c:v>
                </c:pt>
                <c:pt idx="811">
                  <c:v>7.9715150000000056E-5</c:v>
                </c:pt>
                <c:pt idx="812">
                  <c:v>1.6210230000000006E-4</c:v>
                </c:pt>
                <c:pt idx="813">
                  <c:v>2.8431000000000018E-4</c:v>
                </c:pt>
                <c:pt idx="814">
                  <c:v>3.8729400000000005E-4</c:v>
                </c:pt>
                <c:pt idx="815">
                  <c:v>5.2872540000000021E-4</c:v>
                </c:pt>
                <c:pt idx="816">
                  <c:v>6.3445560000000001E-4</c:v>
                </c:pt>
                <c:pt idx="817">
                  <c:v>5.5344149999999996E-4</c:v>
                </c:pt>
                <c:pt idx="818">
                  <c:v>4.0789080000000022E-4</c:v>
                </c:pt>
                <c:pt idx="819">
                  <c:v>3.7356280000000014E-4</c:v>
                </c:pt>
                <c:pt idx="820">
                  <c:v>4.5595000000000016E-4</c:v>
                </c:pt>
                <c:pt idx="821">
                  <c:v>5.9463510000000029E-4</c:v>
                </c:pt>
                <c:pt idx="822">
                  <c:v>6.6191800000000016E-4</c:v>
                </c:pt>
                <c:pt idx="823">
                  <c:v>5.232329000000003E-4</c:v>
                </c:pt>
                <c:pt idx="824">
                  <c:v>3.3786170000000009E-4</c:v>
                </c:pt>
                <c:pt idx="825">
                  <c:v>2.8705629999999999E-4</c:v>
                </c:pt>
                <c:pt idx="826">
                  <c:v>3.9690590000000011E-4</c:v>
                </c:pt>
                <c:pt idx="827">
                  <c:v>5.7953080000000025E-4</c:v>
                </c:pt>
                <c:pt idx="828">
                  <c:v>6.7839549999999999E-4</c:v>
                </c:pt>
                <c:pt idx="829">
                  <c:v>6.4406750000000029E-4</c:v>
                </c:pt>
                <c:pt idx="830">
                  <c:v>6.0699319999999997E-4</c:v>
                </c:pt>
                <c:pt idx="831">
                  <c:v>6.7976860000000018E-4</c:v>
                </c:pt>
                <c:pt idx="832">
                  <c:v>8.1158810000000049E-4</c:v>
                </c:pt>
                <c:pt idx="833">
                  <c:v>9.1731830000000051E-4</c:v>
                </c:pt>
                <c:pt idx="834">
                  <c:v>8.7749790000000007E-4</c:v>
                </c:pt>
                <c:pt idx="835">
                  <c:v>7.1958910000000022E-4</c:v>
                </c:pt>
                <c:pt idx="836">
                  <c:v>6.3033630000000043E-4</c:v>
                </c:pt>
                <c:pt idx="837">
                  <c:v>7.1958910000000022E-4</c:v>
                </c:pt>
                <c:pt idx="838">
                  <c:v>9.8872060000000065E-4</c:v>
                </c:pt>
                <c:pt idx="839">
                  <c:v>1.3567170000000003E-3</c:v>
                </c:pt>
                <c:pt idx="840">
                  <c:v>1.6244750000000009E-3</c:v>
                </c:pt>
                <c:pt idx="841">
                  <c:v>1.6601760000000008E-3</c:v>
                </c:pt>
                <c:pt idx="842">
                  <c:v>1.5022670000000005E-3</c:v>
                </c:pt>
                <c:pt idx="843">
                  <c:v>1.2523600000000001E-3</c:v>
                </c:pt>
                <c:pt idx="844">
                  <c:v>1.1328980000000005E-3</c:v>
                </c:pt>
                <c:pt idx="845">
                  <c:v>1.2633449999999999E-3</c:v>
                </c:pt>
                <c:pt idx="846">
                  <c:v>1.5860280000000004E-3</c:v>
                </c:pt>
                <c:pt idx="847">
                  <c:v>1.9059649999999999E-3</c:v>
                </c:pt>
                <c:pt idx="848">
                  <c:v>1.9965910000000007E-3</c:v>
                </c:pt>
                <c:pt idx="849">
                  <c:v>1.8414280000000004E-3</c:v>
                </c:pt>
                <c:pt idx="850">
                  <c:v>1.5997590000000005E-3</c:v>
                </c:pt>
                <c:pt idx="851">
                  <c:v>1.3924180000000005E-3</c:v>
                </c:pt>
                <c:pt idx="852">
                  <c:v>1.3690750000000004E-3</c:v>
                </c:pt>
                <c:pt idx="853">
                  <c:v>1.5860280000000004E-3</c:v>
                </c:pt>
                <c:pt idx="854">
                  <c:v>1.8592790000000001E-3</c:v>
                </c:pt>
                <c:pt idx="855">
                  <c:v>2.1599920000000008E-3</c:v>
                </c:pt>
                <c:pt idx="856">
                  <c:v>2.3934220000000001E-3</c:v>
                </c:pt>
                <c:pt idx="857">
                  <c:v>2.3233930000000017E-3</c:v>
                </c:pt>
                <c:pt idx="858">
                  <c:v>2.0240530000000001E-3</c:v>
                </c:pt>
                <c:pt idx="859">
                  <c:v>1.757668E-3</c:v>
                </c:pt>
                <c:pt idx="860">
                  <c:v>1.6560570000000014E-3</c:v>
                </c:pt>
                <c:pt idx="861">
                  <c:v>1.8620250000000009E-3</c:v>
                </c:pt>
                <c:pt idx="862">
                  <c:v>2.3467359999999999E-3</c:v>
                </c:pt>
                <c:pt idx="863">
                  <c:v>2.7572990000000012E-3</c:v>
                </c:pt>
                <c:pt idx="864">
                  <c:v>2.9028499999999989E-3</c:v>
                </c:pt>
                <c:pt idx="865">
                  <c:v>2.8534170000000009E-3</c:v>
                </c:pt>
                <c:pt idx="866">
                  <c:v>2.6227330000000012E-3</c:v>
                </c:pt>
                <c:pt idx="867">
                  <c:v>2.2945580000000008E-3</c:v>
                </c:pt>
                <c:pt idx="868">
                  <c:v>2.1242910000000012E-3</c:v>
                </c:pt>
                <c:pt idx="869">
                  <c:v>2.1998120000000002E-3</c:v>
                </c:pt>
                <c:pt idx="870">
                  <c:v>2.408527000000001E-3</c:v>
                </c:pt>
                <c:pt idx="871">
                  <c:v>2.710613000000001E-3</c:v>
                </c:pt>
                <c:pt idx="872">
                  <c:v>2.8836260000000007E-3</c:v>
                </c:pt>
                <c:pt idx="873">
                  <c:v>2.7147320000000009E-3</c:v>
                </c:pt>
                <c:pt idx="874">
                  <c:v>2.460705000000001E-3</c:v>
                </c:pt>
                <c:pt idx="875">
                  <c:v>2.3989150000000002E-3</c:v>
                </c:pt>
                <c:pt idx="876">
                  <c:v>2.5293610000000012E-3</c:v>
                </c:pt>
                <c:pt idx="877">
                  <c:v>2.8094779999999998E-3</c:v>
                </c:pt>
                <c:pt idx="878">
                  <c:v>3.0140729999999999E-3</c:v>
                </c:pt>
                <c:pt idx="879">
                  <c:v>2.8987300000000008E-3</c:v>
                </c:pt>
                <c:pt idx="880">
                  <c:v>2.5993900000000009E-3</c:v>
                </c:pt>
                <c:pt idx="881">
                  <c:v>2.3879300000000012E-3</c:v>
                </c:pt>
                <c:pt idx="882">
                  <c:v>2.3865570000000001E-3</c:v>
                </c:pt>
                <c:pt idx="883">
                  <c:v>2.555449999999999E-3</c:v>
                </c:pt>
                <c:pt idx="884">
                  <c:v>2.782015000000001E-3</c:v>
                </c:pt>
                <c:pt idx="885">
                  <c:v>2.9234470000000009E-3</c:v>
                </c:pt>
                <c:pt idx="886">
                  <c:v>2.9220729999999999E-3</c:v>
                </c:pt>
                <c:pt idx="887">
                  <c:v>2.83694E-3</c:v>
                </c:pt>
                <c:pt idx="888">
                  <c:v>2.7243440000000018E-3</c:v>
                </c:pt>
                <c:pt idx="889">
                  <c:v>2.5362269999999998E-3</c:v>
                </c:pt>
                <c:pt idx="890">
                  <c:v>2.383810000000001E-3</c:v>
                </c:pt>
                <c:pt idx="891">
                  <c:v>2.3769449999999997E-3</c:v>
                </c:pt>
                <c:pt idx="892">
                  <c:v>2.4359889999999991E-3</c:v>
                </c:pt>
                <c:pt idx="893">
                  <c:v>2.5293610000000012E-3</c:v>
                </c:pt>
                <c:pt idx="894">
                  <c:v>2.6035100000000012E-3</c:v>
                </c:pt>
                <c:pt idx="895">
                  <c:v>2.5719280000000002E-3</c:v>
                </c:pt>
                <c:pt idx="896">
                  <c:v>2.5499580000000002E-3</c:v>
                </c:pt>
                <c:pt idx="897">
                  <c:v>2.6419569999999999E-3</c:v>
                </c:pt>
                <c:pt idx="898">
                  <c:v>2.720225000000001E-3</c:v>
                </c:pt>
                <c:pt idx="899">
                  <c:v>2.7600450000000009E-3</c:v>
                </c:pt>
                <c:pt idx="900">
                  <c:v>2.7367020000000001E-3</c:v>
                </c:pt>
                <c:pt idx="901">
                  <c:v>2.5938980000000007E-3</c:v>
                </c:pt>
                <c:pt idx="902">
                  <c:v>2.5266149999999999E-3</c:v>
                </c:pt>
                <c:pt idx="903">
                  <c:v>2.6323449999999999E-3</c:v>
                </c:pt>
                <c:pt idx="904">
                  <c:v>2.8177160000000009E-3</c:v>
                </c:pt>
                <c:pt idx="905">
                  <c:v>3.0332960000000009E-3</c:v>
                </c:pt>
                <c:pt idx="906">
                  <c:v>3.134907000000001E-3</c:v>
                </c:pt>
                <c:pt idx="907">
                  <c:v>2.9536549999999999E-3</c:v>
                </c:pt>
                <c:pt idx="908">
                  <c:v>2.6707930000000012E-3</c:v>
                </c:pt>
                <c:pt idx="909">
                  <c:v>2.4304970000000002E-3</c:v>
                </c:pt>
                <c:pt idx="910">
                  <c:v>2.2780800000000009E-3</c:v>
                </c:pt>
                <c:pt idx="911">
                  <c:v>2.3233930000000017E-3</c:v>
                </c:pt>
                <c:pt idx="912">
                  <c:v>2.5170029999999999E-3</c:v>
                </c:pt>
                <c:pt idx="913">
                  <c:v>2.7188519999999999E-3</c:v>
                </c:pt>
                <c:pt idx="914">
                  <c:v>2.8547910000000011E-3</c:v>
                </c:pt>
                <c:pt idx="915">
                  <c:v>2.8396860000000001E-3</c:v>
                </c:pt>
                <c:pt idx="916">
                  <c:v>2.6653000000000007E-3</c:v>
                </c:pt>
                <c:pt idx="917">
                  <c:v>2.4346160000000001E-3</c:v>
                </c:pt>
                <c:pt idx="918">
                  <c:v>2.2863190000000011E-3</c:v>
                </c:pt>
                <c:pt idx="919">
                  <c:v>2.2918109999999999E-3</c:v>
                </c:pt>
                <c:pt idx="920">
                  <c:v>2.3687059999999999E-3</c:v>
                </c:pt>
                <c:pt idx="921">
                  <c:v>2.408527000000001E-3</c:v>
                </c:pt>
                <c:pt idx="922">
                  <c:v>2.3934220000000001E-3</c:v>
                </c:pt>
                <c:pt idx="923">
                  <c:v>2.3192740000000001E-3</c:v>
                </c:pt>
                <c:pt idx="924">
                  <c:v>2.187454000000001E-3</c:v>
                </c:pt>
                <c:pt idx="925">
                  <c:v>2.011695E-3</c:v>
                </c:pt>
                <c:pt idx="926">
                  <c:v>1.8592790000000001E-3</c:v>
                </c:pt>
                <c:pt idx="927">
                  <c:v>1.8785020000000009E-3</c:v>
                </c:pt>
                <c:pt idx="928">
                  <c:v>2.1242910000000012E-3</c:v>
                </c:pt>
                <c:pt idx="929">
                  <c:v>2.5650620000000008E-3</c:v>
                </c:pt>
                <c:pt idx="930">
                  <c:v>2.9344320000000007E-3</c:v>
                </c:pt>
                <c:pt idx="931">
                  <c:v>2.900104000000001E-3</c:v>
                </c:pt>
                <c:pt idx="932">
                  <c:v>2.4950329999999998E-3</c:v>
                </c:pt>
                <c:pt idx="933">
                  <c:v>2.002083E-3</c:v>
                </c:pt>
                <c:pt idx="934">
                  <c:v>1.6697880000000008E-3</c:v>
                </c:pt>
                <c:pt idx="935">
                  <c:v>1.71922E-3</c:v>
                </c:pt>
                <c:pt idx="936">
                  <c:v>2.0487690000000002E-3</c:v>
                </c:pt>
                <c:pt idx="937">
                  <c:v>2.3055430000000002E-3</c:v>
                </c:pt>
                <c:pt idx="938">
                  <c:v>2.3179009999999998E-3</c:v>
                </c:pt>
                <c:pt idx="939">
                  <c:v>2.1187980000000007E-3</c:v>
                </c:pt>
                <c:pt idx="940">
                  <c:v>1.7604140000000005E-3</c:v>
                </c:pt>
                <c:pt idx="941">
                  <c:v>1.4857900000000001E-3</c:v>
                </c:pt>
                <c:pt idx="942">
                  <c:v>1.483044E-3</c:v>
                </c:pt>
                <c:pt idx="943">
                  <c:v>1.5819080000000001E-3</c:v>
                </c:pt>
                <c:pt idx="944">
                  <c:v>1.6986240000000001E-3</c:v>
                </c:pt>
                <c:pt idx="945">
                  <c:v>1.8125930000000001E-3</c:v>
                </c:pt>
                <c:pt idx="946">
                  <c:v>1.7521750000000003E-3</c:v>
                </c:pt>
                <c:pt idx="947">
                  <c:v>1.6189830000000005E-3</c:v>
                </c:pt>
                <c:pt idx="948">
                  <c:v>1.6711610000000004E-3</c:v>
                </c:pt>
                <c:pt idx="949">
                  <c:v>1.7590410000000005E-3</c:v>
                </c:pt>
                <c:pt idx="950">
                  <c:v>1.7686530000000005E-3</c:v>
                </c:pt>
                <c:pt idx="951">
                  <c:v>1.7549219999999999E-3</c:v>
                </c:pt>
                <c:pt idx="952">
                  <c:v>1.6354600000000005E-3</c:v>
                </c:pt>
                <c:pt idx="953">
                  <c:v>1.5434610000000001E-3</c:v>
                </c:pt>
                <c:pt idx="954">
                  <c:v>1.7521750000000003E-3</c:v>
                </c:pt>
                <c:pt idx="955">
                  <c:v>2.087217000000001E-3</c:v>
                </c:pt>
                <c:pt idx="956">
                  <c:v>2.2437520000000016E-3</c:v>
                </c:pt>
                <c:pt idx="957">
                  <c:v>2.1435140000000017E-3</c:v>
                </c:pt>
                <c:pt idx="958">
                  <c:v>1.8373090000000001E-3</c:v>
                </c:pt>
                <c:pt idx="959">
                  <c:v>1.5311030000000005E-3</c:v>
                </c:pt>
                <c:pt idx="960">
                  <c:v>1.4143880000000001E-3</c:v>
                </c:pt>
                <c:pt idx="961">
                  <c:v>1.3924180000000005E-3</c:v>
                </c:pt>
                <c:pt idx="962">
                  <c:v>1.2853140000000001E-3</c:v>
                </c:pt>
                <c:pt idx="963">
                  <c:v>1.0930780000000001E-3</c:v>
                </c:pt>
                <c:pt idx="964">
                  <c:v>9.2830330000000032E-4</c:v>
                </c:pt>
                <c:pt idx="965">
                  <c:v>9.3928830000000068E-4</c:v>
                </c:pt>
                <c:pt idx="966">
                  <c:v>1.1603610000000004E-3</c:v>
                </c:pt>
                <c:pt idx="967">
                  <c:v>1.4212530000000001E-3</c:v>
                </c:pt>
                <c:pt idx="968">
                  <c:v>1.5983860000000005E-3</c:v>
                </c:pt>
                <c:pt idx="969">
                  <c:v>1.6533110000000004E-3</c:v>
                </c:pt>
                <c:pt idx="970">
                  <c:v>1.5558190000000004E-3</c:v>
                </c:pt>
                <c:pt idx="971">
                  <c:v>1.3704480000000005E-3</c:v>
                </c:pt>
                <c:pt idx="972">
                  <c:v>1.2221510000000001E-3</c:v>
                </c:pt>
                <c:pt idx="973">
                  <c:v>1.1658530000000001E-3</c:v>
                </c:pt>
                <c:pt idx="974">
                  <c:v>1.2523600000000001E-3</c:v>
                </c:pt>
                <c:pt idx="975">
                  <c:v>1.4954020000000001E-3</c:v>
                </c:pt>
                <c:pt idx="976">
                  <c:v>1.6670420000000007E-3</c:v>
                </c:pt>
                <c:pt idx="977">
                  <c:v>1.6038780000000004E-3</c:v>
                </c:pt>
                <c:pt idx="978">
                  <c:v>1.2798219999999995E-3</c:v>
                </c:pt>
                <c:pt idx="979">
                  <c:v>7.6627510000000021E-4</c:v>
                </c:pt>
                <c:pt idx="980">
                  <c:v>3.6257790000000014E-4</c:v>
                </c:pt>
                <c:pt idx="981">
                  <c:v>3.2138430000000013E-4</c:v>
                </c:pt>
                <c:pt idx="982">
                  <c:v>5.9326200000000043E-4</c:v>
                </c:pt>
                <c:pt idx="983">
                  <c:v>9.2967640000000029E-4</c:v>
                </c:pt>
                <c:pt idx="984">
                  <c:v>1.1411370000000004E-3</c:v>
                </c:pt>
                <c:pt idx="985">
                  <c:v>1.0752270000000004E-3</c:v>
                </c:pt>
                <c:pt idx="986">
                  <c:v>8.8985590000000047E-4</c:v>
                </c:pt>
                <c:pt idx="987">
                  <c:v>8.1296120000000035E-4</c:v>
                </c:pt>
                <c:pt idx="988">
                  <c:v>8.3355800000000074E-4</c:v>
                </c:pt>
                <c:pt idx="989">
                  <c:v>8.4866230000000035E-4</c:v>
                </c:pt>
                <c:pt idx="990">
                  <c:v>8.3081180000000004E-4</c:v>
                </c:pt>
                <c:pt idx="991">
                  <c:v>8.1433430000000032E-4</c:v>
                </c:pt>
                <c:pt idx="992">
                  <c:v>8.3630430000000081E-4</c:v>
                </c:pt>
                <c:pt idx="993">
                  <c:v>9.8597430000000067E-4</c:v>
                </c:pt>
                <c:pt idx="994">
                  <c:v>1.1562410000000006E-3</c:v>
                </c:pt>
              </c:numCache>
            </c:numRef>
          </c:yVal>
          <c:smooth val="1"/>
        </c:ser>
        <c:ser>
          <c:idx val="2"/>
          <c:order val="2"/>
          <c:marker>
            <c:symbol val="none"/>
          </c:marker>
          <c:xVal>
            <c:numRef>
              <c:f>Sheet1!$A$1:$A$995</c:f>
              <c:numCache>
                <c:formatCode>General</c:formatCode>
                <c:ptCount val="995"/>
                <c:pt idx="0">
                  <c:v>7.4850000000000065E-8</c:v>
                </c:pt>
                <c:pt idx="1">
                  <c:v>7.4900000000000069E-8</c:v>
                </c:pt>
                <c:pt idx="2">
                  <c:v>7.4950000000000085E-8</c:v>
                </c:pt>
                <c:pt idx="3">
                  <c:v>7.5000000000000063E-8</c:v>
                </c:pt>
                <c:pt idx="4">
                  <c:v>7.5050000000000053E-8</c:v>
                </c:pt>
                <c:pt idx="5">
                  <c:v>7.5100000000000057E-8</c:v>
                </c:pt>
                <c:pt idx="6">
                  <c:v>7.5150000000000061E-8</c:v>
                </c:pt>
                <c:pt idx="7">
                  <c:v>7.5200000000000051E-8</c:v>
                </c:pt>
                <c:pt idx="8">
                  <c:v>7.5250000000000055E-8</c:v>
                </c:pt>
                <c:pt idx="9">
                  <c:v>7.5300000000000085E-8</c:v>
                </c:pt>
                <c:pt idx="10">
                  <c:v>7.5350000000000049E-8</c:v>
                </c:pt>
                <c:pt idx="11">
                  <c:v>7.540000000000008E-8</c:v>
                </c:pt>
                <c:pt idx="12">
                  <c:v>7.5450000000000057E-8</c:v>
                </c:pt>
                <c:pt idx="13">
                  <c:v>7.5500000000000061E-8</c:v>
                </c:pt>
                <c:pt idx="14">
                  <c:v>7.5550000000000051E-8</c:v>
                </c:pt>
                <c:pt idx="15">
                  <c:v>7.5600000000000055E-8</c:v>
                </c:pt>
                <c:pt idx="16">
                  <c:v>7.5650000000000059E-8</c:v>
                </c:pt>
                <c:pt idx="17">
                  <c:v>7.5700000000000049E-8</c:v>
                </c:pt>
                <c:pt idx="18">
                  <c:v>7.5750000000000079E-8</c:v>
                </c:pt>
                <c:pt idx="19">
                  <c:v>7.5800000000000057E-8</c:v>
                </c:pt>
                <c:pt idx="20">
                  <c:v>7.5850000000000087E-8</c:v>
                </c:pt>
                <c:pt idx="21">
                  <c:v>7.5900000000000064E-8</c:v>
                </c:pt>
                <c:pt idx="22">
                  <c:v>7.5950000000000055E-8</c:v>
                </c:pt>
                <c:pt idx="23">
                  <c:v>7.6000000000000085E-8</c:v>
                </c:pt>
                <c:pt idx="24">
                  <c:v>7.6050000000000062E-8</c:v>
                </c:pt>
                <c:pt idx="25">
                  <c:v>7.6100000000000053E-8</c:v>
                </c:pt>
                <c:pt idx="26">
                  <c:v>7.6150000000000057E-8</c:v>
                </c:pt>
                <c:pt idx="27">
                  <c:v>7.6200000000000047E-8</c:v>
                </c:pt>
                <c:pt idx="28">
                  <c:v>7.6250000000000038E-8</c:v>
                </c:pt>
                <c:pt idx="29">
                  <c:v>7.6300000000000055E-8</c:v>
                </c:pt>
                <c:pt idx="30">
                  <c:v>7.6350000000000085E-8</c:v>
                </c:pt>
                <c:pt idx="31">
                  <c:v>7.6400000000000062E-8</c:v>
                </c:pt>
                <c:pt idx="32">
                  <c:v>7.6450000000000053E-8</c:v>
                </c:pt>
                <c:pt idx="33">
                  <c:v>7.6500000000000056E-8</c:v>
                </c:pt>
                <c:pt idx="34">
                  <c:v>7.655000000000006E-8</c:v>
                </c:pt>
                <c:pt idx="35">
                  <c:v>7.6600000000000051E-8</c:v>
                </c:pt>
                <c:pt idx="36">
                  <c:v>7.6650000000000054E-8</c:v>
                </c:pt>
                <c:pt idx="37">
                  <c:v>7.6700000000000085E-8</c:v>
                </c:pt>
                <c:pt idx="38">
                  <c:v>7.6750000000000062E-8</c:v>
                </c:pt>
                <c:pt idx="39">
                  <c:v>7.6800000000000052E-8</c:v>
                </c:pt>
                <c:pt idx="40">
                  <c:v>7.6850000000000056E-8</c:v>
                </c:pt>
                <c:pt idx="41">
                  <c:v>7.690000000000006E-8</c:v>
                </c:pt>
                <c:pt idx="42">
                  <c:v>7.695000000000005E-8</c:v>
                </c:pt>
                <c:pt idx="43">
                  <c:v>7.7000000000000081E-8</c:v>
                </c:pt>
                <c:pt idx="44">
                  <c:v>7.7050000000000084E-8</c:v>
                </c:pt>
                <c:pt idx="45">
                  <c:v>7.7100000000000088E-8</c:v>
                </c:pt>
                <c:pt idx="46">
                  <c:v>7.7150000000000065E-8</c:v>
                </c:pt>
                <c:pt idx="47">
                  <c:v>7.7200000000000056E-8</c:v>
                </c:pt>
                <c:pt idx="48">
                  <c:v>7.725000000000006E-8</c:v>
                </c:pt>
                <c:pt idx="49">
                  <c:v>7.730000000000005E-8</c:v>
                </c:pt>
                <c:pt idx="50">
                  <c:v>7.7350000000000081E-8</c:v>
                </c:pt>
                <c:pt idx="51">
                  <c:v>7.7400000000000084E-8</c:v>
                </c:pt>
                <c:pt idx="52">
                  <c:v>7.7450000000000088E-8</c:v>
                </c:pt>
                <c:pt idx="53">
                  <c:v>7.7500000000000065E-8</c:v>
                </c:pt>
                <c:pt idx="54">
                  <c:v>7.7550000000000056E-8</c:v>
                </c:pt>
                <c:pt idx="55">
                  <c:v>7.7600000000000086E-8</c:v>
                </c:pt>
                <c:pt idx="56">
                  <c:v>7.765000000000005E-8</c:v>
                </c:pt>
                <c:pt idx="57">
                  <c:v>7.770000000000008E-8</c:v>
                </c:pt>
                <c:pt idx="58">
                  <c:v>7.7750000000000084E-8</c:v>
                </c:pt>
                <c:pt idx="59">
                  <c:v>7.7800000000000088E-8</c:v>
                </c:pt>
                <c:pt idx="60">
                  <c:v>7.7850000000000065E-8</c:v>
                </c:pt>
                <c:pt idx="61">
                  <c:v>7.7900000000000056E-8</c:v>
                </c:pt>
                <c:pt idx="62">
                  <c:v>7.7950000000000086E-8</c:v>
                </c:pt>
                <c:pt idx="63">
                  <c:v>7.8000000000000063E-8</c:v>
                </c:pt>
                <c:pt idx="64">
                  <c:v>7.8050000000000054E-8</c:v>
                </c:pt>
                <c:pt idx="65">
                  <c:v>7.8100000000000071E-8</c:v>
                </c:pt>
                <c:pt idx="66">
                  <c:v>7.8150000000000061E-8</c:v>
                </c:pt>
                <c:pt idx="67">
                  <c:v>7.8200000000000052E-8</c:v>
                </c:pt>
                <c:pt idx="68">
                  <c:v>7.8250000000000055E-8</c:v>
                </c:pt>
                <c:pt idx="69">
                  <c:v>7.8300000000000086E-8</c:v>
                </c:pt>
                <c:pt idx="70">
                  <c:v>7.835000000000005E-8</c:v>
                </c:pt>
                <c:pt idx="71">
                  <c:v>7.8400000000000054E-8</c:v>
                </c:pt>
                <c:pt idx="72">
                  <c:v>7.8450000000000057E-8</c:v>
                </c:pt>
                <c:pt idx="73">
                  <c:v>7.8500000000000061E-8</c:v>
                </c:pt>
                <c:pt idx="74">
                  <c:v>7.8550000000000052E-8</c:v>
                </c:pt>
                <c:pt idx="75">
                  <c:v>7.8600000000000055E-8</c:v>
                </c:pt>
                <c:pt idx="76">
                  <c:v>7.8650000000000059E-8</c:v>
                </c:pt>
                <c:pt idx="77">
                  <c:v>7.870000000000005E-8</c:v>
                </c:pt>
                <c:pt idx="78">
                  <c:v>7.875000000000008E-8</c:v>
                </c:pt>
                <c:pt idx="79">
                  <c:v>7.8800000000000057E-8</c:v>
                </c:pt>
                <c:pt idx="80">
                  <c:v>7.8850000000000087E-8</c:v>
                </c:pt>
                <c:pt idx="81">
                  <c:v>7.8900000000000065E-8</c:v>
                </c:pt>
                <c:pt idx="82">
                  <c:v>7.8950000000000055E-8</c:v>
                </c:pt>
                <c:pt idx="83">
                  <c:v>7.9000000000000085E-8</c:v>
                </c:pt>
                <c:pt idx="84">
                  <c:v>7.9050000000000049E-8</c:v>
                </c:pt>
                <c:pt idx="85">
                  <c:v>7.910000000000008E-8</c:v>
                </c:pt>
                <c:pt idx="86">
                  <c:v>7.9150000000000057E-8</c:v>
                </c:pt>
                <c:pt idx="87">
                  <c:v>7.9200000000000087E-8</c:v>
                </c:pt>
                <c:pt idx="88">
                  <c:v>7.9250000000000064E-8</c:v>
                </c:pt>
                <c:pt idx="89">
                  <c:v>7.9300000000000081E-8</c:v>
                </c:pt>
                <c:pt idx="90">
                  <c:v>7.9350000000000098E-8</c:v>
                </c:pt>
                <c:pt idx="91">
                  <c:v>7.9400000000000076E-8</c:v>
                </c:pt>
                <c:pt idx="92">
                  <c:v>7.9450000000000079E-8</c:v>
                </c:pt>
                <c:pt idx="93">
                  <c:v>7.9500000000000083E-8</c:v>
                </c:pt>
                <c:pt idx="94">
                  <c:v>7.9550000000000087E-8</c:v>
                </c:pt>
                <c:pt idx="95">
                  <c:v>7.9600000000000064E-8</c:v>
                </c:pt>
                <c:pt idx="96">
                  <c:v>7.9650000000000055E-8</c:v>
                </c:pt>
                <c:pt idx="97">
                  <c:v>7.9700000000000098E-8</c:v>
                </c:pt>
                <c:pt idx="98">
                  <c:v>7.9750000000000089E-8</c:v>
                </c:pt>
                <c:pt idx="99">
                  <c:v>7.9800000000000079E-8</c:v>
                </c:pt>
                <c:pt idx="100">
                  <c:v>7.9850000000000083E-8</c:v>
                </c:pt>
                <c:pt idx="101">
                  <c:v>7.9900000000000087E-8</c:v>
                </c:pt>
                <c:pt idx="102">
                  <c:v>7.9950000000000051E-8</c:v>
                </c:pt>
                <c:pt idx="103">
                  <c:v>8.0000000000000068E-8</c:v>
                </c:pt>
                <c:pt idx="104">
                  <c:v>8.0050000000000085E-8</c:v>
                </c:pt>
                <c:pt idx="105">
                  <c:v>8.0100000000000089E-8</c:v>
                </c:pt>
                <c:pt idx="106">
                  <c:v>8.0150000000000092E-8</c:v>
                </c:pt>
                <c:pt idx="107">
                  <c:v>8.020000000000007E-8</c:v>
                </c:pt>
                <c:pt idx="108">
                  <c:v>8.0250000000000073E-8</c:v>
                </c:pt>
                <c:pt idx="109">
                  <c:v>8.0300000000000077E-8</c:v>
                </c:pt>
                <c:pt idx="110">
                  <c:v>8.0350000000000068E-8</c:v>
                </c:pt>
                <c:pt idx="111">
                  <c:v>8.0400000000000058E-8</c:v>
                </c:pt>
                <c:pt idx="112">
                  <c:v>8.0450000000000088E-8</c:v>
                </c:pt>
                <c:pt idx="113">
                  <c:v>8.0500000000000092E-8</c:v>
                </c:pt>
                <c:pt idx="114">
                  <c:v>8.0550000000000109E-8</c:v>
                </c:pt>
                <c:pt idx="115">
                  <c:v>8.0600000000000073E-8</c:v>
                </c:pt>
                <c:pt idx="116">
                  <c:v>8.0650000000000103E-8</c:v>
                </c:pt>
                <c:pt idx="117">
                  <c:v>8.0700000000000081E-8</c:v>
                </c:pt>
                <c:pt idx="118">
                  <c:v>8.0750000000000084E-8</c:v>
                </c:pt>
                <c:pt idx="119">
                  <c:v>8.0800000000000088E-8</c:v>
                </c:pt>
                <c:pt idx="120">
                  <c:v>8.0850000000000092E-8</c:v>
                </c:pt>
                <c:pt idx="121">
                  <c:v>8.0900000000000069E-8</c:v>
                </c:pt>
                <c:pt idx="122">
                  <c:v>8.0950000000000073E-8</c:v>
                </c:pt>
                <c:pt idx="123">
                  <c:v>8.100000000000009E-8</c:v>
                </c:pt>
                <c:pt idx="124">
                  <c:v>8.1050000000000081E-8</c:v>
                </c:pt>
                <c:pt idx="125">
                  <c:v>8.1100000000000071E-8</c:v>
                </c:pt>
                <c:pt idx="126">
                  <c:v>8.1150000000000088E-8</c:v>
                </c:pt>
                <c:pt idx="127">
                  <c:v>8.1200000000000079E-8</c:v>
                </c:pt>
                <c:pt idx="128">
                  <c:v>8.1250000000000069E-8</c:v>
                </c:pt>
                <c:pt idx="129">
                  <c:v>8.1300000000000046E-8</c:v>
                </c:pt>
                <c:pt idx="130">
                  <c:v>8.1350000000000063E-8</c:v>
                </c:pt>
                <c:pt idx="131">
                  <c:v>8.1400000000000041E-8</c:v>
                </c:pt>
                <c:pt idx="132">
                  <c:v>8.1450000000000071E-8</c:v>
                </c:pt>
                <c:pt idx="133">
                  <c:v>8.1500000000000075E-8</c:v>
                </c:pt>
                <c:pt idx="134">
                  <c:v>8.1550000000000105E-8</c:v>
                </c:pt>
                <c:pt idx="135">
                  <c:v>8.1600000000000069E-8</c:v>
                </c:pt>
                <c:pt idx="136">
                  <c:v>8.1650000000000086E-8</c:v>
                </c:pt>
                <c:pt idx="137">
                  <c:v>8.170000000000009E-8</c:v>
                </c:pt>
                <c:pt idx="138">
                  <c:v>8.175000000000008E-8</c:v>
                </c:pt>
                <c:pt idx="139">
                  <c:v>8.1800000000000071E-8</c:v>
                </c:pt>
                <c:pt idx="140">
                  <c:v>8.1850000000000074E-8</c:v>
                </c:pt>
                <c:pt idx="141">
                  <c:v>8.1900000000000078E-8</c:v>
                </c:pt>
                <c:pt idx="142">
                  <c:v>8.1950000000000069E-8</c:v>
                </c:pt>
                <c:pt idx="143">
                  <c:v>8.2000000000000059E-8</c:v>
                </c:pt>
                <c:pt idx="144">
                  <c:v>8.2050000000000076E-8</c:v>
                </c:pt>
                <c:pt idx="145">
                  <c:v>8.210000000000004E-8</c:v>
                </c:pt>
                <c:pt idx="146">
                  <c:v>8.2150000000000071E-8</c:v>
                </c:pt>
                <c:pt idx="147">
                  <c:v>8.2200000000000048E-8</c:v>
                </c:pt>
                <c:pt idx="148">
                  <c:v>8.2250000000000091E-8</c:v>
                </c:pt>
                <c:pt idx="149">
                  <c:v>8.2300000000000055E-8</c:v>
                </c:pt>
                <c:pt idx="150">
                  <c:v>8.2350000000000072E-8</c:v>
                </c:pt>
                <c:pt idx="151">
                  <c:v>8.2400000000000063E-8</c:v>
                </c:pt>
                <c:pt idx="152">
                  <c:v>8.245000000000004E-8</c:v>
                </c:pt>
                <c:pt idx="153">
                  <c:v>8.250000000000007E-8</c:v>
                </c:pt>
                <c:pt idx="154">
                  <c:v>8.2550000000000074E-8</c:v>
                </c:pt>
                <c:pt idx="155">
                  <c:v>8.2600000000000091E-8</c:v>
                </c:pt>
                <c:pt idx="156">
                  <c:v>8.2650000000000082E-8</c:v>
                </c:pt>
                <c:pt idx="157">
                  <c:v>8.2700000000000072E-8</c:v>
                </c:pt>
                <c:pt idx="158">
                  <c:v>8.2750000000000076E-8</c:v>
                </c:pt>
                <c:pt idx="159">
                  <c:v>8.2800000000000053E-8</c:v>
                </c:pt>
                <c:pt idx="160">
                  <c:v>8.285000000000007E-8</c:v>
                </c:pt>
                <c:pt idx="161">
                  <c:v>8.2900000000000061E-8</c:v>
                </c:pt>
                <c:pt idx="162">
                  <c:v>8.2950000000000078E-8</c:v>
                </c:pt>
                <c:pt idx="163">
                  <c:v>8.3000000000000081E-8</c:v>
                </c:pt>
                <c:pt idx="164">
                  <c:v>8.3050000000000085E-8</c:v>
                </c:pt>
                <c:pt idx="165">
                  <c:v>8.3100000000000089E-8</c:v>
                </c:pt>
                <c:pt idx="166">
                  <c:v>8.3150000000000106E-8</c:v>
                </c:pt>
                <c:pt idx="167">
                  <c:v>8.320000000000007E-8</c:v>
                </c:pt>
                <c:pt idx="168">
                  <c:v>8.3250000000000087E-8</c:v>
                </c:pt>
                <c:pt idx="169">
                  <c:v>8.3300000000000091E-8</c:v>
                </c:pt>
                <c:pt idx="170">
                  <c:v>8.3350000000000081E-8</c:v>
                </c:pt>
                <c:pt idx="171">
                  <c:v>8.3400000000000072E-8</c:v>
                </c:pt>
                <c:pt idx="172">
                  <c:v>8.3450000000000102E-8</c:v>
                </c:pt>
                <c:pt idx="173">
                  <c:v>8.3500000000000106E-8</c:v>
                </c:pt>
                <c:pt idx="174">
                  <c:v>8.355000000000011E-8</c:v>
                </c:pt>
                <c:pt idx="175">
                  <c:v>8.3600000000000087E-8</c:v>
                </c:pt>
                <c:pt idx="176">
                  <c:v>8.3650000000000104E-8</c:v>
                </c:pt>
                <c:pt idx="177">
                  <c:v>8.3700000000000081E-8</c:v>
                </c:pt>
                <c:pt idx="178">
                  <c:v>8.3750000000000111E-8</c:v>
                </c:pt>
                <c:pt idx="179">
                  <c:v>8.3800000000000102E-8</c:v>
                </c:pt>
                <c:pt idx="180">
                  <c:v>8.3850000000000106E-8</c:v>
                </c:pt>
                <c:pt idx="181">
                  <c:v>8.3900000000000083E-8</c:v>
                </c:pt>
                <c:pt idx="182">
                  <c:v>8.3950000000000087E-8</c:v>
                </c:pt>
                <c:pt idx="183">
                  <c:v>8.400000000000009E-8</c:v>
                </c:pt>
                <c:pt idx="184">
                  <c:v>8.4050000000000107E-8</c:v>
                </c:pt>
                <c:pt idx="185">
                  <c:v>8.4100000000000071E-8</c:v>
                </c:pt>
                <c:pt idx="186">
                  <c:v>8.4150000000000102E-8</c:v>
                </c:pt>
                <c:pt idx="187">
                  <c:v>8.4200000000000092E-8</c:v>
                </c:pt>
                <c:pt idx="188">
                  <c:v>8.4250000000000083E-8</c:v>
                </c:pt>
                <c:pt idx="189">
                  <c:v>8.4300000000000073E-8</c:v>
                </c:pt>
                <c:pt idx="190">
                  <c:v>8.4350000000000077E-8</c:v>
                </c:pt>
                <c:pt idx="191">
                  <c:v>8.4400000000000054E-8</c:v>
                </c:pt>
                <c:pt idx="192">
                  <c:v>8.4450000000000071E-8</c:v>
                </c:pt>
                <c:pt idx="193">
                  <c:v>8.4500000000000102E-8</c:v>
                </c:pt>
                <c:pt idx="194">
                  <c:v>8.4550000000000145E-8</c:v>
                </c:pt>
                <c:pt idx="195">
                  <c:v>8.4600000000000083E-8</c:v>
                </c:pt>
                <c:pt idx="196">
                  <c:v>8.4650000000000113E-8</c:v>
                </c:pt>
                <c:pt idx="197">
                  <c:v>8.4700000000000103E-8</c:v>
                </c:pt>
                <c:pt idx="198">
                  <c:v>8.4750000000000107E-8</c:v>
                </c:pt>
                <c:pt idx="199">
                  <c:v>8.4800000000000071E-8</c:v>
                </c:pt>
                <c:pt idx="200">
                  <c:v>8.4850000000000101E-8</c:v>
                </c:pt>
                <c:pt idx="201">
                  <c:v>8.4900000000000132E-8</c:v>
                </c:pt>
                <c:pt idx="202">
                  <c:v>8.4950000000000082E-8</c:v>
                </c:pt>
                <c:pt idx="203">
                  <c:v>8.5000000000000073E-8</c:v>
                </c:pt>
                <c:pt idx="204">
                  <c:v>8.5050000000000103E-8</c:v>
                </c:pt>
                <c:pt idx="205">
                  <c:v>8.5100000000000067E-8</c:v>
                </c:pt>
                <c:pt idx="206">
                  <c:v>8.5150000000000084E-8</c:v>
                </c:pt>
                <c:pt idx="207">
                  <c:v>8.5200000000000075E-8</c:v>
                </c:pt>
                <c:pt idx="208">
                  <c:v>8.5250000000000092E-8</c:v>
                </c:pt>
                <c:pt idx="209">
                  <c:v>8.5300000000000069E-8</c:v>
                </c:pt>
                <c:pt idx="210">
                  <c:v>8.5350000000000073E-8</c:v>
                </c:pt>
                <c:pt idx="211">
                  <c:v>8.5400000000000076E-8</c:v>
                </c:pt>
                <c:pt idx="212">
                  <c:v>8.5450000000000067E-8</c:v>
                </c:pt>
                <c:pt idx="213">
                  <c:v>8.5500000000000084E-8</c:v>
                </c:pt>
                <c:pt idx="214">
                  <c:v>8.5550000000000088E-8</c:v>
                </c:pt>
                <c:pt idx="215">
                  <c:v>8.5600000000000118E-8</c:v>
                </c:pt>
                <c:pt idx="216">
                  <c:v>8.5650000000000109E-8</c:v>
                </c:pt>
                <c:pt idx="217">
                  <c:v>8.5700000000000073E-8</c:v>
                </c:pt>
                <c:pt idx="218">
                  <c:v>8.5750000000000103E-8</c:v>
                </c:pt>
                <c:pt idx="219">
                  <c:v>8.580000000000008E-8</c:v>
                </c:pt>
                <c:pt idx="220">
                  <c:v>8.5850000000000084E-8</c:v>
                </c:pt>
                <c:pt idx="221">
                  <c:v>8.5900000000000074E-8</c:v>
                </c:pt>
                <c:pt idx="222">
                  <c:v>8.5950000000000091E-8</c:v>
                </c:pt>
                <c:pt idx="223">
                  <c:v>8.6000000000000069E-8</c:v>
                </c:pt>
                <c:pt idx="224">
                  <c:v>8.6050000000000072E-8</c:v>
                </c:pt>
                <c:pt idx="225">
                  <c:v>8.6100000000000089E-8</c:v>
                </c:pt>
                <c:pt idx="226">
                  <c:v>8.615000000000008E-8</c:v>
                </c:pt>
                <c:pt idx="227">
                  <c:v>8.620000000000007E-8</c:v>
                </c:pt>
                <c:pt idx="228">
                  <c:v>8.6250000000000074E-8</c:v>
                </c:pt>
                <c:pt idx="229">
                  <c:v>8.6300000000000078E-8</c:v>
                </c:pt>
                <c:pt idx="230">
                  <c:v>8.6350000000000068E-8</c:v>
                </c:pt>
                <c:pt idx="231">
                  <c:v>8.6400000000000059E-8</c:v>
                </c:pt>
                <c:pt idx="232">
                  <c:v>8.6450000000000076E-8</c:v>
                </c:pt>
                <c:pt idx="233">
                  <c:v>8.650000000000008E-8</c:v>
                </c:pt>
                <c:pt idx="234">
                  <c:v>8.6550000000000083E-8</c:v>
                </c:pt>
                <c:pt idx="235">
                  <c:v>8.6600000000000074E-8</c:v>
                </c:pt>
                <c:pt idx="236">
                  <c:v>8.6650000000000104E-8</c:v>
                </c:pt>
                <c:pt idx="237">
                  <c:v>8.6700000000000068E-8</c:v>
                </c:pt>
                <c:pt idx="238">
                  <c:v>8.6750000000000085E-8</c:v>
                </c:pt>
                <c:pt idx="239">
                  <c:v>8.6800000000000089E-8</c:v>
                </c:pt>
                <c:pt idx="240">
                  <c:v>8.685000000000008E-8</c:v>
                </c:pt>
                <c:pt idx="241">
                  <c:v>8.690000000000007E-8</c:v>
                </c:pt>
                <c:pt idx="242">
                  <c:v>8.6950000000000074E-8</c:v>
                </c:pt>
                <c:pt idx="243">
                  <c:v>8.7000000000000091E-8</c:v>
                </c:pt>
                <c:pt idx="244">
                  <c:v>8.7050000000000081E-8</c:v>
                </c:pt>
                <c:pt idx="245">
                  <c:v>8.7100000000000059E-8</c:v>
                </c:pt>
                <c:pt idx="246">
                  <c:v>8.7150000000000089E-8</c:v>
                </c:pt>
                <c:pt idx="247">
                  <c:v>8.720000000000004E-8</c:v>
                </c:pt>
                <c:pt idx="248">
                  <c:v>8.725000000000007E-8</c:v>
                </c:pt>
                <c:pt idx="249">
                  <c:v>8.7300000000000047E-8</c:v>
                </c:pt>
                <c:pt idx="250">
                  <c:v>8.7350000000000064E-8</c:v>
                </c:pt>
                <c:pt idx="251">
                  <c:v>8.7400000000000041E-8</c:v>
                </c:pt>
                <c:pt idx="252">
                  <c:v>8.7450000000000072E-8</c:v>
                </c:pt>
                <c:pt idx="253">
                  <c:v>8.7500000000000089E-8</c:v>
                </c:pt>
                <c:pt idx="254">
                  <c:v>8.7550000000000106E-8</c:v>
                </c:pt>
                <c:pt idx="255">
                  <c:v>8.760000000000007E-8</c:v>
                </c:pt>
                <c:pt idx="256">
                  <c:v>8.7650000000000087E-8</c:v>
                </c:pt>
                <c:pt idx="257">
                  <c:v>8.770000000000009E-8</c:v>
                </c:pt>
                <c:pt idx="258">
                  <c:v>8.7750000000000081E-8</c:v>
                </c:pt>
                <c:pt idx="259">
                  <c:v>8.7800000000000072E-8</c:v>
                </c:pt>
                <c:pt idx="260">
                  <c:v>8.7850000000000089E-8</c:v>
                </c:pt>
                <c:pt idx="261">
                  <c:v>8.7900000000000053E-8</c:v>
                </c:pt>
                <c:pt idx="262">
                  <c:v>8.795000000000007E-8</c:v>
                </c:pt>
                <c:pt idx="263">
                  <c:v>8.8000000000000087E-8</c:v>
                </c:pt>
                <c:pt idx="264">
                  <c:v>8.8050000000000104E-8</c:v>
                </c:pt>
                <c:pt idx="265">
                  <c:v>8.8100000000000081E-8</c:v>
                </c:pt>
                <c:pt idx="266">
                  <c:v>8.8150000000000111E-8</c:v>
                </c:pt>
                <c:pt idx="267">
                  <c:v>8.8200000000000102E-8</c:v>
                </c:pt>
                <c:pt idx="268">
                  <c:v>8.8250000000000105E-8</c:v>
                </c:pt>
                <c:pt idx="269">
                  <c:v>8.8300000000000069E-8</c:v>
                </c:pt>
                <c:pt idx="270">
                  <c:v>8.8350000000000086E-8</c:v>
                </c:pt>
                <c:pt idx="271">
                  <c:v>8.840000000000009E-8</c:v>
                </c:pt>
                <c:pt idx="272">
                  <c:v>8.8450000000000081E-8</c:v>
                </c:pt>
                <c:pt idx="273">
                  <c:v>8.8500000000000111E-8</c:v>
                </c:pt>
                <c:pt idx="274">
                  <c:v>8.8550000000000128E-8</c:v>
                </c:pt>
                <c:pt idx="275">
                  <c:v>8.8600000000000145E-8</c:v>
                </c:pt>
                <c:pt idx="276">
                  <c:v>8.8650000000000109E-8</c:v>
                </c:pt>
                <c:pt idx="277">
                  <c:v>8.8700000000000086E-8</c:v>
                </c:pt>
                <c:pt idx="278">
                  <c:v>8.8750000000000116E-8</c:v>
                </c:pt>
                <c:pt idx="279">
                  <c:v>8.880000000000008E-8</c:v>
                </c:pt>
                <c:pt idx="280">
                  <c:v>8.8850000000000111E-8</c:v>
                </c:pt>
                <c:pt idx="281">
                  <c:v>8.8900000000000101E-8</c:v>
                </c:pt>
                <c:pt idx="282">
                  <c:v>8.8950000000000105E-8</c:v>
                </c:pt>
                <c:pt idx="283">
                  <c:v>8.9000000000000082E-8</c:v>
                </c:pt>
                <c:pt idx="284">
                  <c:v>8.9050000000000086E-8</c:v>
                </c:pt>
                <c:pt idx="285">
                  <c:v>8.910000000000009E-8</c:v>
                </c:pt>
                <c:pt idx="286">
                  <c:v>8.9150000000000107E-8</c:v>
                </c:pt>
                <c:pt idx="287">
                  <c:v>8.9200000000000071E-8</c:v>
                </c:pt>
                <c:pt idx="288">
                  <c:v>8.9250000000000088E-8</c:v>
                </c:pt>
                <c:pt idx="289">
                  <c:v>8.9300000000000105E-8</c:v>
                </c:pt>
                <c:pt idx="290">
                  <c:v>8.9350000000000082E-8</c:v>
                </c:pt>
                <c:pt idx="291">
                  <c:v>8.9400000000000073E-8</c:v>
                </c:pt>
                <c:pt idx="292">
                  <c:v>8.9450000000000076E-8</c:v>
                </c:pt>
                <c:pt idx="293">
                  <c:v>8.9500000000000107E-8</c:v>
                </c:pt>
                <c:pt idx="294">
                  <c:v>8.955000000000011E-8</c:v>
                </c:pt>
                <c:pt idx="295">
                  <c:v>8.9600000000000088E-8</c:v>
                </c:pt>
                <c:pt idx="296">
                  <c:v>8.9650000000000131E-8</c:v>
                </c:pt>
                <c:pt idx="297">
                  <c:v>8.9700000000000082E-8</c:v>
                </c:pt>
                <c:pt idx="298">
                  <c:v>8.9750000000000125E-8</c:v>
                </c:pt>
                <c:pt idx="299">
                  <c:v>8.9800000000000103E-8</c:v>
                </c:pt>
                <c:pt idx="300">
                  <c:v>8.9850000000000106E-8</c:v>
                </c:pt>
                <c:pt idx="301">
                  <c:v>8.9900000000000084E-8</c:v>
                </c:pt>
                <c:pt idx="302">
                  <c:v>8.9950000000000087E-8</c:v>
                </c:pt>
                <c:pt idx="303">
                  <c:v>9.0000000000000104E-8</c:v>
                </c:pt>
                <c:pt idx="304">
                  <c:v>9.0050000000000082E-8</c:v>
                </c:pt>
                <c:pt idx="305">
                  <c:v>9.0100000000000072E-8</c:v>
                </c:pt>
                <c:pt idx="306">
                  <c:v>9.0150000000000102E-8</c:v>
                </c:pt>
                <c:pt idx="307">
                  <c:v>9.0200000000000067E-8</c:v>
                </c:pt>
                <c:pt idx="308">
                  <c:v>9.0250000000000084E-8</c:v>
                </c:pt>
                <c:pt idx="309">
                  <c:v>9.0300000000000074E-8</c:v>
                </c:pt>
                <c:pt idx="310">
                  <c:v>9.0350000000000078E-8</c:v>
                </c:pt>
                <c:pt idx="311">
                  <c:v>9.0400000000000068E-8</c:v>
                </c:pt>
                <c:pt idx="312">
                  <c:v>9.0450000000000072E-8</c:v>
                </c:pt>
                <c:pt idx="313">
                  <c:v>9.0500000000000102E-8</c:v>
                </c:pt>
                <c:pt idx="314">
                  <c:v>9.0550000000000106E-8</c:v>
                </c:pt>
                <c:pt idx="315">
                  <c:v>9.0600000000000083E-8</c:v>
                </c:pt>
                <c:pt idx="316">
                  <c:v>9.0650000000000087E-8</c:v>
                </c:pt>
                <c:pt idx="317">
                  <c:v>9.0700000000000091E-8</c:v>
                </c:pt>
                <c:pt idx="318">
                  <c:v>9.0750000000000108E-8</c:v>
                </c:pt>
                <c:pt idx="319">
                  <c:v>9.0800000000000072E-8</c:v>
                </c:pt>
                <c:pt idx="320">
                  <c:v>9.0850000000000102E-8</c:v>
                </c:pt>
                <c:pt idx="321">
                  <c:v>9.0900000000000079E-8</c:v>
                </c:pt>
                <c:pt idx="322">
                  <c:v>9.0950000000000083E-8</c:v>
                </c:pt>
                <c:pt idx="323">
                  <c:v>9.1000000000000074E-8</c:v>
                </c:pt>
                <c:pt idx="324">
                  <c:v>9.1050000000000104E-8</c:v>
                </c:pt>
                <c:pt idx="325">
                  <c:v>9.1100000000000055E-8</c:v>
                </c:pt>
                <c:pt idx="326">
                  <c:v>9.1150000000000072E-8</c:v>
                </c:pt>
                <c:pt idx="327">
                  <c:v>9.1200000000000089E-8</c:v>
                </c:pt>
                <c:pt idx="328">
                  <c:v>9.1250000000000079E-8</c:v>
                </c:pt>
                <c:pt idx="329">
                  <c:v>9.130000000000007E-8</c:v>
                </c:pt>
                <c:pt idx="330">
                  <c:v>9.1350000000000074E-8</c:v>
                </c:pt>
                <c:pt idx="331">
                  <c:v>9.1400000000000077E-8</c:v>
                </c:pt>
                <c:pt idx="332">
                  <c:v>9.1450000000000068E-8</c:v>
                </c:pt>
                <c:pt idx="333">
                  <c:v>9.1500000000000085E-8</c:v>
                </c:pt>
                <c:pt idx="334">
                  <c:v>9.1550000000000128E-8</c:v>
                </c:pt>
                <c:pt idx="335">
                  <c:v>9.1600000000000092E-8</c:v>
                </c:pt>
                <c:pt idx="336">
                  <c:v>9.1650000000000109E-8</c:v>
                </c:pt>
                <c:pt idx="337">
                  <c:v>9.1700000000000073E-8</c:v>
                </c:pt>
                <c:pt idx="338">
                  <c:v>9.1750000000000104E-8</c:v>
                </c:pt>
                <c:pt idx="339">
                  <c:v>9.1800000000000068E-8</c:v>
                </c:pt>
                <c:pt idx="340">
                  <c:v>9.1850000000000085E-8</c:v>
                </c:pt>
                <c:pt idx="341">
                  <c:v>9.1900000000000088E-8</c:v>
                </c:pt>
                <c:pt idx="342">
                  <c:v>9.1950000000000092E-8</c:v>
                </c:pt>
                <c:pt idx="343">
                  <c:v>9.2000000000000069E-8</c:v>
                </c:pt>
                <c:pt idx="344">
                  <c:v>9.2050000000000073E-8</c:v>
                </c:pt>
                <c:pt idx="345">
                  <c:v>9.210000000000009E-8</c:v>
                </c:pt>
                <c:pt idx="346">
                  <c:v>9.2150000000000081E-8</c:v>
                </c:pt>
                <c:pt idx="347">
                  <c:v>9.2200000000000071E-8</c:v>
                </c:pt>
                <c:pt idx="348">
                  <c:v>9.2250000000000088E-8</c:v>
                </c:pt>
                <c:pt idx="349">
                  <c:v>9.2300000000000079E-8</c:v>
                </c:pt>
                <c:pt idx="350">
                  <c:v>9.2350000000000069E-8</c:v>
                </c:pt>
                <c:pt idx="351">
                  <c:v>9.2400000000000047E-8</c:v>
                </c:pt>
                <c:pt idx="352">
                  <c:v>9.2450000000000064E-8</c:v>
                </c:pt>
                <c:pt idx="353">
                  <c:v>9.2500000000000081E-8</c:v>
                </c:pt>
                <c:pt idx="354">
                  <c:v>9.2550000000000084E-8</c:v>
                </c:pt>
                <c:pt idx="355">
                  <c:v>9.2600000000000088E-8</c:v>
                </c:pt>
                <c:pt idx="356">
                  <c:v>9.2650000000000105E-8</c:v>
                </c:pt>
                <c:pt idx="357">
                  <c:v>9.2700000000000069E-8</c:v>
                </c:pt>
                <c:pt idx="358">
                  <c:v>9.2750000000000086E-8</c:v>
                </c:pt>
                <c:pt idx="359">
                  <c:v>9.280000000000009E-8</c:v>
                </c:pt>
                <c:pt idx="360">
                  <c:v>9.285000000000008E-8</c:v>
                </c:pt>
                <c:pt idx="361">
                  <c:v>9.2900000000000071E-8</c:v>
                </c:pt>
                <c:pt idx="362">
                  <c:v>9.2950000000000075E-8</c:v>
                </c:pt>
                <c:pt idx="363">
                  <c:v>9.3000000000000105E-8</c:v>
                </c:pt>
                <c:pt idx="364">
                  <c:v>9.3050000000000109E-8</c:v>
                </c:pt>
                <c:pt idx="365">
                  <c:v>9.3100000000000086E-8</c:v>
                </c:pt>
                <c:pt idx="366">
                  <c:v>9.3150000000000103E-8</c:v>
                </c:pt>
                <c:pt idx="367">
                  <c:v>9.320000000000008E-8</c:v>
                </c:pt>
                <c:pt idx="368">
                  <c:v>9.325000000000011E-8</c:v>
                </c:pt>
                <c:pt idx="369">
                  <c:v>9.3300000000000074E-8</c:v>
                </c:pt>
                <c:pt idx="370">
                  <c:v>9.3350000000000105E-8</c:v>
                </c:pt>
                <c:pt idx="371">
                  <c:v>9.3400000000000082E-8</c:v>
                </c:pt>
                <c:pt idx="372">
                  <c:v>9.3450000000000086E-8</c:v>
                </c:pt>
                <c:pt idx="373">
                  <c:v>9.3500000000000103E-8</c:v>
                </c:pt>
                <c:pt idx="374">
                  <c:v>9.355000000000012E-8</c:v>
                </c:pt>
                <c:pt idx="375">
                  <c:v>9.360000000000011E-8</c:v>
                </c:pt>
                <c:pt idx="376">
                  <c:v>9.3650000000000114E-8</c:v>
                </c:pt>
                <c:pt idx="377">
                  <c:v>9.3700000000000144E-8</c:v>
                </c:pt>
                <c:pt idx="378">
                  <c:v>9.3750000000000108E-8</c:v>
                </c:pt>
                <c:pt idx="379">
                  <c:v>9.3800000000000086E-8</c:v>
                </c:pt>
                <c:pt idx="380">
                  <c:v>9.3850000000000129E-8</c:v>
                </c:pt>
                <c:pt idx="381">
                  <c:v>9.3900000000000106E-8</c:v>
                </c:pt>
                <c:pt idx="382">
                  <c:v>9.395000000000011E-8</c:v>
                </c:pt>
                <c:pt idx="383">
                  <c:v>9.4000000000000087E-8</c:v>
                </c:pt>
                <c:pt idx="384">
                  <c:v>9.4050000000000104E-8</c:v>
                </c:pt>
                <c:pt idx="385">
                  <c:v>9.4100000000000082E-8</c:v>
                </c:pt>
                <c:pt idx="386">
                  <c:v>9.4150000000000085E-8</c:v>
                </c:pt>
                <c:pt idx="387">
                  <c:v>9.4200000000000089E-8</c:v>
                </c:pt>
                <c:pt idx="388">
                  <c:v>9.4250000000000106E-8</c:v>
                </c:pt>
                <c:pt idx="389">
                  <c:v>9.430000000000007E-8</c:v>
                </c:pt>
                <c:pt idx="390">
                  <c:v>9.4350000000000087E-8</c:v>
                </c:pt>
                <c:pt idx="391">
                  <c:v>9.4400000000000091E-8</c:v>
                </c:pt>
                <c:pt idx="392">
                  <c:v>9.4450000000000081E-8</c:v>
                </c:pt>
                <c:pt idx="393">
                  <c:v>9.4500000000000125E-8</c:v>
                </c:pt>
                <c:pt idx="394">
                  <c:v>9.4550000000000129E-8</c:v>
                </c:pt>
                <c:pt idx="395">
                  <c:v>9.4600000000000106E-8</c:v>
                </c:pt>
                <c:pt idx="396">
                  <c:v>9.465000000000011E-8</c:v>
                </c:pt>
                <c:pt idx="397">
                  <c:v>9.4700000000000087E-8</c:v>
                </c:pt>
                <c:pt idx="398">
                  <c:v>9.4750000000000104E-8</c:v>
                </c:pt>
                <c:pt idx="399">
                  <c:v>9.4800000000000081E-8</c:v>
                </c:pt>
                <c:pt idx="400">
                  <c:v>9.4850000000000125E-8</c:v>
                </c:pt>
                <c:pt idx="401">
                  <c:v>9.4900000000000102E-8</c:v>
                </c:pt>
                <c:pt idx="402">
                  <c:v>9.4950000000000106E-8</c:v>
                </c:pt>
                <c:pt idx="403">
                  <c:v>9.5000000000000083E-8</c:v>
                </c:pt>
                <c:pt idx="404">
                  <c:v>9.5050000000000087E-8</c:v>
                </c:pt>
                <c:pt idx="405">
                  <c:v>9.5100000000000091E-8</c:v>
                </c:pt>
                <c:pt idx="406">
                  <c:v>9.5150000000000081E-8</c:v>
                </c:pt>
                <c:pt idx="407">
                  <c:v>9.5200000000000072E-8</c:v>
                </c:pt>
                <c:pt idx="408">
                  <c:v>9.5250000000000102E-8</c:v>
                </c:pt>
                <c:pt idx="409">
                  <c:v>9.5300000000000092E-8</c:v>
                </c:pt>
                <c:pt idx="410">
                  <c:v>9.5350000000000083E-8</c:v>
                </c:pt>
                <c:pt idx="411">
                  <c:v>9.5400000000000073E-8</c:v>
                </c:pt>
                <c:pt idx="412">
                  <c:v>9.5450000000000077E-8</c:v>
                </c:pt>
                <c:pt idx="413">
                  <c:v>9.5500000000000107E-8</c:v>
                </c:pt>
                <c:pt idx="414">
                  <c:v>9.5550000000000111E-8</c:v>
                </c:pt>
                <c:pt idx="415">
                  <c:v>9.5600000000000102E-8</c:v>
                </c:pt>
                <c:pt idx="416">
                  <c:v>9.5650000000000105E-8</c:v>
                </c:pt>
                <c:pt idx="417">
                  <c:v>9.5700000000000083E-8</c:v>
                </c:pt>
                <c:pt idx="418">
                  <c:v>9.5750000000000086E-8</c:v>
                </c:pt>
                <c:pt idx="419">
                  <c:v>9.580000000000009E-8</c:v>
                </c:pt>
                <c:pt idx="420">
                  <c:v>9.5850000000000107E-8</c:v>
                </c:pt>
                <c:pt idx="421">
                  <c:v>9.5900000000000071E-8</c:v>
                </c:pt>
                <c:pt idx="422">
                  <c:v>9.5950000000000101E-8</c:v>
                </c:pt>
                <c:pt idx="423">
                  <c:v>9.6000000000000132E-8</c:v>
                </c:pt>
                <c:pt idx="424">
                  <c:v>9.6050000000000083E-8</c:v>
                </c:pt>
                <c:pt idx="425">
                  <c:v>9.6100000000000073E-8</c:v>
                </c:pt>
                <c:pt idx="426">
                  <c:v>9.6150000000000103E-8</c:v>
                </c:pt>
                <c:pt idx="427">
                  <c:v>9.6200000000000067E-8</c:v>
                </c:pt>
                <c:pt idx="428">
                  <c:v>9.6250000000000084E-8</c:v>
                </c:pt>
                <c:pt idx="429">
                  <c:v>9.6300000000000075E-8</c:v>
                </c:pt>
                <c:pt idx="430">
                  <c:v>9.6350000000000092E-8</c:v>
                </c:pt>
                <c:pt idx="431">
                  <c:v>9.6400000000000069E-8</c:v>
                </c:pt>
                <c:pt idx="432">
                  <c:v>9.6450000000000073E-8</c:v>
                </c:pt>
                <c:pt idx="433">
                  <c:v>9.6500000000000103E-8</c:v>
                </c:pt>
                <c:pt idx="434">
                  <c:v>9.6550000000000107E-8</c:v>
                </c:pt>
                <c:pt idx="435">
                  <c:v>9.6600000000000084E-8</c:v>
                </c:pt>
                <c:pt idx="436">
                  <c:v>9.6650000000000088E-8</c:v>
                </c:pt>
                <c:pt idx="437">
                  <c:v>9.6700000000000118E-8</c:v>
                </c:pt>
                <c:pt idx="438">
                  <c:v>9.6750000000000109E-8</c:v>
                </c:pt>
                <c:pt idx="439">
                  <c:v>9.6800000000000073E-8</c:v>
                </c:pt>
                <c:pt idx="440">
                  <c:v>9.6850000000000103E-8</c:v>
                </c:pt>
                <c:pt idx="441">
                  <c:v>9.6900000000000067E-8</c:v>
                </c:pt>
                <c:pt idx="442">
                  <c:v>9.6950000000000084E-8</c:v>
                </c:pt>
                <c:pt idx="443">
                  <c:v>9.7000000000000074E-8</c:v>
                </c:pt>
                <c:pt idx="444">
                  <c:v>9.7050000000000091E-8</c:v>
                </c:pt>
                <c:pt idx="445">
                  <c:v>9.7100000000000069E-8</c:v>
                </c:pt>
                <c:pt idx="446">
                  <c:v>9.7150000000000073E-8</c:v>
                </c:pt>
                <c:pt idx="447">
                  <c:v>9.720000000000009E-8</c:v>
                </c:pt>
                <c:pt idx="448">
                  <c:v>9.725000000000008E-8</c:v>
                </c:pt>
                <c:pt idx="449">
                  <c:v>9.7300000000000071E-8</c:v>
                </c:pt>
                <c:pt idx="450">
                  <c:v>9.7350000000000074E-8</c:v>
                </c:pt>
                <c:pt idx="451">
                  <c:v>9.7400000000000078E-8</c:v>
                </c:pt>
                <c:pt idx="452">
                  <c:v>9.7450000000000069E-8</c:v>
                </c:pt>
                <c:pt idx="453">
                  <c:v>9.7500000000000072E-8</c:v>
                </c:pt>
                <c:pt idx="454">
                  <c:v>9.7550000000000103E-8</c:v>
                </c:pt>
                <c:pt idx="455">
                  <c:v>9.760000000000008E-8</c:v>
                </c:pt>
                <c:pt idx="456">
                  <c:v>9.7650000000000084E-8</c:v>
                </c:pt>
                <c:pt idx="457">
                  <c:v>9.7700000000000074E-8</c:v>
                </c:pt>
                <c:pt idx="458">
                  <c:v>9.7750000000000104E-8</c:v>
                </c:pt>
                <c:pt idx="459">
                  <c:v>9.7800000000000068E-8</c:v>
                </c:pt>
                <c:pt idx="460">
                  <c:v>9.7850000000000085E-8</c:v>
                </c:pt>
                <c:pt idx="461">
                  <c:v>9.7900000000000089E-8</c:v>
                </c:pt>
                <c:pt idx="462">
                  <c:v>9.795000000000008E-8</c:v>
                </c:pt>
                <c:pt idx="463">
                  <c:v>9.800000000000011E-8</c:v>
                </c:pt>
                <c:pt idx="464">
                  <c:v>9.8050000000000114E-8</c:v>
                </c:pt>
                <c:pt idx="465">
                  <c:v>9.8100000000000104E-8</c:v>
                </c:pt>
                <c:pt idx="466">
                  <c:v>9.8150000000000108E-8</c:v>
                </c:pt>
                <c:pt idx="467">
                  <c:v>9.8200000000000085E-8</c:v>
                </c:pt>
                <c:pt idx="468">
                  <c:v>9.8250000000000129E-8</c:v>
                </c:pt>
                <c:pt idx="469">
                  <c:v>9.830000000000008E-8</c:v>
                </c:pt>
                <c:pt idx="470">
                  <c:v>9.835000000000011E-8</c:v>
                </c:pt>
                <c:pt idx="471">
                  <c:v>9.8400000000000074E-8</c:v>
                </c:pt>
                <c:pt idx="472">
                  <c:v>9.8450000000000104E-8</c:v>
                </c:pt>
                <c:pt idx="473">
                  <c:v>9.8500000000000108E-8</c:v>
                </c:pt>
                <c:pt idx="474">
                  <c:v>9.8550000000000138E-8</c:v>
                </c:pt>
                <c:pt idx="475">
                  <c:v>9.8600000000000129E-8</c:v>
                </c:pt>
                <c:pt idx="476">
                  <c:v>9.8650000000000119E-8</c:v>
                </c:pt>
                <c:pt idx="477">
                  <c:v>9.870000000000011E-8</c:v>
                </c:pt>
                <c:pt idx="478">
                  <c:v>9.8750000000000113E-8</c:v>
                </c:pt>
                <c:pt idx="479">
                  <c:v>9.8800000000000104E-8</c:v>
                </c:pt>
                <c:pt idx="480">
                  <c:v>9.8850000000000108E-8</c:v>
                </c:pt>
                <c:pt idx="481">
                  <c:v>9.8900000000000085E-8</c:v>
                </c:pt>
                <c:pt idx="482">
                  <c:v>9.8950000000000128E-8</c:v>
                </c:pt>
                <c:pt idx="483">
                  <c:v>9.9000000000000106E-8</c:v>
                </c:pt>
                <c:pt idx="484">
                  <c:v>9.9050000000000109E-8</c:v>
                </c:pt>
                <c:pt idx="485">
                  <c:v>9.9100000000000087E-8</c:v>
                </c:pt>
                <c:pt idx="486">
                  <c:v>9.9150000000000104E-8</c:v>
                </c:pt>
                <c:pt idx="487">
                  <c:v>9.9200000000000081E-8</c:v>
                </c:pt>
                <c:pt idx="488">
                  <c:v>9.9250000000000085E-8</c:v>
                </c:pt>
                <c:pt idx="489">
                  <c:v>9.9300000000000088E-8</c:v>
                </c:pt>
                <c:pt idx="490">
                  <c:v>9.9350000000000105E-8</c:v>
                </c:pt>
                <c:pt idx="491">
                  <c:v>9.940000000000007E-8</c:v>
                </c:pt>
                <c:pt idx="492">
                  <c:v>9.9450000000000087E-8</c:v>
                </c:pt>
                <c:pt idx="493">
                  <c:v>9.9500000000000103E-8</c:v>
                </c:pt>
                <c:pt idx="494">
                  <c:v>9.955000000000012E-8</c:v>
                </c:pt>
                <c:pt idx="495">
                  <c:v>9.9600000000000111E-8</c:v>
                </c:pt>
                <c:pt idx="496">
                  <c:v>9.9650000000000128E-8</c:v>
                </c:pt>
                <c:pt idx="497">
                  <c:v>9.9700000000000145E-8</c:v>
                </c:pt>
                <c:pt idx="498">
                  <c:v>9.9750000000000109E-8</c:v>
                </c:pt>
                <c:pt idx="499">
                  <c:v>9.9800000000000086E-8</c:v>
                </c:pt>
                <c:pt idx="500">
                  <c:v>9.9850000000000103E-8</c:v>
                </c:pt>
                <c:pt idx="501">
                  <c:v>9.9900000000000081E-8</c:v>
                </c:pt>
                <c:pt idx="502">
                  <c:v>9.9950000000000111E-8</c:v>
                </c:pt>
                <c:pt idx="503">
                  <c:v>1.0000000000000009E-7</c:v>
                </c:pt>
                <c:pt idx="504">
                  <c:v>1.0005000000000008E-7</c:v>
                </c:pt>
                <c:pt idx="505">
                  <c:v>1.0010000000000006E-7</c:v>
                </c:pt>
                <c:pt idx="506">
                  <c:v>1.0015000000000005E-7</c:v>
                </c:pt>
                <c:pt idx="507">
                  <c:v>1.0020000000000009E-7</c:v>
                </c:pt>
                <c:pt idx="508">
                  <c:v>1.0025000000000005E-7</c:v>
                </c:pt>
                <c:pt idx="509">
                  <c:v>1.0030000000000004E-7</c:v>
                </c:pt>
                <c:pt idx="510">
                  <c:v>1.0035000000000005E-7</c:v>
                </c:pt>
                <c:pt idx="511">
                  <c:v>1.0040000000000008E-7</c:v>
                </c:pt>
                <c:pt idx="512">
                  <c:v>1.0045000000000006E-7</c:v>
                </c:pt>
                <c:pt idx="513">
                  <c:v>1.0050000000000005E-7</c:v>
                </c:pt>
                <c:pt idx="514">
                  <c:v>1.0055000000000005E-7</c:v>
                </c:pt>
                <c:pt idx="515">
                  <c:v>1.0060000000000008E-7</c:v>
                </c:pt>
                <c:pt idx="516">
                  <c:v>1.0065000000000006E-7</c:v>
                </c:pt>
                <c:pt idx="517">
                  <c:v>1.0070000000000005E-7</c:v>
                </c:pt>
                <c:pt idx="518">
                  <c:v>1.0075000000000005E-7</c:v>
                </c:pt>
                <c:pt idx="519">
                  <c:v>1.0080000000000008E-7</c:v>
                </c:pt>
                <c:pt idx="520">
                  <c:v>1.0085000000000006E-7</c:v>
                </c:pt>
                <c:pt idx="521">
                  <c:v>1.0090000000000005E-7</c:v>
                </c:pt>
                <c:pt idx="522">
                  <c:v>1.0095000000000004E-7</c:v>
                </c:pt>
                <c:pt idx="523">
                  <c:v>1.0100000000000008E-7</c:v>
                </c:pt>
                <c:pt idx="524">
                  <c:v>1.0105000000000006E-7</c:v>
                </c:pt>
                <c:pt idx="525">
                  <c:v>1.0110000000000005E-7</c:v>
                </c:pt>
                <c:pt idx="526">
                  <c:v>1.0115000000000004E-7</c:v>
                </c:pt>
                <c:pt idx="527">
                  <c:v>1.0120000000000009E-7</c:v>
                </c:pt>
                <c:pt idx="528">
                  <c:v>1.0125000000000008E-7</c:v>
                </c:pt>
                <c:pt idx="529">
                  <c:v>1.0130000000000005E-7</c:v>
                </c:pt>
                <c:pt idx="530">
                  <c:v>1.0135000000000004E-7</c:v>
                </c:pt>
                <c:pt idx="531">
                  <c:v>1.0140000000000006E-7</c:v>
                </c:pt>
                <c:pt idx="532">
                  <c:v>1.0145000000000008E-7</c:v>
                </c:pt>
                <c:pt idx="533">
                  <c:v>1.0150000000000006E-7</c:v>
                </c:pt>
                <c:pt idx="534">
                  <c:v>1.0155000000000005E-7</c:v>
                </c:pt>
                <c:pt idx="535">
                  <c:v>1.0160000000000009E-7</c:v>
                </c:pt>
                <c:pt idx="536">
                  <c:v>1.0165000000000008E-7</c:v>
                </c:pt>
                <c:pt idx="537">
                  <c:v>1.0170000000000006E-7</c:v>
                </c:pt>
                <c:pt idx="538">
                  <c:v>1.0175000000000005E-7</c:v>
                </c:pt>
                <c:pt idx="539">
                  <c:v>1.0180000000000009E-7</c:v>
                </c:pt>
                <c:pt idx="540">
                  <c:v>1.0185000000000008E-7</c:v>
                </c:pt>
                <c:pt idx="541">
                  <c:v>1.0190000000000006E-7</c:v>
                </c:pt>
                <c:pt idx="542">
                  <c:v>1.0195000000000005E-7</c:v>
                </c:pt>
                <c:pt idx="543">
                  <c:v>1.0200000000000008E-7</c:v>
                </c:pt>
                <c:pt idx="544">
                  <c:v>1.0205000000000006E-7</c:v>
                </c:pt>
                <c:pt idx="545">
                  <c:v>1.0210000000000005E-7</c:v>
                </c:pt>
                <c:pt idx="546">
                  <c:v>1.0215000000000005E-7</c:v>
                </c:pt>
                <c:pt idx="547">
                  <c:v>1.0220000000000008E-7</c:v>
                </c:pt>
                <c:pt idx="548">
                  <c:v>1.0225000000000006E-7</c:v>
                </c:pt>
                <c:pt idx="549">
                  <c:v>1.0230000000000008E-7</c:v>
                </c:pt>
                <c:pt idx="550">
                  <c:v>1.0235000000000005E-7</c:v>
                </c:pt>
                <c:pt idx="551">
                  <c:v>1.0240000000000008E-7</c:v>
                </c:pt>
                <c:pt idx="552">
                  <c:v>1.0245000000000006E-7</c:v>
                </c:pt>
                <c:pt idx="553">
                  <c:v>1.0250000000000005E-7</c:v>
                </c:pt>
                <c:pt idx="554">
                  <c:v>1.0255000000000004E-7</c:v>
                </c:pt>
                <c:pt idx="555">
                  <c:v>1.0260000000000008E-7</c:v>
                </c:pt>
                <c:pt idx="556">
                  <c:v>1.0265000000000008E-7</c:v>
                </c:pt>
                <c:pt idx="557">
                  <c:v>1.0270000000000005E-7</c:v>
                </c:pt>
                <c:pt idx="558">
                  <c:v>1.0275000000000004E-7</c:v>
                </c:pt>
                <c:pt idx="559">
                  <c:v>1.0280000000000009E-7</c:v>
                </c:pt>
                <c:pt idx="560">
                  <c:v>1.0285000000000008E-7</c:v>
                </c:pt>
                <c:pt idx="561">
                  <c:v>1.0290000000000005E-7</c:v>
                </c:pt>
                <c:pt idx="562">
                  <c:v>1.0295000000000005E-7</c:v>
                </c:pt>
                <c:pt idx="563">
                  <c:v>1.0300000000000009E-7</c:v>
                </c:pt>
                <c:pt idx="564">
                  <c:v>1.0305000000000008E-7</c:v>
                </c:pt>
                <c:pt idx="565">
                  <c:v>1.0310000000000006E-7</c:v>
                </c:pt>
                <c:pt idx="566">
                  <c:v>1.0315000000000005E-7</c:v>
                </c:pt>
                <c:pt idx="567">
                  <c:v>1.0320000000000009E-7</c:v>
                </c:pt>
                <c:pt idx="568">
                  <c:v>1.0325000000000008E-7</c:v>
                </c:pt>
                <c:pt idx="569">
                  <c:v>1.0330000000000006E-7</c:v>
                </c:pt>
                <c:pt idx="570">
                  <c:v>1.0335000000000005E-7</c:v>
                </c:pt>
                <c:pt idx="571">
                  <c:v>1.0340000000000009E-7</c:v>
                </c:pt>
                <c:pt idx="572">
                  <c:v>1.0345000000000008E-7</c:v>
                </c:pt>
                <c:pt idx="573">
                  <c:v>1.0350000000000006E-7</c:v>
                </c:pt>
                <c:pt idx="574">
                  <c:v>1.0355000000000005E-7</c:v>
                </c:pt>
                <c:pt idx="575">
                  <c:v>1.0360000000000009E-7</c:v>
                </c:pt>
                <c:pt idx="576">
                  <c:v>1.0365000000000006E-7</c:v>
                </c:pt>
                <c:pt idx="577">
                  <c:v>1.0370000000000007E-7</c:v>
                </c:pt>
                <c:pt idx="578">
                  <c:v>1.0375000000000005E-7</c:v>
                </c:pt>
                <c:pt idx="579">
                  <c:v>1.0380000000000008E-7</c:v>
                </c:pt>
                <c:pt idx="580">
                  <c:v>1.0385000000000006E-7</c:v>
                </c:pt>
                <c:pt idx="581">
                  <c:v>1.0390000000000008E-7</c:v>
                </c:pt>
                <c:pt idx="582">
                  <c:v>1.0395000000000005E-7</c:v>
                </c:pt>
                <c:pt idx="583">
                  <c:v>1.0400000000000008E-7</c:v>
                </c:pt>
                <c:pt idx="584">
                  <c:v>1.0405000000000009E-7</c:v>
                </c:pt>
                <c:pt idx="585">
                  <c:v>1.0410000000000008E-7</c:v>
                </c:pt>
                <c:pt idx="586">
                  <c:v>1.0415000000000006E-7</c:v>
                </c:pt>
                <c:pt idx="587">
                  <c:v>1.0420000000000009E-7</c:v>
                </c:pt>
                <c:pt idx="588">
                  <c:v>1.0425000000000008E-7</c:v>
                </c:pt>
                <c:pt idx="589">
                  <c:v>1.0430000000000005E-7</c:v>
                </c:pt>
                <c:pt idx="590">
                  <c:v>1.0435000000000004E-7</c:v>
                </c:pt>
                <c:pt idx="591">
                  <c:v>1.0440000000000009E-7</c:v>
                </c:pt>
                <c:pt idx="592">
                  <c:v>1.0445000000000008E-7</c:v>
                </c:pt>
                <c:pt idx="593">
                  <c:v>1.0450000000000006E-7</c:v>
                </c:pt>
                <c:pt idx="594">
                  <c:v>1.0455000000000005E-7</c:v>
                </c:pt>
                <c:pt idx="595">
                  <c:v>1.0460000000000009E-7</c:v>
                </c:pt>
                <c:pt idx="596">
                  <c:v>1.0465000000000008E-7</c:v>
                </c:pt>
                <c:pt idx="597">
                  <c:v>1.0470000000000006E-7</c:v>
                </c:pt>
                <c:pt idx="598">
                  <c:v>1.0475000000000005E-7</c:v>
                </c:pt>
                <c:pt idx="599">
                  <c:v>1.0480000000000009E-7</c:v>
                </c:pt>
                <c:pt idx="600">
                  <c:v>1.0485000000000008E-7</c:v>
                </c:pt>
                <c:pt idx="601">
                  <c:v>1.0490000000000006E-7</c:v>
                </c:pt>
                <c:pt idx="602">
                  <c:v>1.0495000000000005E-7</c:v>
                </c:pt>
                <c:pt idx="603">
                  <c:v>1.0500000000000009E-7</c:v>
                </c:pt>
                <c:pt idx="604">
                  <c:v>1.0505000000000008E-7</c:v>
                </c:pt>
                <c:pt idx="605">
                  <c:v>1.0510000000000006E-7</c:v>
                </c:pt>
                <c:pt idx="606">
                  <c:v>1.0515000000000005E-7</c:v>
                </c:pt>
                <c:pt idx="607">
                  <c:v>1.0520000000000009E-7</c:v>
                </c:pt>
                <c:pt idx="608">
                  <c:v>1.0525000000000009E-7</c:v>
                </c:pt>
                <c:pt idx="609">
                  <c:v>1.0530000000000008E-7</c:v>
                </c:pt>
                <c:pt idx="610">
                  <c:v>1.0535000000000005E-7</c:v>
                </c:pt>
                <c:pt idx="611">
                  <c:v>1.0540000000000008E-7</c:v>
                </c:pt>
                <c:pt idx="612">
                  <c:v>1.0545000000000006E-7</c:v>
                </c:pt>
                <c:pt idx="613">
                  <c:v>1.0550000000000008E-7</c:v>
                </c:pt>
                <c:pt idx="614">
                  <c:v>1.0555000000000006E-7</c:v>
                </c:pt>
                <c:pt idx="615">
                  <c:v>1.0560000000000009E-7</c:v>
                </c:pt>
                <c:pt idx="616">
                  <c:v>1.0565000000000009E-7</c:v>
                </c:pt>
                <c:pt idx="617">
                  <c:v>1.0570000000000008E-7</c:v>
                </c:pt>
                <c:pt idx="618">
                  <c:v>1.0575000000000006E-7</c:v>
                </c:pt>
                <c:pt idx="619">
                  <c:v>1.0580000000000009E-7</c:v>
                </c:pt>
                <c:pt idx="620">
                  <c:v>1.0585000000000009E-7</c:v>
                </c:pt>
                <c:pt idx="621">
                  <c:v>1.0590000000000008E-7</c:v>
                </c:pt>
                <c:pt idx="622">
                  <c:v>1.0595000000000005E-7</c:v>
                </c:pt>
                <c:pt idx="623">
                  <c:v>1.0600000000000009E-7</c:v>
                </c:pt>
                <c:pt idx="624">
                  <c:v>1.0605000000000008E-7</c:v>
                </c:pt>
                <c:pt idx="625">
                  <c:v>1.0610000000000006E-7</c:v>
                </c:pt>
                <c:pt idx="626">
                  <c:v>1.0615000000000005E-7</c:v>
                </c:pt>
                <c:pt idx="627">
                  <c:v>1.0620000000000009E-7</c:v>
                </c:pt>
                <c:pt idx="628">
                  <c:v>1.0625000000000008E-7</c:v>
                </c:pt>
                <c:pt idx="629">
                  <c:v>1.0630000000000006E-7</c:v>
                </c:pt>
                <c:pt idx="630">
                  <c:v>1.0635000000000008E-7</c:v>
                </c:pt>
                <c:pt idx="631">
                  <c:v>1.0640000000000009E-7</c:v>
                </c:pt>
                <c:pt idx="632">
                  <c:v>1.0645000000000008E-7</c:v>
                </c:pt>
                <c:pt idx="633">
                  <c:v>1.0650000000000006E-7</c:v>
                </c:pt>
                <c:pt idx="634">
                  <c:v>1.0655000000000005E-7</c:v>
                </c:pt>
                <c:pt idx="635">
                  <c:v>1.0660000000000009E-7</c:v>
                </c:pt>
                <c:pt idx="636">
                  <c:v>1.0665000000000008E-7</c:v>
                </c:pt>
                <c:pt idx="637">
                  <c:v>1.0670000000000008E-7</c:v>
                </c:pt>
                <c:pt idx="638">
                  <c:v>1.0675000000000005E-7</c:v>
                </c:pt>
                <c:pt idx="639">
                  <c:v>1.068000000000001E-7</c:v>
                </c:pt>
                <c:pt idx="640">
                  <c:v>1.0685000000000009E-7</c:v>
                </c:pt>
                <c:pt idx="641">
                  <c:v>1.0690000000000008E-7</c:v>
                </c:pt>
                <c:pt idx="642">
                  <c:v>1.0695000000000005E-7</c:v>
                </c:pt>
                <c:pt idx="643">
                  <c:v>1.070000000000001E-7</c:v>
                </c:pt>
                <c:pt idx="644">
                  <c:v>1.0705000000000009E-7</c:v>
                </c:pt>
                <c:pt idx="645">
                  <c:v>1.0710000000000008E-7</c:v>
                </c:pt>
                <c:pt idx="646">
                  <c:v>1.0715000000000006E-7</c:v>
                </c:pt>
                <c:pt idx="647">
                  <c:v>1.0720000000000009E-7</c:v>
                </c:pt>
                <c:pt idx="648">
                  <c:v>1.0725000000000009E-7</c:v>
                </c:pt>
                <c:pt idx="649">
                  <c:v>1.0730000000000008E-7</c:v>
                </c:pt>
                <c:pt idx="650">
                  <c:v>1.0735000000000006E-7</c:v>
                </c:pt>
                <c:pt idx="651">
                  <c:v>1.0740000000000009E-7</c:v>
                </c:pt>
                <c:pt idx="652">
                  <c:v>1.0745000000000009E-7</c:v>
                </c:pt>
                <c:pt idx="653">
                  <c:v>1.0750000000000008E-7</c:v>
                </c:pt>
                <c:pt idx="654">
                  <c:v>1.0755000000000006E-7</c:v>
                </c:pt>
                <c:pt idx="655">
                  <c:v>1.0760000000000009E-7</c:v>
                </c:pt>
                <c:pt idx="656">
                  <c:v>1.0765000000000009E-7</c:v>
                </c:pt>
                <c:pt idx="657">
                  <c:v>1.0770000000000006E-7</c:v>
                </c:pt>
                <c:pt idx="658">
                  <c:v>1.0775000000000007E-7</c:v>
                </c:pt>
                <c:pt idx="659">
                  <c:v>1.0780000000000009E-7</c:v>
                </c:pt>
                <c:pt idx="660">
                  <c:v>1.0785000000000008E-7</c:v>
                </c:pt>
                <c:pt idx="661">
                  <c:v>1.0790000000000006E-7</c:v>
                </c:pt>
                <c:pt idx="662">
                  <c:v>1.0795000000000008E-7</c:v>
                </c:pt>
                <c:pt idx="663">
                  <c:v>1.0800000000000009E-7</c:v>
                </c:pt>
                <c:pt idx="664">
                  <c:v>1.0805000000000008E-7</c:v>
                </c:pt>
                <c:pt idx="665">
                  <c:v>1.0810000000000006E-7</c:v>
                </c:pt>
                <c:pt idx="666">
                  <c:v>1.0815000000000008E-7</c:v>
                </c:pt>
                <c:pt idx="667">
                  <c:v>1.0820000000000012E-7</c:v>
                </c:pt>
                <c:pt idx="668">
                  <c:v>1.0825000000000009E-7</c:v>
                </c:pt>
                <c:pt idx="669">
                  <c:v>1.0830000000000008E-7</c:v>
                </c:pt>
                <c:pt idx="670">
                  <c:v>1.0835000000000005E-7</c:v>
                </c:pt>
                <c:pt idx="671">
                  <c:v>1.084000000000001E-7</c:v>
                </c:pt>
                <c:pt idx="672">
                  <c:v>1.0845000000000009E-7</c:v>
                </c:pt>
                <c:pt idx="673">
                  <c:v>1.0850000000000008E-7</c:v>
                </c:pt>
                <c:pt idx="674">
                  <c:v>1.0855000000000006E-7</c:v>
                </c:pt>
                <c:pt idx="675">
                  <c:v>1.086000000000001E-7</c:v>
                </c:pt>
                <c:pt idx="676">
                  <c:v>1.0865000000000009E-7</c:v>
                </c:pt>
                <c:pt idx="677">
                  <c:v>1.0870000000000008E-7</c:v>
                </c:pt>
                <c:pt idx="678">
                  <c:v>1.0875000000000006E-7</c:v>
                </c:pt>
                <c:pt idx="679">
                  <c:v>1.088000000000001E-7</c:v>
                </c:pt>
                <c:pt idx="680">
                  <c:v>1.0885000000000009E-7</c:v>
                </c:pt>
                <c:pt idx="681">
                  <c:v>1.0890000000000008E-7</c:v>
                </c:pt>
                <c:pt idx="682">
                  <c:v>1.0895000000000006E-7</c:v>
                </c:pt>
                <c:pt idx="683">
                  <c:v>1.0900000000000009E-7</c:v>
                </c:pt>
                <c:pt idx="684">
                  <c:v>1.0905000000000009E-7</c:v>
                </c:pt>
                <c:pt idx="685">
                  <c:v>1.0910000000000008E-7</c:v>
                </c:pt>
                <c:pt idx="686">
                  <c:v>1.0915000000000006E-7</c:v>
                </c:pt>
                <c:pt idx="687">
                  <c:v>1.0920000000000009E-7</c:v>
                </c:pt>
                <c:pt idx="688">
                  <c:v>1.0925000000000009E-7</c:v>
                </c:pt>
                <c:pt idx="689">
                  <c:v>1.0930000000000009E-7</c:v>
                </c:pt>
                <c:pt idx="690">
                  <c:v>1.0935000000000008E-7</c:v>
                </c:pt>
                <c:pt idx="691">
                  <c:v>1.0940000000000009E-7</c:v>
                </c:pt>
                <c:pt idx="692">
                  <c:v>1.0945000000000008E-7</c:v>
                </c:pt>
                <c:pt idx="693">
                  <c:v>1.0950000000000006E-7</c:v>
                </c:pt>
                <c:pt idx="694">
                  <c:v>1.0955000000000008E-7</c:v>
                </c:pt>
                <c:pt idx="695">
                  <c:v>1.0960000000000009E-7</c:v>
                </c:pt>
                <c:pt idx="696">
                  <c:v>1.0965000000000009E-7</c:v>
                </c:pt>
                <c:pt idx="697">
                  <c:v>1.0970000000000009E-7</c:v>
                </c:pt>
                <c:pt idx="698">
                  <c:v>1.0975000000000008E-7</c:v>
                </c:pt>
                <c:pt idx="699">
                  <c:v>1.0980000000000012E-7</c:v>
                </c:pt>
                <c:pt idx="700">
                  <c:v>1.0985000000000009E-7</c:v>
                </c:pt>
                <c:pt idx="701">
                  <c:v>1.0990000000000009E-7</c:v>
                </c:pt>
                <c:pt idx="702">
                  <c:v>1.0995000000000005E-7</c:v>
                </c:pt>
                <c:pt idx="703">
                  <c:v>1.100000000000001E-7</c:v>
                </c:pt>
                <c:pt idx="704">
                  <c:v>1.1005000000000009E-7</c:v>
                </c:pt>
                <c:pt idx="705">
                  <c:v>1.1010000000000008E-7</c:v>
                </c:pt>
                <c:pt idx="706">
                  <c:v>1.1015000000000006E-7</c:v>
                </c:pt>
                <c:pt idx="707">
                  <c:v>1.102000000000001E-7</c:v>
                </c:pt>
                <c:pt idx="708">
                  <c:v>1.1025000000000009E-7</c:v>
                </c:pt>
                <c:pt idx="709">
                  <c:v>1.1030000000000008E-7</c:v>
                </c:pt>
                <c:pt idx="710">
                  <c:v>1.1035000000000006E-7</c:v>
                </c:pt>
                <c:pt idx="711">
                  <c:v>1.104000000000001E-7</c:v>
                </c:pt>
                <c:pt idx="712">
                  <c:v>1.1045000000000009E-7</c:v>
                </c:pt>
                <c:pt idx="713">
                  <c:v>1.1050000000000008E-7</c:v>
                </c:pt>
                <c:pt idx="714">
                  <c:v>1.1055000000000006E-7</c:v>
                </c:pt>
                <c:pt idx="715">
                  <c:v>1.1060000000000009E-7</c:v>
                </c:pt>
                <c:pt idx="716">
                  <c:v>1.1065000000000009E-7</c:v>
                </c:pt>
                <c:pt idx="717">
                  <c:v>1.1070000000000008E-7</c:v>
                </c:pt>
                <c:pt idx="718">
                  <c:v>1.1075000000000008E-7</c:v>
                </c:pt>
                <c:pt idx="719">
                  <c:v>1.1080000000000009E-7</c:v>
                </c:pt>
                <c:pt idx="720">
                  <c:v>1.108500000000001E-7</c:v>
                </c:pt>
                <c:pt idx="721">
                  <c:v>1.1090000000000009E-7</c:v>
                </c:pt>
                <c:pt idx="722">
                  <c:v>1.1095000000000008E-7</c:v>
                </c:pt>
                <c:pt idx="723">
                  <c:v>1.1100000000000009E-7</c:v>
                </c:pt>
                <c:pt idx="724">
                  <c:v>1.110500000000001E-7</c:v>
                </c:pt>
                <c:pt idx="725">
                  <c:v>1.1110000000000009E-7</c:v>
                </c:pt>
                <c:pt idx="726">
                  <c:v>1.1115000000000008E-7</c:v>
                </c:pt>
                <c:pt idx="727">
                  <c:v>1.1120000000000012E-7</c:v>
                </c:pt>
                <c:pt idx="728">
                  <c:v>1.1125000000000009E-7</c:v>
                </c:pt>
                <c:pt idx="729">
                  <c:v>1.1130000000000009E-7</c:v>
                </c:pt>
                <c:pt idx="730">
                  <c:v>1.1135000000000008E-7</c:v>
                </c:pt>
                <c:pt idx="731">
                  <c:v>1.1140000000000012E-7</c:v>
                </c:pt>
                <c:pt idx="732">
                  <c:v>1.1145000000000009E-7</c:v>
                </c:pt>
                <c:pt idx="733">
                  <c:v>1.1150000000000009E-7</c:v>
                </c:pt>
                <c:pt idx="734">
                  <c:v>1.1155000000000008E-7</c:v>
                </c:pt>
                <c:pt idx="735">
                  <c:v>1.1160000000000013E-7</c:v>
                </c:pt>
                <c:pt idx="736">
                  <c:v>1.1165000000000009E-7</c:v>
                </c:pt>
                <c:pt idx="737">
                  <c:v>1.1170000000000009E-7</c:v>
                </c:pt>
                <c:pt idx="738">
                  <c:v>1.1175000000000006E-7</c:v>
                </c:pt>
                <c:pt idx="739">
                  <c:v>1.118000000000001E-7</c:v>
                </c:pt>
                <c:pt idx="740">
                  <c:v>1.1185000000000009E-7</c:v>
                </c:pt>
                <c:pt idx="741">
                  <c:v>1.1190000000000008E-7</c:v>
                </c:pt>
                <c:pt idx="742">
                  <c:v>1.1195000000000006E-7</c:v>
                </c:pt>
                <c:pt idx="743">
                  <c:v>1.120000000000001E-7</c:v>
                </c:pt>
                <c:pt idx="744">
                  <c:v>1.1205000000000009E-7</c:v>
                </c:pt>
                <c:pt idx="745">
                  <c:v>1.1210000000000008E-7</c:v>
                </c:pt>
                <c:pt idx="746">
                  <c:v>1.1215000000000006E-7</c:v>
                </c:pt>
                <c:pt idx="747">
                  <c:v>1.122000000000001E-7</c:v>
                </c:pt>
                <c:pt idx="748">
                  <c:v>1.1225000000000012E-7</c:v>
                </c:pt>
                <c:pt idx="749">
                  <c:v>1.1230000000000009E-7</c:v>
                </c:pt>
                <c:pt idx="750">
                  <c:v>1.1235000000000008E-7</c:v>
                </c:pt>
                <c:pt idx="751">
                  <c:v>1.1240000000000009E-7</c:v>
                </c:pt>
                <c:pt idx="752">
                  <c:v>1.124500000000001E-7</c:v>
                </c:pt>
                <c:pt idx="753">
                  <c:v>1.1250000000000009E-7</c:v>
                </c:pt>
                <c:pt idx="754">
                  <c:v>1.1255000000000008E-7</c:v>
                </c:pt>
                <c:pt idx="755">
                  <c:v>1.1260000000000012E-7</c:v>
                </c:pt>
                <c:pt idx="756">
                  <c:v>1.126500000000001E-7</c:v>
                </c:pt>
                <c:pt idx="757">
                  <c:v>1.1270000000000009E-7</c:v>
                </c:pt>
                <c:pt idx="758">
                  <c:v>1.1275000000000008E-7</c:v>
                </c:pt>
                <c:pt idx="759">
                  <c:v>1.1280000000000012E-7</c:v>
                </c:pt>
                <c:pt idx="760">
                  <c:v>1.128500000000001E-7</c:v>
                </c:pt>
                <c:pt idx="761">
                  <c:v>1.1290000000000009E-7</c:v>
                </c:pt>
                <c:pt idx="762">
                  <c:v>1.1295000000000008E-7</c:v>
                </c:pt>
                <c:pt idx="763">
                  <c:v>1.1300000000000013E-7</c:v>
                </c:pt>
                <c:pt idx="764">
                  <c:v>1.1305000000000009E-7</c:v>
                </c:pt>
                <c:pt idx="765">
                  <c:v>1.1310000000000009E-7</c:v>
                </c:pt>
                <c:pt idx="766">
                  <c:v>1.1315000000000008E-7</c:v>
                </c:pt>
                <c:pt idx="767">
                  <c:v>1.1320000000000013E-7</c:v>
                </c:pt>
                <c:pt idx="768">
                  <c:v>1.1325000000000009E-7</c:v>
                </c:pt>
                <c:pt idx="769">
                  <c:v>1.1330000000000009E-7</c:v>
                </c:pt>
                <c:pt idx="770">
                  <c:v>1.1335000000000009E-7</c:v>
                </c:pt>
                <c:pt idx="771">
                  <c:v>1.1340000000000013E-7</c:v>
                </c:pt>
                <c:pt idx="772">
                  <c:v>1.1345000000000009E-7</c:v>
                </c:pt>
                <c:pt idx="773">
                  <c:v>1.1350000000000008E-7</c:v>
                </c:pt>
                <c:pt idx="774">
                  <c:v>1.1355000000000006E-7</c:v>
                </c:pt>
                <c:pt idx="775">
                  <c:v>1.136000000000001E-7</c:v>
                </c:pt>
                <c:pt idx="776">
                  <c:v>1.1365000000000009E-7</c:v>
                </c:pt>
                <c:pt idx="777">
                  <c:v>1.1370000000000009E-7</c:v>
                </c:pt>
                <c:pt idx="778">
                  <c:v>1.1375000000000009E-7</c:v>
                </c:pt>
                <c:pt idx="779">
                  <c:v>1.1380000000000011E-7</c:v>
                </c:pt>
                <c:pt idx="780">
                  <c:v>1.1385000000000012E-7</c:v>
                </c:pt>
                <c:pt idx="781">
                  <c:v>1.1390000000000009E-7</c:v>
                </c:pt>
                <c:pt idx="782">
                  <c:v>1.1395000000000009E-7</c:v>
                </c:pt>
                <c:pt idx="783">
                  <c:v>1.1400000000000011E-7</c:v>
                </c:pt>
                <c:pt idx="784">
                  <c:v>1.140500000000001E-7</c:v>
                </c:pt>
                <c:pt idx="785">
                  <c:v>1.1410000000000009E-7</c:v>
                </c:pt>
                <c:pt idx="786">
                  <c:v>1.1415000000000008E-7</c:v>
                </c:pt>
                <c:pt idx="787">
                  <c:v>1.1420000000000012E-7</c:v>
                </c:pt>
                <c:pt idx="788">
                  <c:v>1.142500000000001E-7</c:v>
                </c:pt>
                <c:pt idx="789">
                  <c:v>1.1430000000000009E-7</c:v>
                </c:pt>
                <c:pt idx="790">
                  <c:v>1.1435000000000008E-7</c:v>
                </c:pt>
                <c:pt idx="791">
                  <c:v>1.1440000000000012E-7</c:v>
                </c:pt>
                <c:pt idx="792">
                  <c:v>1.144500000000001E-7</c:v>
                </c:pt>
                <c:pt idx="793">
                  <c:v>1.1450000000000009E-7</c:v>
                </c:pt>
                <c:pt idx="794">
                  <c:v>1.1455000000000008E-7</c:v>
                </c:pt>
                <c:pt idx="795">
                  <c:v>1.1460000000000013E-7</c:v>
                </c:pt>
                <c:pt idx="796">
                  <c:v>1.1465000000000009E-7</c:v>
                </c:pt>
                <c:pt idx="797">
                  <c:v>1.1470000000000009E-7</c:v>
                </c:pt>
                <c:pt idx="798">
                  <c:v>1.1475000000000008E-7</c:v>
                </c:pt>
                <c:pt idx="799">
                  <c:v>1.1480000000000013E-7</c:v>
                </c:pt>
                <c:pt idx="800">
                  <c:v>1.1485000000000009E-7</c:v>
                </c:pt>
                <c:pt idx="801">
                  <c:v>1.149000000000001E-7</c:v>
                </c:pt>
                <c:pt idx="802">
                  <c:v>1.1495000000000009E-7</c:v>
                </c:pt>
                <c:pt idx="803">
                  <c:v>1.1500000000000013E-7</c:v>
                </c:pt>
                <c:pt idx="804">
                  <c:v>1.1505000000000009E-7</c:v>
                </c:pt>
                <c:pt idx="805">
                  <c:v>1.151000000000001E-7</c:v>
                </c:pt>
                <c:pt idx="806">
                  <c:v>1.1515000000000009E-7</c:v>
                </c:pt>
                <c:pt idx="807">
                  <c:v>1.1520000000000011E-7</c:v>
                </c:pt>
                <c:pt idx="808">
                  <c:v>1.1525000000000012E-7</c:v>
                </c:pt>
                <c:pt idx="809">
                  <c:v>1.1530000000000009E-7</c:v>
                </c:pt>
                <c:pt idx="810">
                  <c:v>1.1535000000000009E-7</c:v>
                </c:pt>
                <c:pt idx="811">
                  <c:v>1.1540000000000011E-7</c:v>
                </c:pt>
                <c:pt idx="812">
                  <c:v>1.1545000000000012E-7</c:v>
                </c:pt>
                <c:pt idx="813">
                  <c:v>1.1550000000000009E-7</c:v>
                </c:pt>
                <c:pt idx="814">
                  <c:v>1.1555000000000009E-7</c:v>
                </c:pt>
                <c:pt idx="815">
                  <c:v>1.1560000000000012E-7</c:v>
                </c:pt>
                <c:pt idx="816">
                  <c:v>1.1565000000000013E-7</c:v>
                </c:pt>
                <c:pt idx="817">
                  <c:v>1.1570000000000009E-7</c:v>
                </c:pt>
                <c:pt idx="818">
                  <c:v>1.1575000000000008E-7</c:v>
                </c:pt>
                <c:pt idx="819">
                  <c:v>1.1580000000000012E-7</c:v>
                </c:pt>
                <c:pt idx="820">
                  <c:v>1.158500000000001E-7</c:v>
                </c:pt>
                <c:pt idx="821">
                  <c:v>1.1590000000000009E-7</c:v>
                </c:pt>
                <c:pt idx="822">
                  <c:v>1.1595000000000008E-7</c:v>
                </c:pt>
                <c:pt idx="823">
                  <c:v>1.1600000000000013E-7</c:v>
                </c:pt>
                <c:pt idx="824">
                  <c:v>1.160500000000001E-7</c:v>
                </c:pt>
                <c:pt idx="825">
                  <c:v>1.1610000000000009E-7</c:v>
                </c:pt>
                <c:pt idx="826">
                  <c:v>1.1615000000000008E-7</c:v>
                </c:pt>
                <c:pt idx="827">
                  <c:v>1.1620000000000013E-7</c:v>
                </c:pt>
                <c:pt idx="828">
                  <c:v>1.162500000000001E-7</c:v>
                </c:pt>
                <c:pt idx="829">
                  <c:v>1.163000000000001E-7</c:v>
                </c:pt>
                <c:pt idx="830">
                  <c:v>1.1635000000000009E-7</c:v>
                </c:pt>
                <c:pt idx="831">
                  <c:v>1.1640000000000013E-7</c:v>
                </c:pt>
                <c:pt idx="832">
                  <c:v>1.1645000000000009E-7</c:v>
                </c:pt>
                <c:pt idx="833">
                  <c:v>1.165000000000001E-7</c:v>
                </c:pt>
                <c:pt idx="834">
                  <c:v>1.1655000000000009E-7</c:v>
                </c:pt>
                <c:pt idx="835">
                  <c:v>1.1660000000000013E-7</c:v>
                </c:pt>
                <c:pt idx="836">
                  <c:v>1.1665000000000012E-7</c:v>
                </c:pt>
                <c:pt idx="837">
                  <c:v>1.167000000000001E-7</c:v>
                </c:pt>
                <c:pt idx="838">
                  <c:v>1.1675000000000009E-7</c:v>
                </c:pt>
                <c:pt idx="839">
                  <c:v>1.1680000000000013E-7</c:v>
                </c:pt>
                <c:pt idx="840">
                  <c:v>1.1685000000000012E-7</c:v>
                </c:pt>
                <c:pt idx="841">
                  <c:v>1.1690000000000009E-7</c:v>
                </c:pt>
                <c:pt idx="842">
                  <c:v>1.1695000000000009E-7</c:v>
                </c:pt>
                <c:pt idx="843">
                  <c:v>1.1700000000000012E-7</c:v>
                </c:pt>
                <c:pt idx="844">
                  <c:v>1.1705000000000012E-7</c:v>
                </c:pt>
                <c:pt idx="845">
                  <c:v>1.1710000000000009E-7</c:v>
                </c:pt>
                <c:pt idx="846">
                  <c:v>1.1715000000000009E-7</c:v>
                </c:pt>
                <c:pt idx="847">
                  <c:v>1.1720000000000012E-7</c:v>
                </c:pt>
                <c:pt idx="848">
                  <c:v>1.1725000000000013E-7</c:v>
                </c:pt>
                <c:pt idx="849">
                  <c:v>1.1730000000000009E-7</c:v>
                </c:pt>
                <c:pt idx="850">
                  <c:v>1.1735000000000009E-7</c:v>
                </c:pt>
                <c:pt idx="851">
                  <c:v>1.1740000000000012E-7</c:v>
                </c:pt>
                <c:pt idx="852">
                  <c:v>1.174500000000001E-7</c:v>
                </c:pt>
                <c:pt idx="853">
                  <c:v>1.1750000000000009E-7</c:v>
                </c:pt>
                <c:pt idx="854">
                  <c:v>1.1755000000000008E-7</c:v>
                </c:pt>
                <c:pt idx="855">
                  <c:v>1.1760000000000013E-7</c:v>
                </c:pt>
                <c:pt idx="856">
                  <c:v>1.176500000000001E-7</c:v>
                </c:pt>
                <c:pt idx="857">
                  <c:v>1.1770000000000009E-7</c:v>
                </c:pt>
                <c:pt idx="858">
                  <c:v>1.1775000000000008E-7</c:v>
                </c:pt>
                <c:pt idx="859">
                  <c:v>1.1780000000000013E-7</c:v>
                </c:pt>
                <c:pt idx="860">
                  <c:v>1.1785000000000011E-7</c:v>
                </c:pt>
                <c:pt idx="861">
                  <c:v>1.1790000000000012E-7</c:v>
                </c:pt>
                <c:pt idx="862">
                  <c:v>1.1795000000000009E-7</c:v>
                </c:pt>
                <c:pt idx="863">
                  <c:v>1.1800000000000013E-7</c:v>
                </c:pt>
                <c:pt idx="864">
                  <c:v>1.1805000000000009E-7</c:v>
                </c:pt>
                <c:pt idx="865">
                  <c:v>1.181000000000001E-7</c:v>
                </c:pt>
                <c:pt idx="866">
                  <c:v>1.1815000000000009E-7</c:v>
                </c:pt>
                <c:pt idx="867">
                  <c:v>1.1820000000000013E-7</c:v>
                </c:pt>
                <c:pt idx="868">
                  <c:v>1.1825000000000012E-7</c:v>
                </c:pt>
                <c:pt idx="869">
                  <c:v>1.183000000000001E-7</c:v>
                </c:pt>
                <c:pt idx="870">
                  <c:v>1.1835000000000009E-7</c:v>
                </c:pt>
                <c:pt idx="871">
                  <c:v>1.1840000000000013E-7</c:v>
                </c:pt>
                <c:pt idx="872">
                  <c:v>1.1845000000000012E-7</c:v>
                </c:pt>
                <c:pt idx="873">
                  <c:v>1.185000000000001E-7</c:v>
                </c:pt>
                <c:pt idx="874">
                  <c:v>1.1855000000000009E-7</c:v>
                </c:pt>
                <c:pt idx="875">
                  <c:v>1.1860000000000014E-7</c:v>
                </c:pt>
                <c:pt idx="876">
                  <c:v>1.1865000000000013E-7</c:v>
                </c:pt>
                <c:pt idx="877">
                  <c:v>1.1870000000000009E-7</c:v>
                </c:pt>
                <c:pt idx="878">
                  <c:v>1.1875000000000009E-7</c:v>
                </c:pt>
                <c:pt idx="879">
                  <c:v>1.1880000000000012E-7</c:v>
                </c:pt>
                <c:pt idx="880">
                  <c:v>1.1885000000000013E-7</c:v>
                </c:pt>
                <c:pt idx="881">
                  <c:v>1.1890000000000009E-7</c:v>
                </c:pt>
                <c:pt idx="882">
                  <c:v>1.189500000000001E-7</c:v>
                </c:pt>
                <c:pt idx="883">
                  <c:v>1.1900000000000013E-7</c:v>
                </c:pt>
                <c:pt idx="884">
                  <c:v>1.1905000000000013E-7</c:v>
                </c:pt>
                <c:pt idx="885">
                  <c:v>1.1910000000000009E-7</c:v>
                </c:pt>
                <c:pt idx="886">
                  <c:v>1.191500000000001E-7</c:v>
                </c:pt>
                <c:pt idx="887">
                  <c:v>1.1920000000000013E-7</c:v>
                </c:pt>
                <c:pt idx="888">
                  <c:v>1.1925000000000012E-7</c:v>
                </c:pt>
                <c:pt idx="889">
                  <c:v>1.1930000000000012E-7</c:v>
                </c:pt>
                <c:pt idx="890">
                  <c:v>1.1935000000000007E-7</c:v>
                </c:pt>
                <c:pt idx="891">
                  <c:v>1.1940000000000016E-7</c:v>
                </c:pt>
                <c:pt idx="892">
                  <c:v>1.1945000000000011E-7</c:v>
                </c:pt>
                <c:pt idx="893">
                  <c:v>1.1950000000000011E-7</c:v>
                </c:pt>
                <c:pt idx="894">
                  <c:v>1.1955000000000006E-7</c:v>
                </c:pt>
                <c:pt idx="895">
                  <c:v>1.1960000000000012E-7</c:v>
                </c:pt>
                <c:pt idx="896">
                  <c:v>1.1965000000000012E-7</c:v>
                </c:pt>
                <c:pt idx="897">
                  <c:v>1.1970000000000007E-7</c:v>
                </c:pt>
                <c:pt idx="898">
                  <c:v>1.197500000000001E-7</c:v>
                </c:pt>
                <c:pt idx="899">
                  <c:v>1.1980000000000011E-7</c:v>
                </c:pt>
                <c:pt idx="900">
                  <c:v>1.1985000000000014E-7</c:v>
                </c:pt>
                <c:pt idx="901">
                  <c:v>1.1990000000000011E-7</c:v>
                </c:pt>
                <c:pt idx="902">
                  <c:v>1.1995000000000009E-7</c:v>
                </c:pt>
                <c:pt idx="903">
                  <c:v>1.2000000000000012E-7</c:v>
                </c:pt>
                <c:pt idx="904">
                  <c:v>1.2005000000000005E-7</c:v>
                </c:pt>
                <c:pt idx="905">
                  <c:v>1.2010000000000005E-7</c:v>
                </c:pt>
                <c:pt idx="906">
                  <c:v>1.2015000000000005E-7</c:v>
                </c:pt>
                <c:pt idx="907">
                  <c:v>1.2020000000000006E-7</c:v>
                </c:pt>
                <c:pt idx="908">
                  <c:v>1.2025000000000006E-7</c:v>
                </c:pt>
                <c:pt idx="909">
                  <c:v>1.2030000000000006E-7</c:v>
                </c:pt>
                <c:pt idx="910">
                  <c:v>1.2035000000000007E-7</c:v>
                </c:pt>
                <c:pt idx="911">
                  <c:v>1.2039999999999999E-7</c:v>
                </c:pt>
                <c:pt idx="912">
                  <c:v>1.2045000000000008E-7</c:v>
                </c:pt>
                <c:pt idx="913">
                  <c:v>1.2050000000000005E-7</c:v>
                </c:pt>
                <c:pt idx="914">
                  <c:v>1.2055000000000006E-7</c:v>
                </c:pt>
                <c:pt idx="915">
                  <c:v>1.2060000000000006E-7</c:v>
                </c:pt>
                <c:pt idx="916">
                  <c:v>1.2065000000000009E-7</c:v>
                </c:pt>
                <c:pt idx="917">
                  <c:v>1.2070000000000007E-7</c:v>
                </c:pt>
                <c:pt idx="918">
                  <c:v>1.2074999999999999E-7</c:v>
                </c:pt>
                <c:pt idx="919">
                  <c:v>1.2080000000000008E-7</c:v>
                </c:pt>
                <c:pt idx="920">
                  <c:v>1.2085000000000005E-7</c:v>
                </c:pt>
                <c:pt idx="921">
                  <c:v>1.2090000000000006E-7</c:v>
                </c:pt>
                <c:pt idx="922">
                  <c:v>1.2095000000000006E-7</c:v>
                </c:pt>
                <c:pt idx="923">
                  <c:v>1.2100000000000009E-7</c:v>
                </c:pt>
                <c:pt idx="924">
                  <c:v>1.2105000000000009E-7</c:v>
                </c:pt>
                <c:pt idx="925">
                  <c:v>1.2110000000000005E-7</c:v>
                </c:pt>
                <c:pt idx="926">
                  <c:v>1.2115000000000005E-7</c:v>
                </c:pt>
                <c:pt idx="927">
                  <c:v>1.2120000000000008E-7</c:v>
                </c:pt>
                <c:pt idx="928">
                  <c:v>1.2125000000000006E-7</c:v>
                </c:pt>
                <c:pt idx="929">
                  <c:v>1.2130000000000006E-7</c:v>
                </c:pt>
                <c:pt idx="930">
                  <c:v>1.2135000000000006E-7</c:v>
                </c:pt>
                <c:pt idx="931">
                  <c:v>1.2140000000000012E-7</c:v>
                </c:pt>
                <c:pt idx="932">
                  <c:v>1.2145000000000007E-7</c:v>
                </c:pt>
                <c:pt idx="933">
                  <c:v>1.2150000000000005E-7</c:v>
                </c:pt>
                <c:pt idx="934">
                  <c:v>1.2155000000000005E-7</c:v>
                </c:pt>
                <c:pt idx="935">
                  <c:v>1.2160000000000011E-7</c:v>
                </c:pt>
                <c:pt idx="936">
                  <c:v>1.2165000000000006E-7</c:v>
                </c:pt>
                <c:pt idx="937">
                  <c:v>1.2170000000000009E-7</c:v>
                </c:pt>
                <c:pt idx="938">
                  <c:v>1.2175000000000001E-7</c:v>
                </c:pt>
                <c:pt idx="939">
                  <c:v>1.2179999999999999E-7</c:v>
                </c:pt>
                <c:pt idx="940">
                  <c:v>1.2185000000000008E-7</c:v>
                </c:pt>
                <c:pt idx="941">
                  <c:v>1.2190000000000005E-7</c:v>
                </c:pt>
                <c:pt idx="942">
                  <c:v>1.2195000000000006E-7</c:v>
                </c:pt>
                <c:pt idx="943">
                  <c:v>1.2200000000000006E-7</c:v>
                </c:pt>
                <c:pt idx="944">
                  <c:v>1.2205000000000009E-7</c:v>
                </c:pt>
                <c:pt idx="945">
                  <c:v>1.2210000000000007E-7</c:v>
                </c:pt>
                <c:pt idx="946">
                  <c:v>1.2215000000000004E-7</c:v>
                </c:pt>
                <c:pt idx="947">
                  <c:v>1.222000000000001E-7</c:v>
                </c:pt>
                <c:pt idx="948">
                  <c:v>1.2225000000000008E-7</c:v>
                </c:pt>
                <c:pt idx="949">
                  <c:v>1.2230000000000006E-7</c:v>
                </c:pt>
                <c:pt idx="950">
                  <c:v>1.2235000000000006E-7</c:v>
                </c:pt>
                <c:pt idx="951">
                  <c:v>1.2240000000000009E-7</c:v>
                </c:pt>
                <c:pt idx="952">
                  <c:v>1.2245000000000009E-7</c:v>
                </c:pt>
                <c:pt idx="953">
                  <c:v>1.2250000000000004E-7</c:v>
                </c:pt>
                <c:pt idx="954">
                  <c:v>1.2255000000000005E-7</c:v>
                </c:pt>
                <c:pt idx="955">
                  <c:v>1.2260000000000008E-7</c:v>
                </c:pt>
                <c:pt idx="956">
                  <c:v>1.2265000000000006E-7</c:v>
                </c:pt>
                <c:pt idx="957">
                  <c:v>1.2270000000000006E-7</c:v>
                </c:pt>
                <c:pt idx="958">
                  <c:v>1.2275000000000006E-7</c:v>
                </c:pt>
                <c:pt idx="959">
                  <c:v>1.2280000000000009E-7</c:v>
                </c:pt>
                <c:pt idx="960">
                  <c:v>1.2285000000000007E-7</c:v>
                </c:pt>
                <c:pt idx="961">
                  <c:v>1.2290000000000005E-7</c:v>
                </c:pt>
                <c:pt idx="962">
                  <c:v>1.2295000000000005E-7</c:v>
                </c:pt>
                <c:pt idx="963">
                  <c:v>1.2300000000000011E-7</c:v>
                </c:pt>
                <c:pt idx="964">
                  <c:v>1.2305000000000006E-7</c:v>
                </c:pt>
                <c:pt idx="965">
                  <c:v>1.2310000000000009E-7</c:v>
                </c:pt>
                <c:pt idx="966">
                  <c:v>1.2315000000000007E-7</c:v>
                </c:pt>
                <c:pt idx="967">
                  <c:v>1.2319999999999999E-7</c:v>
                </c:pt>
                <c:pt idx="968">
                  <c:v>1.2325000000000007E-7</c:v>
                </c:pt>
                <c:pt idx="969">
                  <c:v>1.2330000000000005E-7</c:v>
                </c:pt>
                <c:pt idx="970">
                  <c:v>1.2335000000000006E-7</c:v>
                </c:pt>
                <c:pt idx="971">
                  <c:v>1.2340000000000011E-7</c:v>
                </c:pt>
                <c:pt idx="972">
                  <c:v>1.2345000000000009E-7</c:v>
                </c:pt>
                <c:pt idx="973">
                  <c:v>1.2350000000000007E-7</c:v>
                </c:pt>
                <c:pt idx="974">
                  <c:v>1.2355000000000004E-7</c:v>
                </c:pt>
                <c:pt idx="975">
                  <c:v>1.236000000000001E-7</c:v>
                </c:pt>
                <c:pt idx="976">
                  <c:v>1.2365000000000008E-7</c:v>
                </c:pt>
                <c:pt idx="977">
                  <c:v>1.2370000000000006E-7</c:v>
                </c:pt>
                <c:pt idx="978">
                  <c:v>1.2375000000000006E-7</c:v>
                </c:pt>
                <c:pt idx="979">
                  <c:v>1.2380000000000009E-7</c:v>
                </c:pt>
                <c:pt idx="980">
                  <c:v>1.2385000000000009E-7</c:v>
                </c:pt>
                <c:pt idx="981">
                  <c:v>1.239000000000001E-7</c:v>
                </c:pt>
                <c:pt idx="982">
                  <c:v>1.2395000000000005E-7</c:v>
                </c:pt>
                <c:pt idx="983">
                  <c:v>1.240000000000001E-7</c:v>
                </c:pt>
                <c:pt idx="984">
                  <c:v>1.2405000000000006E-7</c:v>
                </c:pt>
                <c:pt idx="985">
                  <c:v>1.2410000000000006E-7</c:v>
                </c:pt>
                <c:pt idx="986">
                  <c:v>1.2415000000000006E-7</c:v>
                </c:pt>
                <c:pt idx="987">
                  <c:v>1.2420000000000009E-7</c:v>
                </c:pt>
                <c:pt idx="988">
                  <c:v>1.242500000000001E-7</c:v>
                </c:pt>
                <c:pt idx="989">
                  <c:v>1.2430000000000005E-7</c:v>
                </c:pt>
                <c:pt idx="990">
                  <c:v>1.2435000000000005E-7</c:v>
                </c:pt>
                <c:pt idx="991">
                  <c:v>1.2440000000000011E-7</c:v>
                </c:pt>
                <c:pt idx="992">
                  <c:v>1.2445000000000006E-7</c:v>
                </c:pt>
                <c:pt idx="993">
                  <c:v>1.2450000000000009E-7</c:v>
                </c:pt>
                <c:pt idx="994">
                  <c:v>1.2455000000000007E-7</c:v>
                </c:pt>
              </c:numCache>
            </c:numRef>
          </c:xVal>
          <c:yVal>
            <c:numRef>
              <c:f>Sheet1!$D$1:$D$995</c:f>
              <c:numCache>
                <c:formatCode>0.00E+00</c:formatCode>
                <c:ptCount val="995"/>
                <c:pt idx="0">
                  <c:v>6.7702230000000042E-4</c:v>
                </c:pt>
                <c:pt idx="1">
                  <c:v>6.3582869999999998E-4</c:v>
                </c:pt>
                <c:pt idx="2">
                  <c:v>6.1385879999999995E-4</c:v>
                </c:pt>
                <c:pt idx="3">
                  <c:v>7.1958910000000022E-4</c:v>
                </c:pt>
                <c:pt idx="4">
                  <c:v>9.3791510000000046E-4</c:v>
                </c:pt>
                <c:pt idx="5">
                  <c:v>1.0985700000000005E-3</c:v>
                </c:pt>
                <c:pt idx="6">
                  <c:v>1.1493760000000001E-3</c:v>
                </c:pt>
                <c:pt idx="7">
                  <c:v>1.1342710000000005E-3</c:v>
                </c:pt>
                <c:pt idx="8">
                  <c:v>1.0820930000000001E-3</c:v>
                </c:pt>
                <c:pt idx="9">
                  <c:v>1.0683620000000004E-3</c:v>
                </c:pt>
                <c:pt idx="10">
                  <c:v>1.1562410000000006E-3</c:v>
                </c:pt>
                <c:pt idx="11">
                  <c:v>1.261971E-3</c:v>
                </c:pt>
                <c:pt idx="12">
                  <c:v>1.3155230000000001E-3</c:v>
                </c:pt>
                <c:pt idx="13">
                  <c:v>1.3251350000000001E-3</c:v>
                </c:pt>
                <c:pt idx="14">
                  <c:v>1.2290170000000004E-3</c:v>
                </c:pt>
                <c:pt idx="15">
                  <c:v>1.0656150000000004E-3</c:v>
                </c:pt>
                <c:pt idx="16">
                  <c:v>8.8573660000000045E-4</c:v>
                </c:pt>
                <c:pt idx="17">
                  <c:v>7.1409659999999999E-4</c:v>
                </c:pt>
                <c:pt idx="18">
                  <c:v>6.1385879999999995E-4</c:v>
                </c:pt>
                <c:pt idx="19">
                  <c:v>6.0424700000000025E-4</c:v>
                </c:pt>
                <c:pt idx="20">
                  <c:v>6.3445560000000001E-4</c:v>
                </c:pt>
                <c:pt idx="21">
                  <c:v>6.9349980000000036E-4</c:v>
                </c:pt>
                <c:pt idx="22">
                  <c:v>7.7451390000000031E-4</c:v>
                </c:pt>
                <c:pt idx="23">
                  <c:v>8.8848280000000028E-4</c:v>
                </c:pt>
                <c:pt idx="24">
                  <c:v>9.6949690000000023E-4</c:v>
                </c:pt>
                <c:pt idx="25">
                  <c:v>9.3379580000000023E-4</c:v>
                </c:pt>
                <c:pt idx="26">
                  <c:v>7.4705150000000037E-4</c:v>
                </c:pt>
                <c:pt idx="27">
                  <c:v>4.9439740000000018E-4</c:v>
                </c:pt>
                <c:pt idx="28">
                  <c:v>3.7905530000000015E-4</c:v>
                </c:pt>
                <c:pt idx="29">
                  <c:v>4.6556190000000017E-4</c:v>
                </c:pt>
                <c:pt idx="30">
                  <c:v>5.5069530000000024E-4</c:v>
                </c:pt>
                <c:pt idx="31">
                  <c:v>4.5732310000000034E-4</c:v>
                </c:pt>
                <c:pt idx="32">
                  <c:v>2.403702000000001E-4</c:v>
                </c:pt>
                <c:pt idx="33">
                  <c:v>4.4014030000000032E-5</c:v>
                </c:pt>
                <c:pt idx="34">
                  <c:v>3.440219000000002E-5</c:v>
                </c:pt>
                <c:pt idx="35">
                  <c:v>1.9780350000000012E-4</c:v>
                </c:pt>
                <c:pt idx="36">
                  <c:v>3.1863800000000016E-4</c:v>
                </c:pt>
                <c:pt idx="37">
                  <c:v>2.980412000000001E-4</c:v>
                </c:pt>
                <c:pt idx="38">
                  <c:v>2.7881750000000017E-4</c:v>
                </c:pt>
                <c:pt idx="39">
                  <c:v>3.7356280000000014E-4</c:v>
                </c:pt>
                <c:pt idx="40">
                  <c:v>5.7815770000000028E-4</c:v>
                </c:pt>
                <c:pt idx="41">
                  <c:v>8.1982680000000001E-4</c:v>
                </c:pt>
                <c:pt idx="42">
                  <c:v>9.9695930000000049E-4</c:v>
                </c:pt>
                <c:pt idx="43">
                  <c:v>1.1246590000000005E-3</c:v>
                </c:pt>
                <c:pt idx="44">
                  <c:v>1.256479E-3</c:v>
                </c:pt>
                <c:pt idx="45">
                  <c:v>1.3525970000000005E-3</c:v>
                </c:pt>
                <c:pt idx="46">
                  <c:v>1.3910450000000005E-3</c:v>
                </c:pt>
                <c:pt idx="47">
                  <c:v>1.3828060000000005E-3</c:v>
                </c:pt>
                <c:pt idx="48">
                  <c:v>1.3937909999999999E-3</c:v>
                </c:pt>
                <c:pt idx="49">
                  <c:v>1.521491E-3</c:v>
                </c:pt>
                <c:pt idx="50">
                  <c:v>1.6917580000000009E-3</c:v>
                </c:pt>
                <c:pt idx="51">
                  <c:v>1.7027430000000005E-3</c:v>
                </c:pt>
                <c:pt idx="52">
                  <c:v>1.46382E-3</c:v>
                </c:pt>
                <c:pt idx="53">
                  <c:v>1.0546300000000004E-3</c:v>
                </c:pt>
                <c:pt idx="54">
                  <c:v>7.3057400000000033E-4</c:v>
                </c:pt>
                <c:pt idx="55">
                  <c:v>7.3469340000000027E-4</c:v>
                </c:pt>
                <c:pt idx="56">
                  <c:v>1.027168E-3</c:v>
                </c:pt>
                <c:pt idx="57">
                  <c:v>1.3690750000000004E-3</c:v>
                </c:pt>
                <c:pt idx="58">
                  <c:v>1.489909E-3</c:v>
                </c:pt>
                <c:pt idx="59">
                  <c:v>1.311404E-3</c:v>
                </c:pt>
                <c:pt idx="60">
                  <c:v>1.0628689999999999E-3</c:v>
                </c:pt>
                <c:pt idx="61">
                  <c:v>9.6949690000000023E-4</c:v>
                </c:pt>
                <c:pt idx="62">
                  <c:v>1.0463919999999999E-3</c:v>
                </c:pt>
                <c:pt idx="63">
                  <c:v>1.1754650000000001E-3</c:v>
                </c:pt>
                <c:pt idx="64">
                  <c:v>1.1713460000000004E-3</c:v>
                </c:pt>
                <c:pt idx="65">
                  <c:v>9.8872060000000065E-4</c:v>
                </c:pt>
                <c:pt idx="66">
                  <c:v>7.7863320000000043E-4</c:v>
                </c:pt>
                <c:pt idx="67">
                  <c:v>6.9487290000000044E-4</c:v>
                </c:pt>
                <c:pt idx="68">
                  <c:v>7.2233530000000048E-4</c:v>
                </c:pt>
                <c:pt idx="69">
                  <c:v>7.6352890000000028E-4</c:v>
                </c:pt>
                <c:pt idx="70">
                  <c:v>7.2233530000000048E-4</c:v>
                </c:pt>
                <c:pt idx="71">
                  <c:v>6.0150070000000017E-4</c:v>
                </c:pt>
                <c:pt idx="72">
                  <c:v>4.4908440000000018E-4</c:v>
                </c:pt>
                <c:pt idx="73">
                  <c:v>3.5433910000000021E-4</c:v>
                </c:pt>
                <c:pt idx="74">
                  <c:v>3.5571230000000016E-4</c:v>
                </c:pt>
                <c:pt idx="75">
                  <c:v>3.8180150000000009E-4</c:v>
                </c:pt>
                <c:pt idx="76">
                  <c:v>4.779199000000004E-4</c:v>
                </c:pt>
                <c:pt idx="77">
                  <c:v>6.372019000000002E-4</c:v>
                </c:pt>
                <c:pt idx="78">
                  <c:v>7.5529020000000022E-4</c:v>
                </c:pt>
                <c:pt idx="79">
                  <c:v>8.1433430000000032E-4</c:v>
                </c:pt>
                <c:pt idx="80">
                  <c:v>7.9923000000000038E-4</c:v>
                </c:pt>
                <c:pt idx="81">
                  <c:v>7.2508149999999999E-4</c:v>
                </c:pt>
                <c:pt idx="82">
                  <c:v>7.3057400000000033E-4</c:v>
                </c:pt>
                <c:pt idx="83">
                  <c:v>8.1158810000000049E-4</c:v>
                </c:pt>
                <c:pt idx="84">
                  <c:v>8.5140860000000064E-4</c:v>
                </c:pt>
                <c:pt idx="85">
                  <c:v>8.5140860000000064E-4</c:v>
                </c:pt>
                <c:pt idx="86">
                  <c:v>8.0197630000000025E-4</c:v>
                </c:pt>
                <c:pt idx="87">
                  <c:v>7.7314070000000042E-4</c:v>
                </c:pt>
                <c:pt idx="88">
                  <c:v>8.8299030000000037E-4</c:v>
                </c:pt>
                <c:pt idx="89">
                  <c:v>1.017556E-3</c:v>
                </c:pt>
                <c:pt idx="90">
                  <c:v>1.1260330000000005E-3</c:v>
                </c:pt>
                <c:pt idx="91">
                  <c:v>1.2152850000000004E-3</c:v>
                </c:pt>
                <c:pt idx="92">
                  <c:v>1.23039E-3</c:v>
                </c:pt>
                <c:pt idx="93">
                  <c:v>1.23039E-3</c:v>
                </c:pt>
                <c:pt idx="94">
                  <c:v>1.2482400000000005E-3</c:v>
                </c:pt>
                <c:pt idx="95">
                  <c:v>1.2070469999999999E-3</c:v>
                </c:pt>
                <c:pt idx="96">
                  <c:v>1.1356440000000001E-3</c:v>
                </c:pt>
                <c:pt idx="97">
                  <c:v>1.073854E-3</c:v>
                </c:pt>
                <c:pt idx="98">
                  <c:v>9.777356000000004E-4</c:v>
                </c:pt>
                <c:pt idx="99">
                  <c:v>9.3242270000000005E-4</c:v>
                </c:pt>
                <c:pt idx="100">
                  <c:v>9.9558620000000063E-4</c:v>
                </c:pt>
                <c:pt idx="101">
                  <c:v>1.0752270000000004E-3</c:v>
                </c:pt>
                <c:pt idx="102">
                  <c:v>1.1507490000000004E-3</c:v>
                </c:pt>
                <c:pt idx="103">
                  <c:v>1.153495E-3</c:v>
                </c:pt>
                <c:pt idx="104">
                  <c:v>1.0148100000000001E-3</c:v>
                </c:pt>
                <c:pt idx="105">
                  <c:v>8.3767740000000046E-4</c:v>
                </c:pt>
                <c:pt idx="106">
                  <c:v>7.4705150000000037E-4</c:v>
                </c:pt>
                <c:pt idx="107">
                  <c:v>7.5391710000000047E-4</c:v>
                </c:pt>
                <c:pt idx="108">
                  <c:v>8.4454300000000077E-4</c:v>
                </c:pt>
                <c:pt idx="109">
                  <c:v>9.3654200000000093E-4</c:v>
                </c:pt>
                <c:pt idx="110">
                  <c:v>9.5576570000000048E-4</c:v>
                </c:pt>
                <c:pt idx="111">
                  <c:v>9.2281080000000009E-4</c:v>
                </c:pt>
                <c:pt idx="112">
                  <c:v>8.6651290000000036E-4</c:v>
                </c:pt>
                <c:pt idx="113">
                  <c:v>8.6102040000000035E-4</c:v>
                </c:pt>
                <c:pt idx="114">
                  <c:v>9.0221400000000036E-4</c:v>
                </c:pt>
                <c:pt idx="115">
                  <c:v>8.8161720000000051E-4</c:v>
                </c:pt>
                <c:pt idx="116">
                  <c:v>8.5140860000000064E-4</c:v>
                </c:pt>
                <c:pt idx="117">
                  <c:v>8.7612470000000028E-4</c:v>
                </c:pt>
                <c:pt idx="118">
                  <c:v>9.1045270000000042E-4</c:v>
                </c:pt>
                <c:pt idx="119">
                  <c:v>9.7361630000000017E-4</c:v>
                </c:pt>
                <c:pt idx="120">
                  <c:v>1.0038249999999996E-3</c:v>
                </c:pt>
                <c:pt idx="121">
                  <c:v>8.4591610000000052E-4</c:v>
                </c:pt>
                <c:pt idx="122">
                  <c:v>6.2209750000000001E-4</c:v>
                </c:pt>
                <c:pt idx="123">
                  <c:v>5.2185980000000022E-4</c:v>
                </c:pt>
                <c:pt idx="124">
                  <c:v>6.1523190000000003E-4</c:v>
                </c:pt>
                <c:pt idx="125">
                  <c:v>8.6239350000000064E-4</c:v>
                </c:pt>
                <c:pt idx="126">
                  <c:v>1.1521220000000004E-3</c:v>
                </c:pt>
                <c:pt idx="127">
                  <c:v>1.3045380000000005E-3</c:v>
                </c:pt>
                <c:pt idx="128">
                  <c:v>1.2413750000000001E-3</c:v>
                </c:pt>
                <c:pt idx="129">
                  <c:v>1.0628689999999999E-3</c:v>
                </c:pt>
                <c:pt idx="130">
                  <c:v>8.7749790000000007E-4</c:v>
                </c:pt>
                <c:pt idx="131">
                  <c:v>7.443052000000004E-4</c:v>
                </c:pt>
                <c:pt idx="132">
                  <c:v>7.1958910000000022E-4</c:v>
                </c:pt>
                <c:pt idx="133">
                  <c:v>8.5415480000000004E-4</c:v>
                </c:pt>
                <c:pt idx="134">
                  <c:v>1.0724810000000001E-3</c:v>
                </c:pt>
                <c:pt idx="135">
                  <c:v>1.283941E-3</c:v>
                </c:pt>
                <c:pt idx="136">
                  <c:v>1.426746E-3</c:v>
                </c:pt>
                <c:pt idx="137">
                  <c:v>1.4377309999999998E-3</c:v>
                </c:pt>
                <c:pt idx="138">
                  <c:v>1.3031650000000004E-3</c:v>
                </c:pt>
                <c:pt idx="139">
                  <c:v>1.1191669999999999E-3</c:v>
                </c:pt>
                <c:pt idx="140">
                  <c:v>9.5576570000000048E-4</c:v>
                </c:pt>
                <c:pt idx="141">
                  <c:v>8.3355800000000074E-4</c:v>
                </c:pt>
                <c:pt idx="142">
                  <c:v>8.2943870000000018E-4</c:v>
                </c:pt>
                <c:pt idx="143">
                  <c:v>9.2006460000000048E-4</c:v>
                </c:pt>
                <c:pt idx="144">
                  <c:v>9.777356000000004E-4</c:v>
                </c:pt>
                <c:pt idx="145">
                  <c:v>9.3654200000000093E-4</c:v>
                </c:pt>
                <c:pt idx="146">
                  <c:v>8.280655000000005E-4</c:v>
                </c:pt>
                <c:pt idx="147">
                  <c:v>7.1409659999999999E-4</c:v>
                </c:pt>
                <c:pt idx="148">
                  <c:v>6.7702230000000042E-4</c:v>
                </c:pt>
                <c:pt idx="149">
                  <c:v>7.3606650000000023E-4</c:v>
                </c:pt>
                <c:pt idx="150">
                  <c:v>7.9785690000000041E-4</c:v>
                </c:pt>
                <c:pt idx="151">
                  <c:v>7.3332030000000041E-4</c:v>
                </c:pt>
                <c:pt idx="152">
                  <c:v>5.7403830000000023E-4</c:v>
                </c:pt>
                <c:pt idx="153">
                  <c:v>3.8729400000000005E-4</c:v>
                </c:pt>
                <c:pt idx="154">
                  <c:v>1.8544540000000009E-4</c:v>
                </c:pt>
                <c:pt idx="155">
                  <c:v>1.003119E-4</c:v>
                </c:pt>
                <c:pt idx="156">
                  <c:v>2.4860890000000002E-4</c:v>
                </c:pt>
                <c:pt idx="157">
                  <c:v>5.5618780000000025E-4</c:v>
                </c:pt>
                <c:pt idx="158">
                  <c:v>9.2143770000000012E-4</c:v>
                </c:pt>
                <c:pt idx="159">
                  <c:v>1.2413750000000001E-3</c:v>
                </c:pt>
                <c:pt idx="160">
                  <c:v>1.311404E-3</c:v>
                </c:pt>
                <c:pt idx="161">
                  <c:v>1.113674E-3</c:v>
                </c:pt>
                <c:pt idx="162">
                  <c:v>8.1296120000000035E-4</c:v>
                </c:pt>
                <c:pt idx="163">
                  <c:v>5.7541150000000002E-4</c:v>
                </c:pt>
                <c:pt idx="164">
                  <c:v>4.8478550000000001E-4</c:v>
                </c:pt>
                <c:pt idx="165">
                  <c:v>5.4657590000000019E-4</c:v>
                </c:pt>
                <c:pt idx="166">
                  <c:v>6.5093310000000027E-4</c:v>
                </c:pt>
                <c:pt idx="167">
                  <c:v>6.4544060000000026E-4</c:v>
                </c:pt>
                <c:pt idx="168">
                  <c:v>5.5481470000000018E-4</c:v>
                </c:pt>
                <c:pt idx="169">
                  <c:v>5.1224790000000027E-4</c:v>
                </c:pt>
                <c:pt idx="170">
                  <c:v>5.7953080000000025E-4</c:v>
                </c:pt>
                <c:pt idx="171">
                  <c:v>7.0860410000000041E-4</c:v>
                </c:pt>
                <c:pt idx="172">
                  <c:v>8.3767740000000046E-4</c:v>
                </c:pt>
                <c:pt idx="173">
                  <c:v>8.7200540000000027E-4</c:v>
                </c:pt>
                <c:pt idx="174">
                  <c:v>8.2669240000000054E-4</c:v>
                </c:pt>
                <c:pt idx="175">
                  <c:v>8.2669240000000054E-4</c:v>
                </c:pt>
                <c:pt idx="176">
                  <c:v>8.6239350000000064E-4</c:v>
                </c:pt>
                <c:pt idx="177">
                  <c:v>8.3630430000000081E-4</c:v>
                </c:pt>
                <c:pt idx="178">
                  <c:v>6.9075349999999996E-4</c:v>
                </c:pt>
                <c:pt idx="179">
                  <c:v>4.0514460000000023E-4</c:v>
                </c:pt>
                <c:pt idx="180">
                  <c:v>7.9715150000000056E-5</c:v>
                </c:pt>
                <c:pt idx="181">
                  <c:v>-3.4253810000000028E-5</c:v>
                </c:pt>
                <c:pt idx="182">
                  <c:v>1.6210230000000006E-4</c:v>
                </c:pt>
                <c:pt idx="183">
                  <c:v>5.2048670000000026E-4</c:v>
                </c:pt>
                <c:pt idx="184">
                  <c:v>8.67886E-4</c:v>
                </c:pt>
                <c:pt idx="185">
                  <c:v>9.9283990000000001E-4</c:v>
                </c:pt>
                <c:pt idx="186">
                  <c:v>8.5964730000000038E-4</c:v>
                </c:pt>
                <c:pt idx="187">
                  <c:v>7.1409659999999999E-4</c:v>
                </c:pt>
                <c:pt idx="188">
                  <c:v>6.9487290000000044E-4</c:v>
                </c:pt>
                <c:pt idx="189">
                  <c:v>7.2096220000000052E-4</c:v>
                </c:pt>
                <c:pt idx="190">
                  <c:v>7.5803640000000048E-4</c:v>
                </c:pt>
                <c:pt idx="191">
                  <c:v>6.7290300000000019E-4</c:v>
                </c:pt>
                <c:pt idx="192">
                  <c:v>4.8066620000000038E-4</c:v>
                </c:pt>
                <c:pt idx="193">
                  <c:v>3.9965210000000016E-4</c:v>
                </c:pt>
                <c:pt idx="194">
                  <c:v>4.1201019999999983E-4</c:v>
                </c:pt>
                <c:pt idx="195">
                  <c:v>3.9278650000000017E-4</c:v>
                </c:pt>
                <c:pt idx="196">
                  <c:v>3.8317469999999998E-4</c:v>
                </c:pt>
                <c:pt idx="197">
                  <c:v>3.6807030000000017E-4</c:v>
                </c:pt>
                <c:pt idx="198">
                  <c:v>4.1338330000000018E-4</c:v>
                </c:pt>
                <c:pt idx="199">
                  <c:v>6.3994810000000024E-4</c:v>
                </c:pt>
                <c:pt idx="200">
                  <c:v>8.6102040000000035E-4</c:v>
                </c:pt>
                <c:pt idx="201">
                  <c:v>9.0770650000000026E-4</c:v>
                </c:pt>
                <c:pt idx="202">
                  <c:v>8.3905050000000086E-4</c:v>
                </c:pt>
                <c:pt idx="203">
                  <c:v>7.3881270000000028E-4</c:v>
                </c:pt>
                <c:pt idx="204">
                  <c:v>6.9349980000000036E-4</c:v>
                </c:pt>
                <c:pt idx="205">
                  <c:v>7.5529020000000022E-4</c:v>
                </c:pt>
                <c:pt idx="206">
                  <c:v>7.8824510000000028E-4</c:v>
                </c:pt>
                <c:pt idx="207">
                  <c:v>6.9212670000000039E-4</c:v>
                </c:pt>
                <c:pt idx="208">
                  <c:v>5.4794910000000041E-4</c:v>
                </c:pt>
                <c:pt idx="209">
                  <c:v>4.9714360000000033E-4</c:v>
                </c:pt>
                <c:pt idx="210">
                  <c:v>5.4932220000000059E-4</c:v>
                </c:pt>
                <c:pt idx="211">
                  <c:v>6.8663420000000049E-4</c:v>
                </c:pt>
                <c:pt idx="212">
                  <c:v>8.0746870000000044E-4</c:v>
                </c:pt>
                <c:pt idx="213">
                  <c:v>7.9373750000000048E-4</c:v>
                </c:pt>
                <c:pt idx="214">
                  <c:v>6.4955990000000027E-4</c:v>
                </c:pt>
                <c:pt idx="215">
                  <c:v>5.2460600000000049E-4</c:v>
                </c:pt>
                <c:pt idx="216">
                  <c:v>5.6717270000000025E-4</c:v>
                </c:pt>
                <c:pt idx="217">
                  <c:v>7.7451390000000031E-4</c:v>
                </c:pt>
                <c:pt idx="218">
                  <c:v>1.0903310000000004E-3</c:v>
                </c:pt>
                <c:pt idx="219">
                  <c:v>1.3882980000000005E-3</c:v>
                </c:pt>
                <c:pt idx="220">
                  <c:v>1.4720590000000004E-3</c:v>
                </c:pt>
                <c:pt idx="221">
                  <c:v>1.3759400000000004E-3</c:v>
                </c:pt>
                <c:pt idx="222">
                  <c:v>1.261971E-3</c:v>
                </c:pt>
                <c:pt idx="223">
                  <c:v>1.1397639999999999E-3</c:v>
                </c:pt>
                <c:pt idx="224">
                  <c:v>1.0436449999999999E-3</c:v>
                </c:pt>
                <c:pt idx="225">
                  <c:v>1.0724810000000001E-3</c:v>
                </c:pt>
                <c:pt idx="226">
                  <c:v>1.105436E-3</c:v>
                </c:pt>
                <c:pt idx="227">
                  <c:v>1.1740920000000005E-3</c:v>
                </c:pt>
                <c:pt idx="228">
                  <c:v>1.3320010000000004E-3</c:v>
                </c:pt>
                <c:pt idx="229">
                  <c:v>1.3924180000000005E-3</c:v>
                </c:pt>
                <c:pt idx="230">
                  <c:v>1.2853140000000001E-3</c:v>
                </c:pt>
                <c:pt idx="231">
                  <c:v>1.0944510000000004E-3</c:v>
                </c:pt>
                <c:pt idx="232">
                  <c:v>8.6925910000000052E-4</c:v>
                </c:pt>
                <c:pt idx="233">
                  <c:v>7.2920090000000025E-4</c:v>
                </c:pt>
                <c:pt idx="234">
                  <c:v>7.9373750000000048E-4</c:v>
                </c:pt>
                <c:pt idx="235">
                  <c:v>9.1869150000000051E-4</c:v>
                </c:pt>
                <c:pt idx="236">
                  <c:v>9.7910870000000004E-4</c:v>
                </c:pt>
                <c:pt idx="237">
                  <c:v>9.5027320000000079E-4</c:v>
                </c:pt>
                <c:pt idx="238">
                  <c:v>8.6376670000000043E-4</c:v>
                </c:pt>
                <c:pt idx="239">
                  <c:v>8.2943870000000018E-4</c:v>
                </c:pt>
                <c:pt idx="240">
                  <c:v>9.3654200000000093E-4</c:v>
                </c:pt>
                <c:pt idx="241">
                  <c:v>1.1150480000000004E-3</c:v>
                </c:pt>
                <c:pt idx="242">
                  <c:v>1.2372550000000005E-3</c:v>
                </c:pt>
                <c:pt idx="243">
                  <c:v>1.2358820000000004E-3</c:v>
                </c:pt>
                <c:pt idx="244">
                  <c:v>1.1191669999999999E-3</c:v>
                </c:pt>
                <c:pt idx="245">
                  <c:v>1.0065710000000004E-3</c:v>
                </c:pt>
                <c:pt idx="246">
                  <c:v>9.6537750000000051E-4</c:v>
                </c:pt>
                <c:pt idx="247">
                  <c:v>8.8985590000000047E-4</c:v>
                </c:pt>
                <c:pt idx="248">
                  <c:v>7.6352890000000028E-4</c:v>
                </c:pt>
                <c:pt idx="249">
                  <c:v>6.4818680000000041E-4</c:v>
                </c:pt>
                <c:pt idx="250">
                  <c:v>6.4818680000000041E-4</c:v>
                </c:pt>
                <c:pt idx="251">
                  <c:v>8.1158810000000049E-4</c:v>
                </c:pt>
                <c:pt idx="252">
                  <c:v>1.049138E-3</c:v>
                </c:pt>
                <c:pt idx="253">
                  <c:v>1.1232860000000005E-3</c:v>
                </c:pt>
                <c:pt idx="254">
                  <c:v>9.5301950000000032E-4</c:v>
                </c:pt>
                <c:pt idx="255">
                  <c:v>7.8549879999999998E-4</c:v>
                </c:pt>
                <c:pt idx="256">
                  <c:v>8.1570750000000021E-4</c:v>
                </c:pt>
                <c:pt idx="257">
                  <c:v>1.0807200000000001E-3</c:v>
                </c:pt>
                <c:pt idx="258">
                  <c:v>1.3690750000000004E-3</c:v>
                </c:pt>
                <c:pt idx="259">
                  <c:v>1.44597E-3</c:v>
                </c:pt>
                <c:pt idx="260">
                  <c:v>1.1960620000000003E-3</c:v>
                </c:pt>
                <c:pt idx="261">
                  <c:v>8.3630430000000081E-4</c:v>
                </c:pt>
                <c:pt idx="262">
                  <c:v>6.5230620000000024E-4</c:v>
                </c:pt>
                <c:pt idx="263">
                  <c:v>7.0723100000000022E-4</c:v>
                </c:pt>
                <c:pt idx="264">
                  <c:v>8.7612470000000028E-4</c:v>
                </c:pt>
                <c:pt idx="265">
                  <c:v>9.6125820000000071E-4</c:v>
                </c:pt>
                <c:pt idx="266">
                  <c:v>8.5140860000000064E-4</c:v>
                </c:pt>
                <c:pt idx="267">
                  <c:v>5.7266520000000048E-4</c:v>
                </c:pt>
                <c:pt idx="268">
                  <c:v>3.9690590000000011E-4</c:v>
                </c:pt>
                <c:pt idx="269">
                  <c:v>4.9714360000000033E-4</c:v>
                </c:pt>
                <c:pt idx="270">
                  <c:v>8.9260220000000033E-4</c:v>
                </c:pt>
                <c:pt idx="271">
                  <c:v>1.4239999999999995E-3</c:v>
                </c:pt>
                <c:pt idx="272">
                  <c:v>1.7768910000000001E-3</c:v>
                </c:pt>
                <c:pt idx="273">
                  <c:v>1.7590410000000005E-3</c:v>
                </c:pt>
                <c:pt idx="274">
                  <c:v>1.4500890000000001E-3</c:v>
                </c:pt>
                <c:pt idx="275">
                  <c:v>1.0422720000000003E-3</c:v>
                </c:pt>
                <c:pt idx="276">
                  <c:v>7.7039450000000048E-4</c:v>
                </c:pt>
                <c:pt idx="277">
                  <c:v>7.8412570000000045E-4</c:v>
                </c:pt>
                <c:pt idx="278">
                  <c:v>9.6812380000000004E-4</c:v>
                </c:pt>
                <c:pt idx="279">
                  <c:v>1.1685990000000004E-3</c:v>
                </c:pt>
                <c:pt idx="280">
                  <c:v>1.2715830000000004E-3</c:v>
                </c:pt>
                <c:pt idx="281">
                  <c:v>1.2152850000000004E-3</c:v>
                </c:pt>
                <c:pt idx="282">
                  <c:v>1.0573770000000004E-3</c:v>
                </c:pt>
                <c:pt idx="283">
                  <c:v>9.598851000000002E-4</c:v>
                </c:pt>
                <c:pt idx="284">
                  <c:v>9.7498940000000035E-4</c:v>
                </c:pt>
                <c:pt idx="285">
                  <c:v>1.018929E-3</c:v>
                </c:pt>
                <c:pt idx="286">
                  <c:v>9.9558620000000063E-4</c:v>
                </c:pt>
                <c:pt idx="287">
                  <c:v>8.6651290000000036E-4</c:v>
                </c:pt>
                <c:pt idx="288">
                  <c:v>6.962460000000003E-4</c:v>
                </c:pt>
                <c:pt idx="289">
                  <c:v>6.2347070000000023E-4</c:v>
                </c:pt>
                <c:pt idx="290">
                  <c:v>7.4567830000000048E-4</c:v>
                </c:pt>
                <c:pt idx="291">
                  <c:v>9.8048190000000037E-4</c:v>
                </c:pt>
                <c:pt idx="292">
                  <c:v>1.1727190000000005E-3</c:v>
                </c:pt>
                <c:pt idx="293">
                  <c:v>1.275703E-3</c:v>
                </c:pt>
                <c:pt idx="294">
                  <c:v>1.3429860000000004E-3</c:v>
                </c:pt>
                <c:pt idx="295">
                  <c:v>1.4212530000000001E-3</c:v>
                </c:pt>
                <c:pt idx="296">
                  <c:v>1.5311030000000005E-3</c:v>
                </c:pt>
                <c:pt idx="297">
                  <c:v>1.5599380000000001E-3</c:v>
                </c:pt>
                <c:pt idx="298">
                  <c:v>1.3677019999999999E-3</c:v>
                </c:pt>
                <c:pt idx="299">
                  <c:v>1.0244220000000001E-3</c:v>
                </c:pt>
                <c:pt idx="300">
                  <c:v>7.3332030000000041E-4</c:v>
                </c:pt>
                <c:pt idx="301">
                  <c:v>6.3033630000000043E-4</c:v>
                </c:pt>
                <c:pt idx="302">
                  <c:v>7.4155900000000025E-4</c:v>
                </c:pt>
                <c:pt idx="303">
                  <c:v>9.5713880000000023E-4</c:v>
                </c:pt>
                <c:pt idx="304">
                  <c:v>1.0518839999999999E-3</c:v>
                </c:pt>
                <c:pt idx="305">
                  <c:v>9.9833240000000035E-4</c:v>
                </c:pt>
                <c:pt idx="306">
                  <c:v>9.6125820000000071E-4</c:v>
                </c:pt>
                <c:pt idx="307">
                  <c:v>1.0106900000000001E-3</c:v>
                </c:pt>
                <c:pt idx="308">
                  <c:v>1.116421E-3</c:v>
                </c:pt>
                <c:pt idx="309">
                  <c:v>1.2262700000000004E-3</c:v>
                </c:pt>
                <c:pt idx="310">
                  <c:v>1.1425100000000004E-3</c:v>
                </c:pt>
                <c:pt idx="311">
                  <c:v>8.5964730000000038E-4</c:v>
                </c:pt>
                <c:pt idx="312">
                  <c:v>7.1135030000000024E-4</c:v>
                </c:pt>
                <c:pt idx="313">
                  <c:v>7.8549879999999998E-4</c:v>
                </c:pt>
                <c:pt idx="314">
                  <c:v>8.9122910000000036E-4</c:v>
                </c:pt>
                <c:pt idx="315">
                  <c:v>9.0496030000000033E-4</c:v>
                </c:pt>
                <c:pt idx="316">
                  <c:v>6.7702230000000042E-4</c:v>
                </c:pt>
                <c:pt idx="317">
                  <c:v>2.8842940000000018E-4</c:v>
                </c:pt>
                <c:pt idx="318">
                  <c:v>1.6210230000000006E-4</c:v>
                </c:pt>
                <c:pt idx="319">
                  <c:v>4.0239829999999988E-4</c:v>
                </c:pt>
                <c:pt idx="320">
                  <c:v>7.4705150000000037E-4</c:v>
                </c:pt>
                <c:pt idx="321">
                  <c:v>9.8048190000000037E-4</c:v>
                </c:pt>
                <c:pt idx="322">
                  <c:v>1.0436449999999999E-3</c:v>
                </c:pt>
                <c:pt idx="323">
                  <c:v>9.5851190000000063E-4</c:v>
                </c:pt>
                <c:pt idx="324">
                  <c:v>8.5003550000000024E-4</c:v>
                </c:pt>
                <c:pt idx="325">
                  <c:v>8.1021500000000052E-4</c:v>
                </c:pt>
                <c:pt idx="326">
                  <c:v>8.1021500000000052E-4</c:v>
                </c:pt>
                <c:pt idx="327">
                  <c:v>8.5690110000000033E-4</c:v>
                </c:pt>
                <c:pt idx="328">
                  <c:v>1.0367799999999999E-3</c:v>
                </c:pt>
                <c:pt idx="329">
                  <c:v>1.3361200000000001E-3</c:v>
                </c:pt>
                <c:pt idx="330">
                  <c:v>1.4926560000000004E-3</c:v>
                </c:pt>
                <c:pt idx="331">
                  <c:v>1.4377309999999998E-3</c:v>
                </c:pt>
                <c:pt idx="332">
                  <c:v>1.2949260000000001E-3</c:v>
                </c:pt>
                <c:pt idx="333">
                  <c:v>1.161734E-3</c:v>
                </c:pt>
                <c:pt idx="334">
                  <c:v>1.1383910000000001E-3</c:v>
                </c:pt>
                <c:pt idx="335">
                  <c:v>1.2413750000000001E-3</c:v>
                </c:pt>
                <c:pt idx="336">
                  <c:v>1.3210160000000004E-3</c:v>
                </c:pt>
                <c:pt idx="337">
                  <c:v>1.2647180000000004E-3</c:v>
                </c:pt>
                <c:pt idx="338">
                  <c:v>1.2111659999999998E-3</c:v>
                </c:pt>
                <c:pt idx="339">
                  <c:v>1.219405E-3</c:v>
                </c:pt>
                <c:pt idx="340">
                  <c:v>1.1727190000000005E-3</c:v>
                </c:pt>
                <c:pt idx="341">
                  <c:v>1.0312870000000005E-3</c:v>
                </c:pt>
                <c:pt idx="342">
                  <c:v>8.8848280000000028E-4</c:v>
                </c:pt>
                <c:pt idx="343">
                  <c:v>8.0060310000000035E-4</c:v>
                </c:pt>
                <c:pt idx="344">
                  <c:v>8.5278170000000039E-4</c:v>
                </c:pt>
                <c:pt idx="345">
                  <c:v>1.0628689999999999E-3</c:v>
                </c:pt>
                <c:pt idx="346">
                  <c:v>1.1905690000000005E-3</c:v>
                </c:pt>
                <c:pt idx="347">
                  <c:v>1.0656150000000004E-3</c:v>
                </c:pt>
                <c:pt idx="348">
                  <c:v>8.3081180000000004E-4</c:v>
                </c:pt>
                <c:pt idx="349">
                  <c:v>6.7152990000000044E-4</c:v>
                </c:pt>
                <c:pt idx="350">
                  <c:v>6.5917180000000023E-4</c:v>
                </c:pt>
                <c:pt idx="351">
                  <c:v>7.6490200000000025E-4</c:v>
                </c:pt>
                <c:pt idx="352">
                  <c:v>8.1982680000000001E-4</c:v>
                </c:pt>
                <c:pt idx="353">
                  <c:v>7.1272350000000002E-4</c:v>
                </c:pt>
                <c:pt idx="354">
                  <c:v>5.4245659999999996E-4</c:v>
                </c:pt>
                <c:pt idx="355">
                  <c:v>4.5869630000000035E-4</c:v>
                </c:pt>
                <c:pt idx="356">
                  <c:v>4.5045749999999982E-4</c:v>
                </c:pt>
                <c:pt idx="357">
                  <c:v>4.6418870000000017E-4</c:v>
                </c:pt>
                <c:pt idx="358">
                  <c:v>4.545769000000003E-4</c:v>
                </c:pt>
                <c:pt idx="359">
                  <c:v>4.3398010000000024E-4</c:v>
                </c:pt>
                <c:pt idx="360">
                  <c:v>4.9302430000000054E-4</c:v>
                </c:pt>
                <c:pt idx="361">
                  <c:v>6.1797820000000032E-4</c:v>
                </c:pt>
                <c:pt idx="362">
                  <c:v>6.2759000000000024E-4</c:v>
                </c:pt>
                <c:pt idx="363">
                  <c:v>4.6693500000000014E-4</c:v>
                </c:pt>
                <c:pt idx="364">
                  <c:v>2.472358E-4</c:v>
                </c:pt>
                <c:pt idx="365">
                  <c:v>5.0879630000000036E-5</c:v>
                </c:pt>
                <c:pt idx="366">
                  <c:v>-1.7776370000000006E-5</c:v>
                </c:pt>
                <c:pt idx="367">
                  <c:v>4.2640910000000015E-5</c:v>
                </c:pt>
                <c:pt idx="368">
                  <c:v>1.3601310000000005E-4</c:v>
                </c:pt>
                <c:pt idx="369">
                  <c:v>2.8705629999999999E-4</c:v>
                </c:pt>
                <c:pt idx="370">
                  <c:v>5.2597910000000035E-4</c:v>
                </c:pt>
                <c:pt idx="371">
                  <c:v>6.7839549999999999E-4</c:v>
                </c:pt>
                <c:pt idx="372">
                  <c:v>6.7839549999999999E-4</c:v>
                </c:pt>
                <c:pt idx="373">
                  <c:v>5.9600830000000019E-4</c:v>
                </c:pt>
                <c:pt idx="374">
                  <c:v>5.589340000000003E-4</c:v>
                </c:pt>
                <c:pt idx="375">
                  <c:v>7.2096220000000052E-4</c:v>
                </c:pt>
                <c:pt idx="376">
                  <c:v>9.8734750000000079E-4</c:v>
                </c:pt>
                <c:pt idx="377">
                  <c:v>1.1177939999999999E-3</c:v>
                </c:pt>
                <c:pt idx="378">
                  <c:v>1.1026900000000001E-3</c:v>
                </c:pt>
                <c:pt idx="379">
                  <c:v>1.106809E-3</c:v>
                </c:pt>
                <c:pt idx="380">
                  <c:v>1.2468670000000005E-3</c:v>
                </c:pt>
                <c:pt idx="381">
                  <c:v>1.4651930000000001E-3</c:v>
                </c:pt>
                <c:pt idx="382">
                  <c:v>1.5475800000000004E-3</c:v>
                </c:pt>
                <c:pt idx="383">
                  <c:v>1.3718210000000001E-3</c:v>
                </c:pt>
                <c:pt idx="384">
                  <c:v>1.0779730000000001E-3</c:v>
                </c:pt>
                <c:pt idx="385">
                  <c:v>8.8436350000000049E-4</c:v>
                </c:pt>
                <c:pt idx="386">
                  <c:v>8.4866230000000035E-4</c:v>
                </c:pt>
                <c:pt idx="387">
                  <c:v>8.5964730000000038E-4</c:v>
                </c:pt>
                <c:pt idx="388">
                  <c:v>7.8275260000000004E-4</c:v>
                </c:pt>
                <c:pt idx="389">
                  <c:v>6.5367930000000043E-4</c:v>
                </c:pt>
                <c:pt idx="390">
                  <c:v>5.589340000000003E-4</c:v>
                </c:pt>
                <c:pt idx="391">
                  <c:v>5.9326200000000043E-4</c:v>
                </c:pt>
                <c:pt idx="392">
                  <c:v>7.7863320000000043E-4</c:v>
                </c:pt>
                <c:pt idx="393">
                  <c:v>1.0161830000000001E-3</c:v>
                </c:pt>
                <c:pt idx="394">
                  <c:v>1.1823300000000005E-3</c:v>
                </c:pt>
                <c:pt idx="395">
                  <c:v>1.2015540000000001E-3</c:v>
                </c:pt>
                <c:pt idx="396">
                  <c:v>1.0560030000000005E-3</c:v>
                </c:pt>
                <c:pt idx="397">
                  <c:v>8.0884190000000034E-4</c:v>
                </c:pt>
                <c:pt idx="398">
                  <c:v>5.6854590000000014E-4</c:v>
                </c:pt>
                <c:pt idx="399">
                  <c:v>3.8866710000000013E-4</c:v>
                </c:pt>
                <c:pt idx="400">
                  <c:v>2.5684760000000009E-4</c:v>
                </c:pt>
                <c:pt idx="401">
                  <c:v>1.7583350000000006E-4</c:v>
                </c:pt>
                <c:pt idx="402">
                  <c:v>1.4699799999999999E-4</c:v>
                </c:pt>
                <c:pt idx="403">
                  <c:v>2.3762389999999997E-4</c:v>
                </c:pt>
                <c:pt idx="404">
                  <c:v>4.2986070000000025E-4</c:v>
                </c:pt>
                <c:pt idx="405">
                  <c:v>6.2072440000000037E-4</c:v>
                </c:pt>
                <c:pt idx="406">
                  <c:v>7.6490200000000025E-4</c:v>
                </c:pt>
                <c:pt idx="407">
                  <c:v>7.9099130000000043E-4</c:v>
                </c:pt>
                <c:pt idx="408">
                  <c:v>6.7564920000000035E-4</c:v>
                </c:pt>
                <c:pt idx="409">
                  <c:v>5.3696410000000049E-4</c:v>
                </c:pt>
                <c:pt idx="410">
                  <c:v>4.7654680000000022E-4</c:v>
                </c:pt>
                <c:pt idx="411">
                  <c:v>5.1636729999999999E-4</c:v>
                </c:pt>
                <c:pt idx="412">
                  <c:v>6.7976860000000018E-4</c:v>
                </c:pt>
                <c:pt idx="413">
                  <c:v>8.2119990000000019E-4</c:v>
                </c:pt>
                <c:pt idx="414">
                  <c:v>8.5415480000000004E-4</c:v>
                </c:pt>
                <c:pt idx="415">
                  <c:v>8.4866230000000035E-4</c:v>
                </c:pt>
                <c:pt idx="416">
                  <c:v>8.3218490000000044E-4</c:v>
                </c:pt>
                <c:pt idx="417">
                  <c:v>8.3218490000000044E-4</c:v>
                </c:pt>
                <c:pt idx="418">
                  <c:v>7.7039450000000048E-4</c:v>
                </c:pt>
                <c:pt idx="419">
                  <c:v>5.4520280000000022E-4</c:v>
                </c:pt>
                <c:pt idx="420">
                  <c:v>3.1863800000000016E-4</c:v>
                </c:pt>
                <c:pt idx="421">
                  <c:v>3.1314550000000003E-4</c:v>
                </c:pt>
                <c:pt idx="422">
                  <c:v>5.4520280000000022E-4</c:v>
                </c:pt>
                <c:pt idx="423">
                  <c:v>9.0907960000000067E-4</c:v>
                </c:pt>
                <c:pt idx="424">
                  <c:v>1.1232860000000005E-3</c:v>
                </c:pt>
                <c:pt idx="425">
                  <c:v>1.0161830000000001E-3</c:v>
                </c:pt>
                <c:pt idx="426">
                  <c:v>7.6627510000000021E-4</c:v>
                </c:pt>
                <c:pt idx="427">
                  <c:v>6.4269430000000029E-4</c:v>
                </c:pt>
                <c:pt idx="428">
                  <c:v>7.8412570000000045E-4</c:v>
                </c:pt>
                <c:pt idx="429">
                  <c:v>1.1383910000000001E-3</c:v>
                </c:pt>
                <c:pt idx="430">
                  <c:v>1.4583280000000001E-3</c:v>
                </c:pt>
                <c:pt idx="431">
                  <c:v>1.5517E-3</c:v>
                </c:pt>
                <c:pt idx="432">
                  <c:v>1.4665660000000001E-3</c:v>
                </c:pt>
                <c:pt idx="433">
                  <c:v>1.3443590000000005E-3</c:v>
                </c:pt>
                <c:pt idx="434">
                  <c:v>1.2894339999999999E-3</c:v>
                </c:pt>
                <c:pt idx="435">
                  <c:v>1.3251350000000001E-3</c:v>
                </c:pt>
                <c:pt idx="436">
                  <c:v>1.3182690000000004E-3</c:v>
                </c:pt>
                <c:pt idx="437">
                  <c:v>1.1672260000000004E-3</c:v>
                </c:pt>
                <c:pt idx="438">
                  <c:v>9.2143770000000012E-4</c:v>
                </c:pt>
                <c:pt idx="439">
                  <c:v>7.3881270000000028E-4</c:v>
                </c:pt>
                <c:pt idx="440">
                  <c:v>7.0311160000000028E-4</c:v>
                </c:pt>
                <c:pt idx="441">
                  <c:v>8.4179670000000025E-4</c:v>
                </c:pt>
                <c:pt idx="442">
                  <c:v>1.0724810000000001E-3</c:v>
                </c:pt>
                <c:pt idx="443">
                  <c:v>1.1891960000000004E-3</c:v>
                </c:pt>
                <c:pt idx="444">
                  <c:v>1.0889580000000005E-3</c:v>
                </c:pt>
                <c:pt idx="445">
                  <c:v>8.5827420000000073E-4</c:v>
                </c:pt>
                <c:pt idx="446">
                  <c:v>6.2621690000000028E-4</c:v>
                </c:pt>
                <c:pt idx="447">
                  <c:v>5.520684000000001E-4</c:v>
                </c:pt>
                <c:pt idx="448">
                  <c:v>6.989923000000006E-4</c:v>
                </c:pt>
                <c:pt idx="449">
                  <c:v>8.9946780000000042E-4</c:v>
                </c:pt>
                <c:pt idx="450">
                  <c:v>1.0148100000000001E-3</c:v>
                </c:pt>
                <c:pt idx="451">
                  <c:v>1.0148100000000001E-3</c:v>
                </c:pt>
                <c:pt idx="452">
                  <c:v>9.4478070000000034E-4</c:v>
                </c:pt>
                <c:pt idx="453">
                  <c:v>9.0084090000000039E-4</c:v>
                </c:pt>
                <c:pt idx="454">
                  <c:v>9.0496030000000033E-4</c:v>
                </c:pt>
                <c:pt idx="455">
                  <c:v>8.6376670000000043E-4</c:v>
                </c:pt>
                <c:pt idx="456">
                  <c:v>8.5552790000000044E-4</c:v>
                </c:pt>
                <c:pt idx="457">
                  <c:v>8.8436350000000049E-4</c:v>
                </c:pt>
                <c:pt idx="458">
                  <c:v>9.2281080000000009E-4</c:v>
                </c:pt>
                <c:pt idx="459">
                  <c:v>9.8185500000000044E-4</c:v>
                </c:pt>
                <c:pt idx="460">
                  <c:v>9.598851000000002E-4</c:v>
                </c:pt>
                <c:pt idx="461">
                  <c:v>8.6925910000000052E-4</c:v>
                </c:pt>
                <c:pt idx="462">
                  <c:v>8.3630430000000081E-4</c:v>
                </c:pt>
                <c:pt idx="463">
                  <c:v>8.2669240000000054E-4</c:v>
                </c:pt>
                <c:pt idx="464">
                  <c:v>7.7314070000000042E-4</c:v>
                </c:pt>
                <c:pt idx="465">
                  <c:v>6.9212670000000039E-4</c:v>
                </c:pt>
                <c:pt idx="466">
                  <c:v>6.0836630000000059E-4</c:v>
                </c:pt>
                <c:pt idx="467">
                  <c:v>6.4681370000000023E-4</c:v>
                </c:pt>
                <c:pt idx="468">
                  <c:v>8.7475160000000042E-4</c:v>
                </c:pt>
                <c:pt idx="469">
                  <c:v>1.106809E-3</c:v>
                </c:pt>
                <c:pt idx="470">
                  <c:v>1.2152850000000004E-3</c:v>
                </c:pt>
                <c:pt idx="471">
                  <c:v>1.23039E-3</c:v>
                </c:pt>
                <c:pt idx="472">
                  <c:v>1.2139119999999999E-3</c:v>
                </c:pt>
                <c:pt idx="473">
                  <c:v>1.2496130000000001E-3</c:v>
                </c:pt>
                <c:pt idx="474">
                  <c:v>1.3553440000000001E-3</c:v>
                </c:pt>
                <c:pt idx="475">
                  <c:v>1.4294920000000001E-3</c:v>
                </c:pt>
                <c:pt idx="476">
                  <c:v>1.4308649999999999E-3</c:v>
                </c:pt>
                <c:pt idx="477">
                  <c:v>1.5530730000000001E-3</c:v>
                </c:pt>
                <c:pt idx="478">
                  <c:v>1.9183230000000009E-3</c:v>
                </c:pt>
                <c:pt idx="479">
                  <c:v>2.4250040000000001E-3</c:v>
                </c:pt>
                <c:pt idx="480">
                  <c:v>2.9303120000000009E-3</c:v>
                </c:pt>
                <c:pt idx="481">
                  <c:v>3.2516220000000009E-3</c:v>
                </c:pt>
                <c:pt idx="482">
                  <c:v>3.2612340000000017E-3</c:v>
                </c:pt>
                <c:pt idx="483">
                  <c:v>3.1966970000000009E-3</c:v>
                </c:pt>
                <c:pt idx="484">
                  <c:v>3.354606E-3</c:v>
                </c:pt>
                <c:pt idx="485">
                  <c:v>3.7280950000000016E-3</c:v>
                </c:pt>
                <c:pt idx="486">
                  <c:v>4.3212830000000022E-3</c:v>
                </c:pt>
                <c:pt idx="487">
                  <c:v>5.0476630000000034E-3</c:v>
                </c:pt>
                <c:pt idx="488">
                  <c:v>5.6065230000000021E-3</c:v>
                </c:pt>
                <c:pt idx="489">
                  <c:v>5.9525490000000023E-3</c:v>
                </c:pt>
                <c:pt idx="490">
                  <c:v>6.1626370000000003E-3</c:v>
                </c:pt>
                <c:pt idx="491">
                  <c:v>6.2395310000000022E-3</c:v>
                </c:pt>
                <c:pt idx="492">
                  <c:v>6.4482460000000038E-3</c:v>
                </c:pt>
                <c:pt idx="493">
                  <c:v>7.0537910000000037E-3</c:v>
                </c:pt>
                <c:pt idx="494">
                  <c:v>7.9984980000000032E-3</c:v>
                </c:pt>
                <c:pt idx="495">
                  <c:v>9.0667850000000043E-3</c:v>
                </c:pt>
                <c:pt idx="496">
                  <c:v>1.0045820000000004E-2</c:v>
                </c:pt>
                <c:pt idx="497">
                  <c:v>1.071041E-2</c:v>
                </c:pt>
                <c:pt idx="498">
                  <c:v>1.1033090000000001E-2</c:v>
                </c:pt>
                <c:pt idx="499">
                  <c:v>1.1186880000000005E-2</c:v>
                </c:pt>
                <c:pt idx="500">
                  <c:v>1.1416190000000001E-2</c:v>
                </c:pt>
                <c:pt idx="501">
                  <c:v>1.1822640000000001E-2</c:v>
                </c:pt>
                <c:pt idx="502">
                  <c:v>1.2503700000000001E-2</c:v>
                </c:pt>
                <c:pt idx="503">
                  <c:v>1.3495099999999999E-2</c:v>
                </c:pt>
                <c:pt idx="504">
                  <c:v>1.4557889999999999E-2</c:v>
                </c:pt>
                <c:pt idx="505">
                  <c:v>1.5409229999999999E-2</c:v>
                </c:pt>
                <c:pt idx="506">
                  <c:v>1.5957099999999998E-2</c:v>
                </c:pt>
                <c:pt idx="507">
                  <c:v>1.6268800000000003E-2</c:v>
                </c:pt>
                <c:pt idx="508">
                  <c:v>1.647614E-2</c:v>
                </c:pt>
                <c:pt idx="509">
                  <c:v>1.6860610000000005E-2</c:v>
                </c:pt>
                <c:pt idx="510">
                  <c:v>1.751697E-2</c:v>
                </c:pt>
                <c:pt idx="511">
                  <c:v>1.8193910000000001E-2</c:v>
                </c:pt>
                <c:pt idx="512">
                  <c:v>1.8730800000000006E-2</c:v>
                </c:pt>
                <c:pt idx="513">
                  <c:v>1.9139989999999999E-2</c:v>
                </c:pt>
                <c:pt idx="514">
                  <c:v>1.9458560000000003E-2</c:v>
                </c:pt>
                <c:pt idx="515">
                  <c:v>1.9834790000000001E-2</c:v>
                </c:pt>
                <c:pt idx="516">
                  <c:v>2.0467800000000001E-2</c:v>
                </c:pt>
                <c:pt idx="517">
                  <c:v>2.1224389999999999E-2</c:v>
                </c:pt>
                <c:pt idx="518">
                  <c:v>2.1877990000000017E-2</c:v>
                </c:pt>
                <c:pt idx="519">
                  <c:v>2.2361329999999999E-2</c:v>
                </c:pt>
                <c:pt idx="520">
                  <c:v>2.269912000000001E-2</c:v>
                </c:pt>
                <c:pt idx="521">
                  <c:v>2.2960009999999993E-2</c:v>
                </c:pt>
                <c:pt idx="522">
                  <c:v>2.3252489999999994E-2</c:v>
                </c:pt>
                <c:pt idx="523">
                  <c:v>2.3599889999999991E-2</c:v>
                </c:pt>
                <c:pt idx="524">
                  <c:v>2.3838809999999998E-2</c:v>
                </c:pt>
                <c:pt idx="525">
                  <c:v>2.3988479999999989E-2</c:v>
                </c:pt>
                <c:pt idx="526">
                  <c:v>2.41917E-2</c:v>
                </c:pt>
                <c:pt idx="527">
                  <c:v>2.4463579999999999E-2</c:v>
                </c:pt>
                <c:pt idx="528">
                  <c:v>2.4857669999999998E-2</c:v>
                </c:pt>
                <c:pt idx="529">
                  <c:v>2.5302559999999995E-2</c:v>
                </c:pt>
                <c:pt idx="530">
                  <c:v>2.5579930000000008E-2</c:v>
                </c:pt>
                <c:pt idx="531">
                  <c:v>2.5691150000000006E-2</c:v>
                </c:pt>
                <c:pt idx="532">
                  <c:v>2.5703509999999999E-2</c:v>
                </c:pt>
                <c:pt idx="533">
                  <c:v>2.5652700000000007E-2</c:v>
                </c:pt>
                <c:pt idx="534">
                  <c:v>2.5763919999999999E-2</c:v>
                </c:pt>
                <c:pt idx="535">
                  <c:v>2.6074250000000007E-2</c:v>
                </c:pt>
                <c:pt idx="536">
                  <c:v>2.6372220000000002E-2</c:v>
                </c:pt>
                <c:pt idx="537">
                  <c:v>2.659603E-2</c:v>
                </c:pt>
                <c:pt idx="538">
                  <c:v>2.6719619999999999E-2</c:v>
                </c:pt>
                <c:pt idx="539">
                  <c:v>2.6778659999999992E-2</c:v>
                </c:pt>
                <c:pt idx="540">
                  <c:v>2.6922840000000007E-2</c:v>
                </c:pt>
                <c:pt idx="541">
                  <c:v>2.7112330000000007E-2</c:v>
                </c:pt>
                <c:pt idx="542">
                  <c:v>2.7157640000000007E-2</c:v>
                </c:pt>
                <c:pt idx="543">
                  <c:v>2.7032690000000009E-2</c:v>
                </c:pt>
                <c:pt idx="544">
                  <c:v>2.6877520000000009E-2</c:v>
                </c:pt>
                <c:pt idx="545">
                  <c:v>2.6760809999999999E-2</c:v>
                </c:pt>
                <c:pt idx="546">
                  <c:v>2.6686660000000008E-2</c:v>
                </c:pt>
                <c:pt idx="547">
                  <c:v>2.655896E-2</c:v>
                </c:pt>
                <c:pt idx="548">
                  <c:v>2.6284340000000017E-2</c:v>
                </c:pt>
                <c:pt idx="549">
                  <c:v>2.6015210000000014E-2</c:v>
                </c:pt>
                <c:pt idx="550">
                  <c:v>2.5935560000000007E-2</c:v>
                </c:pt>
                <c:pt idx="551">
                  <c:v>2.6023439999999998E-2</c:v>
                </c:pt>
                <c:pt idx="552">
                  <c:v>2.6096220000000007E-2</c:v>
                </c:pt>
                <c:pt idx="553">
                  <c:v>2.5969889999999992E-2</c:v>
                </c:pt>
                <c:pt idx="554">
                  <c:v>2.5555209999999998E-2</c:v>
                </c:pt>
                <c:pt idx="555">
                  <c:v>2.5027930000000007E-2</c:v>
                </c:pt>
                <c:pt idx="556">
                  <c:v>2.458716E-2</c:v>
                </c:pt>
                <c:pt idx="557">
                  <c:v>2.422328E-2</c:v>
                </c:pt>
                <c:pt idx="558">
                  <c:v>2.3823710000000001E-2</c:v>
                </c:pt>
                <c:pt idx="559">
                  <c:v>2.3219529999999992E-2</c:v>
                </c:pt>
                <c:pt idx="560">
                  <c:v>2.2416260000000007E-2</c:v>
                </c:pt>
                <c:pt idx="561">
                  <c:v>2.1681640000000005E-2</c:v>
                </c:pt>
                <c:pt idx="562">
                  <c:v>2.1316390000000001E-2</c:v>
                </c:pt>
                <c:pt idx="563">
                  <c:v>2.1316390000000001E-2</c:v>
                </c:pt>
                <c:pt idx="564">
                  <c:v>2.146331000000001E-2</c:v>
                </c:pt>
                <c:pt idx="565">
                  <c:v>2.1394659999999989E-2</c:v>
                </c:pt>
                <c:pt idx="566">
                  <c:v>2.0842659999999999E-2</c:v>
                </c:pt>
                <c:pt idx="567">
                  <c:v>1.9893840000000006E-2</c:v>
                </c:pt>
                <c:pt idx="568">
                  <c:v>1.8850269999999999E-2</c:v>
                </c:pt>
                <c:pt idx="569">
                  <c:v>1.7983830000000006E-2</c:v>
                </c:pt>
                <c:pt idx="570">
                  <c:v>1.7481260000000002E-2</c:v>
                </c:pt>
                <c:pt idx="571">
                  <c:v>1.7361800000000007E-2</c:v>
                </c:pt>
                <c:pt idx="572">
                  <c:v>1.735631E-2</c:v>
                </c:pt>
                <c:pt idx="573">
                  <c:v>1.7164070000000003E-2</c:v>
                </c:pt>
                <c:pt idx="574">
                  <c:v>1.6650530000000007E-2</c:v>
                </c:pt>
                <c:pt idx="575">
                  <c:v>1.5943370000000005E-2</c:v>
                </c:pt>
                <c:pt idx="576">
                  <c:v>1.5295259999999998E-2</c:v>
                </c:pt>
                <c:pt idx="577">
                  <c:v>1.487234E-2</c:v>
                </c:pt>
                <c:pt idx="578">
                  <c:v>1.4623799999999999E-2</c:v>
                </c:pt>
                <c:pt idx="579">
                  <c:v>1.4320339999999999E-2</c:v>
                </c:pt>
                <c:pt idx="580">
                  <c:v>1.383563E-2</c:v>
                </c:pt>
                <c:pt idx="581">
                  <c:v>1.337701E-2</c:v>
                </c:pt>
                <c:pt idx="582">
                  <c:v>1.3073550000000001E-2</c:v>
                </c:pt>
                <c:pt idx="583">
                  <c:v>1.2823639999999999E-2</c:v>
                </c:pt>
                <c:pt idx="584">
                  <c:v>1.2558629999999999E-2</c:v>
                </c:pt>
                <c:pt idx="585">
                  <c:v>1.21206E-2</c:v>
                </c:pt>
                <c:pt idx="586">
                  <c:v>1.1475239999999999E-2</c:v>
                </c:pt>
                <c:pt idx="587">
                  <c:v>1.0953450000000003E-2</c:v>
                </c:pt>
                <c:pt idx="588">
                  <c:v>1.0699429999999999E-2</c:v>
                </c:pt>
                <c:pt idx="589">
                  <c:v>1.053465E-2</c:v>
                </c:pt>
                <c:pt idx="590">
                  <c:v>1.037949E-2</c:v>
                </c:pt>
                <c:pt idx="591">
                  <c:v>1.013645E-2</c:v>
                </c:pt>
                <c:pt idx="592">
                  <c:v>9.7615840000000037E-3</c:v>
                </c:pt>
                <c:pt idx="593">
                  <c:v>9.4251700000000035E-3</c:v>
                </c:pt>
                <c:pt idx="594">
                  <c:v>9.2192020000000027E-3</c:v>
                </c:pt>
                <c:pt idx="595">
                  <c:v>9.1038600000000001E-3</c:v>
                </c:pt>
                <c:pt idx="596">
                  <c:v>9.0269650000000014E-3</c:v>
                </c:pt>
                <c:pt idx="597">
                  <c:v>8.9253540000000051E-3</c:v>
                </c:pt>
                <c:pt idx="598">
                  <c:v>8.7138940000000033E-3</c:v>
                </c:pt>
                <c:pt idx="599">
                  <c:v>8.2635100000000034E-3</c:v>
                </c:pt>
                <c:pt idx="600">
                  <c:v>7.5934280000000036E-3</c:v>
                </c:pt>
                <c:pt idx="601">
                  <c:v>7.0345680000000023E-3</c:v>
                </c:pt>
                <c:pt idx="602">
                  <c:v>6.8231070000000001E-3</c:v>
                </c:pt>
                <c:pt idx="603">
                  <c:v>6.9233450000000035E-3</c:v>
                </c:pt>
                <c:pt idx="604">
                  <c:v>7.1608949999999996E-3</c:v>
                </c:pt>
                <c:pt idx="605">
                  <c:v>7.1526560000000003E-3</c:v>
                </c:pt>
                <c:pt idx="606">
                  <c:v>6.6706910000000038E-3</c:v>
                </c:pt>
                <c:pt idx="607">
                  <c:v>6.0541600000000003E-3</c:v>
                </c:pt>
                <c:pt idx="608">
                  <c:v>5.5886720000000037E-3</c:v>
                </c:pt>
                <c:pt idx="609">
                  <c:v>5.2536310000000025E-3</c:v>
                </c:pt>
                <c:pt idx="610">
                  <c:v>5.1025879999999982E-3</c:v>
                </c:pt>
                <c:pt idx="611">
                  <c:v>5.1053339999999996E-3</c:v>
                </c:pt>
                <c:pt idx="612">
                  <c:v>5.1121999999999999E-3</c:v>
                </c:pt>
                <c:pt idx="613">
                  <c:v>5.1451550000000002E-3</c:v>
                </c:pt>
                <c:pt idx="614">
                  <c:v>5.1369160000000001E-3</c:v>
                </c:pt>
                <c:pt idx="615">
                  <c:v>4.8169789999999999E-3</c:v>
                </c:pt>
                <c:pt idx="616">
                  <c:v>4.2924469999999996E-3</c:v>
                </c:pt>
                <c:pt idx="617">
                  <c:v>3.8708990000000001E-3</c:v>
                </c:pt>
                <c:pt idx="618">
                  <c:v>3.652573000000001E-3</c:v>
                </c:pt>
                <c:pt idx="619">
                  <c:v>3.6402150000000009E-3</c:v>
                </c:pt>
                <c:pt idx="620">
                  <c:v>3.7322140000000011E-3</c:v>
                </c:pt>
                <c:pt idx="621">
                  <c:v>3.6992589999999999E-3</c:v>
                </c:pt>
                <c:pt idx="622">
                  <c:v>3.4534710000000009E-3</c:v>
                </c:pt>
                <c:pt idx="623">
                  <c:v>3.1706080000000001E-3</c:v>
                </c:pt>
                <c:pt idx="624">
                  <c:v>2.9797449999999998E-3</c:v>
                </c:pt>
                <c:pt idx="625">
                  <c:v>2.897357000000001E-3</c:v>
                </c:pt>
                <c:pt idx="626">
                  <c:v>2.956401E-3</c:v>
                </c:pt>
                <c:pt idx="627">
                  <c:v>3.0593850000000008E-3</c:v>
                </c:pt>
                <c:pt idx="628">
                  <c:v>3.0841020000000009E-3</c:v>
                </c:pt>
                <c:pt idx="629">
                  <c:v>3.0126990000000002E-3</c:v>
                </c:pt>
                <c:pt idx="630">
                  <c:v>2.8904920000000001E-3</c:v>
                </c:pt>
                <c:pt idx="631">
                  <c:v>2.729837000000001E-3</c:v>
                </c:pt>
                <c:pt idx="632">
                  <c:v>2.6364649999999997E-3</c:v>
                </c:pt>
                <c:pt idx="633">
                  <c:v>2.630972000000001E-3</c:v>
                </c:pt>
                <c:pt idx="634">
                  <c:v>2.6488230000000007E-3</c:v>
                </c:pt>
                <c:pt idx="635">
                  <c:v>2.6529419999999997E-3</c:v>
                </c:pt>
                <c:pt idx="636">
                  <c:v>2.5046449999999998E-3</c:v>
                </c:pt>
                <c:pt idx="637">
                  <c:v>2.1517530000000002E-3</c:v>
                </c:pt>
                <c:pt idx="638">
                  <c:v>1.7590410000000005E-3</c:v>
                </c:pt>
                <c:pt idx="639">
                  <c:v>1.505014E-3</c:v>
                </c:pt>
                <c:pt idx="640">
                  <c:v>1.4555810000000001E-3</c:v>
                </c:pt>
                <c:pt idx="641">
                  <c:v>1.6423260000000004E-3</c:v>
                </c:pt>
                <c:pt idx="642">
                  <c:v>1.9032180000000008E-3</c:v>
                </c:pt>
                <c:pt idx="643">
                  <c:v>2.067993000000001E-3</c:v>
                </c:pt>
                <c:pt idx="644">
                  <c:v>2.1476340000000011E-3</c:v>
                </c:pt>
                <c:pt idx="645">
                  <c:v>2.1435140000000017E-3</c:v>
                </c:pt>
                <c:pt idx="646">
                  <c:v>2.0913360000000009E-3</c:v>
                </c:pt>
                <c:pt idx="647">
                  <c:v>2.0350379999999999E-3</c:v>
                </c:pt>
                <c:pt idx="648">
                  <c:v>1.9100840000000009E-3</c:v>
                </c:pt>
                <c:pt idx="649">
                  <c:v>1.7082350000000004E-3</c:v>
                </c:pt>
                <c:pt idx="650">
                  <c:v>1.5159989999999999E-3</c:v>
                </c:pt>
                <c:pt idx="651">
                  <c:v>1.3539699999999999E-3</c:v>
                </c:pt>
                <c:pt idx="652">
                  <c:v>1.2921800000000008E-3</c:v>
                </c:pt>
                <c:pt idx="653">
                  <c:v>1.4185070000000005E-3</c:v>
                </c:pt>
                <c:pt idx="654">
                  <c:v>1.6491910000000004E-3</c:v>
                </c:pt>
                <c:pt idx="655">
                  <c:v>1.8936070000000005E-3</c:v>
                </c:pt>
                <c:pt idx="656">
                  <c:v>2.0748579999999997E-3</c:v>
                </c:pt>
                <c:pt idx="657">
                  <c:v>2.0885900000000017E-3</c:v>
                </c:pt>
                <c:pt idx="658">
                  <c:v>1.9196960000000005E-3</c:v>
                </c:pt>
                <c:pt idx="659">
                  <c:v>1.6588030000000008E-3</c:v>
                </c:pt>
                <c:pt idx="660">
                  <c:v>1.4981480000000008E-3</c:v>
                </c:pt>
                <c:pt idx="661">
                  <c:v>1.499521E-3</c:v>
                </c:pt>
                <c:pt idx="662">
                  <c:v>1.5475800000000004E-3</c:v>
                </c:pt>
                <c:pt idx="663">
                  <c:v>1.5558190000000004E-3</c:v>
                </c:pt>
                <c:pt idx="664">
                  <c:v>1.4377309999999998E-3</c:v>
                </c:pt>
                <c:pt idx="665">
                  <c:v>1.1699720000000005E-3</c:v>
                </c:pt>
                <c:pt idx="666">
                  <c:v>9.5439260000000008E-4</c:v>
                </c:pt>
                <c:pt idx="667">
                  <c:v>9.1457210000000003E-4</c:v>
                </c:pt>
                <c:pt idx="668">
                  <c:v>9.4615390000000077E-4</c:v>
                </c:pt>
                <c:pt idx="669">
                  <c:v>1.0807200000000001E-3</c:v>
                </c:pt>
                <c:pt idx="670">
                  <c:v>1.3045380000000005E-3</c:v>
                </c:pt>
                <c:pt idx="671">
                  <c:v>1.4363580000000004E-3</c:v>
                </c:pt>
                <c:pt idx="672">
                  <c:v>1.4116420000000001E-3</c:v>
                </c:pt>
                <c:pt idx="673">
                  <c:v>1.2317629999999999E-3</c:v>
                </c:pt>
                <c:pt idx="674">
                  <c:v>9.2006460000000048E-4</c:v>
                </c:pt>
                <c:pt idx="675">
                  <c:v>6.605449000000002E-4</c:v>
                </c:pt>
                <c:pt idx="676">
                  <c:v>6.1660510000000014E-4</c:v>
                </c:pt>
                <c:pt idx="677">
                  <c:v>6.8114170000000026E-4</c:v>
                </c:pt>
                <c:pt idx="678">
                  <c:v>6.8251480000000022E-4</c:v>
                </c:pt>
                <c:pt idx="679">
                  <c:v>5.7815770000000028E-4</c:v>
                </c:pt>
                <c:pt idx="680">
                  <c:v>4.0789080000000022E-4</c:v>
                </c:pt>
                <c:pt idx="681">
                  <c:v>3.2413050000000012E-4</c:v>
                </c:pt>
                <c:pt idx="682">
                  <c:v>3.9415960000000014E-4</c:v>
                </c:pt>
                <c:pt idx="683">
                  <c:v>5.3833720000000024E-4</c:v>
                </c:pt>
                <c:pt idx="684">
                  <c:v>6.4818680000000041E-4</c:v>
                </c:pt>
                <c:pt idx="685">
                  <c:v>6.6878360000000004E-4</c:v>
                </c:pt>
                <c:pt idx="686">
                  <c:v>5.9875450000000023E-4</c:v>
                </c:pt>
                <c:pt idx="687">
                  <c:v>5.3284470000000022E-4</c:v>
                </c:pt>
                <c:pt idx="688">
                  <c:v>5.3559099999999998E-4</c:v>
                </c:pt>
                <c:pt idx="689">
                  <c:v>5.4932220000000059E-4</c:v>
                </c:pt>
                <c:pt idx="690">
                  <c:v>6.6329110000000002E-4</c:v>
                </c:pt>
                <c:pt idx="691">
                  <c:v>8.3081180000000004E-4</c:v>
                </c:pt>
                <c:pt idx="692">
                  <c:v>9.2555710000000071E-4</c:v>
                </c:pt>
                <c:pt idx="693">
                  <c:v>9.489001000000006E-4</c:v>
                </c:pt>
                <c:pt idx="694">
                  <c:v>8.8299030000000037E-4</c:v>
                </c:pt>
                <c:pt idx="695">
                  <c:v>7.4567830000000048E-4</c:v>
                </c:pt>
                <c:pt idx="696">
                  <c:v>6.7564920000000035E-4</c:v>
                </c:pt>
                <c:pt idx="697">
                  <c:v>7.3332030000000041E-4</c:v>
                </c:pt>
                <c:pt idx="698">
                  <c:v>7.7863320000000043E-4</c:v>
                </c:pt>
                <c:pt idx="699">
                  <c:v>7.6078270000000023E-4</c:v>
                </c:pt>
                <c:pt idx="700">
                  <c:v>6.7015670000000044E-4</c:v>
                </c:pt>
                <c:pt idx="701">
                  <c:v>5.7129209999999997E-4</c:v>
                </c:pt>
                <c:pt idx="702">
                  <c:v>5.877695000000002E-4</c:v>
                </c:pt>
                <c:pt idx="703">
                  <c:v>7.2370840000000024E-4</c:v>
                </c:pt>
                <c:pt idx="704">
                  <c:v>8.6376670000000043E-4</c:v>
                </c:pt>
                <c:pt idx="705">
                  <c:v>8.8436350000000049E-4</c:v>
                </c:pt>
                <c:pt idx="706">
                  <c:v>7.1684280000000025E-4</c:v>
                </c:pt>
                <c:pt idx="707">
                  <c:v>4.477113000000001E-4</c:v>
                </c:pt>
                <c:pt idx="708">
                  <c:v>1.9780350000000012E-4</c:v>
                </c:pt>
                <c:pt idx="709">
                  <c:v>7.4192030000000076E-8</c:v>
                </c:pt>
                <c:pt idx="710">
                  <c:v>-6.1716210000000059E-5</c:v>
                </c:pt>
                <c:pt idx="711">
                  <c:v>2.2044110000000016E-5</c:v>
                </c:pt>
                <c:pt idx="712">
                  <c:v>8.520763000000003E-5</c:v>
                </c:pt>
                <c:pt idx="713">
                  <c:v>4.9506510000000026E-5</c:v>
                </c:pt>
                <c:pt idx="714">
                  <c:v>-7.5447410000000026E-5</c:v>
                </c:pt>
                <c:pt idx="715">
                  <c:v>-2.5532610000000009E-4</c:v>
                </c:pt>
                <c:pt idx="716">
                  <c:v>-2.7180360000000014E-4</c:v>
                </c:pt>
                <c:pt idx="717">
                  <c:v>-1.6403250000000006E-5</c:v>
                </c:pt>
                <c:pt idx="718">
                  <c:v>3.1039930000000015E-4</c:v>
                </c:pt>
                <c:pt idx="719">
                  <c:v>4.3260700000000016E-4</c:v>
                </c:pt>
                <c:pt idx="720">
                  <c:v>2.5410140000000009E-4</c:v>
                </c:pt>
                <c:pt idx="721">
                  <c:v>-7.6820530000000023E-5</c:v>
                </c:pt>
                <c:pt idx="722">
                  <c:v>-2.7729600000000012E-4</c:v>
                </c:pt>
                <c:pt idx="723">
                  <c:v>-2.2099810000000017E-4</c:v>
                </c:pt>
                <c:pt idx="724">
                  <c:v>-1.6403250000000006E-5</c:v>
                </c:pt>
                <c:pt idx="725">
                  <c:v>9.207323E-5</c:v>
                </c:pt>
                <c:pt idx="726">
                  <c:v>-4.2492530000000043E-5</c:v>
                </c:pt>
                <c:pt idx="727">
                  <c:v>-3.2810150000000014E-4</c:v>
                </c:pt>
                <c:pt idx="728">
                  <c:v>-5.2857700000000024E-4</c:v>
                </c:pt>
                <c:pt idx="729">
                  <c:v>-4.9150280000000038E-4</c:v>
                </c:pt>
                <c:pt idx="730">
                  <c:v>-2.5532610000000009E-4</c:v>
                </c:pt>
                <c:pt idx="731">
                  <c:v>6.9397920000000066E-6</c:v>
                </c:pt>
                <c:pt idx="732">
                  <c:v>7.5595790000000039E-5</c:v>
                </c:pt>
                <c:pt idx="733">
                  <c:v>-1.935357000000001E-4</c:v>
                </c:pt>
                <c:pt idx="734">
                  <c:v>-6.7550080000000037E-4</c:v>
                </c:pt>
                <c:pt idx="735">
                  <c:v>-1.0572280000000001E-3</c:v>
                </c:pt>
                <c:pt idx="736">
                  <c:v>-1.121765E-3</c:v>
                </c:pt>
                <c:pt idx="737">
                  <c:v>-8.9520000000000073E-4</c:v>
                </c:pt>
                <c:pt idx="738">
                  <c:v>-5.4505440000000014E-4</c:v>
                </c:pt>
                <c:pt idx="739">
                  <c:v>-2.855348E-4</c:v>
                </c:pt>
                <c:pt idx="740">
                  <c:v>-2.4708739999999997E-4</c:v>
                </c:pt>
                <c:pt idx="741">
                  <c:v>-3.5281760000000016E-4</c:v>
                </c:pt>
                <c:pt idx="742">
                  <c:v>-3.898919000000001E-4</c:v>
                </c:pt>
                <c:pt idx="743">
                  <c:v>-3.0063910000000015E-4</c:v>
                </c:pt>
                <c:pt idx="744">
                  <c:v>-1.427303E-4</c:v>
                </c:pt>
                <c:pt idx="745">
                  <c:v>-2.6720480000000001E-6</c:v>
                </c:pt>
                <c:pt idx="746">
                  <c:v>-3.7000050000000022E-5</c:v>
                </c:pt>
                <c:pt idx="747">
                  <c:v>-2.0040130000000008E-4</c:v>
                </c:pt>
                <c:pt idx="748">
                  <c:v>-2.4983360000000018E-4</c:v>
                </c:pt>
                <c:pt idx="749">
                  <c:v>-6.3089330000000028E-5</c:v>
                </c:pt>
                <c:pt idx="750">
                  <c:v>2.5822070000000011E-4</c:v>
                </c:pt>
                <c:pt idx="751">
                  <c:v>4.1750270000000017E-4</c:v>
                </c:pt>
                <c:pt idx="752">
                  <c:v>2.1290780000000008E-4</c:v>
                </c:pt>
                <c:pt idx="753">
                  <c:v>-1.7019269999999999E-4</c:v>
                </c:pt>
                <c:pt idx="754">
                  <c:v>-3.7753380000000016E-4</c:v>
                </c:pt>
                <c:pt idx="755">
                  <c:v>-2.0726689999999993E-4</c:v>
                </c:pt>
                <c:pt idx="756">
                  <c:v>1.7446040000000001E-4</c:v>
                </c:pt>
                <c:pt idx="757">
                  <c:v>3.3511550000000004E-4</c:v>
                </c:pt>
                <c:pt idx="758">
                  <c:v>1.3738619999999999E-4</c:v>
                </c:pt>
                <c:pt idx="759">
                  <c:v>-1.3174530000000005E-4</c:v>
                </c:pt>
                <c:pt idx="760">
                  <c:v>-2.1962500000000001E-4</c:v>
                </c:pt>
                <c:pt idx="761">
                  <c:v>-8.5059250000000031E-5</c:v>
                </c:pt>
                <c:pt idx="762">
                  <c:v>-1.2989280000000005E-6</c:v>
                </c:pt>
                <c:pt idx="763">
                  <c:v>-2.7180360000000014E-4</c:v>
                </c:pt>
                <c:pt idx="764">
                  <c:v>-7.5514180000000024E-4</c:v>
                </c:pt>
                <c:pt idx="765">
                  <c:v>-1.079198E-3</c:v>
                </c:pt>
                <c:pt idx="766">
                  <c:v>-1.0572280000000001E-3</c:v>
                </c:pt>
                <c:pt idx="767">
                  <c:v>-8.1830530000000028E-4</c:v>
                </c:pt>
                <c:pt idx="768">
                  <c:v>-6.2606849999999998E-4</c:v>
                </c:pt>
                <c:pt idx="769">
                  <c:v>-5.8350180000000021E-4</c:v>
                </c:pt>
                <c:pt idx="770">
                  <c:v>-6.1371040000000009E-4</c:v>
                </c:pt>
                <c:pt idx="771">
                  <c:v>-5.9174049999999995E-4</c:v>
                </c:pt>
                <c:pt idx="772">
                  <c:v>-5.0935330000000014E-4</c:v>
                </c:pt>
                <c:pt idx="773">
                  <c:v>-4.7914470000000033E-4</c:v>
                </c:pt>
                <c:pt idx="774">
                  <c:v>-5.354426E-4</c:v>
                </c:pt>
                <c:pt idx="775">
                  <c:v>-5.6427810000000001E-4</c:v>
                </c:pt>
                <c:pt idx="776">
                  <c:v>-5.6427810000000001E-4</c:v>
                </c:pt>
                <c:pt idx="777">
                  <c:v>-5.8624800000000004E-4</c:v>
                </c:pt>
                <c:pt idx="778">
                  <c:v>-6.384266000000003E-4</c:v>
                </c:pt>
                <c:pt idx="779">
                  <c:v>-7.0845570000000022E-4</c:v>
                </c:pt>
                <c:pt idx="780">
                  <c:v>-7.0159010000000023E-4</c:v>
                </c:pt>
                <c:pt idx="781">
                  <c:v>-5.9311360000000024E-4</c:v>
                </c:pt>
                <c:pt idx="782">
                  <c:v>-5.0248770000000016E-4</c:v>
                </c:pt>
                <c:pt idx="783">
                  <c:v>-4.8601029999999998E-4</c:v>
                </c:pt>
                <c:pt idx="784">
                  <c:v>-4.8189089999999999E-4</c:v>
                </c:pt>
                <c:pt idx="785">
                  <c:v>-3.9675750000000019E-4</c:v>
                </c:pt>
                <c:pt idx="786">
                  <c:v>-1.6881960000000008E-4</c:v>
                </c:pt>
                <c:pt idx="787">
                  <c:v>1.0305820000000006E-4</c:v>
                </c:pt>
                <c:pt idx="788">
                  <c:v>1.8544540000000009E-4</c:v>
                </c:pt>
                <c:pt idx="789">
                  <c:v>8.2461390000000036E-5</c:v>
                </c:pt>
                <c:pt idx="790">
                  <c:v>-3.7000050000000022E-5</c:v>
                </c:pt>
                <c:pt idx="791">
                  <c:v>-3.2880690000000018E-5</c:v>
                </c:pt>
                <c:pt idx="792">
                  <c:v>1.7308730000000007E-4</c:v>
                </c:pt>
                <c:pt idx="793">
                  <c:v>4.5869630000000035E-4</c:v>
                </c:pt>
                <c:pt idx="794">
                  <c:v>6.4681370000000023E-4</c:v>
                </c:pt>
                <c:pt idx="795">
                  <c:v>6.7839549999999999E-4</c:v>
                </c:pt>
                <c:pt idx="796">
                  <c:v>6.3857500000000028E-4</c:v>
                </c:pt>
                <c:pt idx="797">
                  <c:v>6.2621690000000028E-4</c:v>
                </c:pt>
                <c:pt idx="798">
                  <c:v>6.838879000000003E-4</c:v>
                </c:pt>
                <c:pt idx="799">
                  <c:v>7.4018590000000039E-4</c:v>
                </c:pt>
                <c:pt idx="800">
                  <c:v>7.7176760000000023E-4</c:v>
                </c:pt>
                <c:pt idx="801">
                  <c:v>7.7863320000000043E-4</c:v>
                </c:pt>
                <c:pt idx="802">
                  <c:v>7.2233530000000048E-4</c:v>
                </c:pt>
                <c:pt idx="803">
                  <c:v>6.660374000000001E-4</c:v>
                </c:pt>
                <c:pt idx="804">
                  <c:v>6.3170940000000018E-4</c:v>
                </c:pt>
                <c:pt idx="805">
                  <c:v>6.0424700000000025E-4</c:v>
                </c:pt>
                <c:pt idx="806">
                  <c:v>6.1523190000000003E-4</c:v>
                </c:pt>
                <c:pt idx="807">
                  <c:v>6.8526109999999998E-4</c:v>
                </c:pt>
                <c:pt idx="808">
                  <c:v>7.8687190000000027E-4</c:v>
                </c:pt>
                <c:pt idx="809">
                  <c:v>9.1731830000000051E-4</c:v>
                </c:pt>
                <c:pt idx="810">
                  <c:v>1.0312870000000005E-3</c:v>
                </c:pt>
                <c:pt idx="811">
                  <c:v>1.0752270000000004E-3</c:v>
                </c:pt>
                <c:pt idx="812">
                  <c:v>1.0326600000000001E-3</c:v>
                </c:pt>
                <c:pt idx="813">
                  <c:v>9.1045270000000042E-4</c:v>
                </c:pt>
                <c:pt idx="814">
                  <c:v>7.7863320000000043E-4</c:v>
                </c:pt>
                <c:pt idx="815">
                  <c:v>7.6902140000000019E-4</c:v>
                </c:pt>
                <c:pt idx="816">
                  <c:v>8.6651290000000036E-4</c:v>
                </c:pt>
                <c:pt idx="817">
                  <c:v>9.8185500000000044E-4</c:v>
                </c:pt>
                <c:pt idx="818">
                  <c:v>1.0985700000000005E-3</c:v>
                </c:pt>
                <c:pt idx="819">
                  <c:v>1.1246590000000005E-3</c:v>
                </c:pt>
                <c:pt idx="820">
                  <c:v>1.017556E-3</c:v>
                </c:pt>
                <c:pt idx="821">
                  <c:v>9.0770650000000026E-4</c:v>
                </c:pt>
                <c:pt idx="822">
                  <c:v>8.67886E-4</c:v>
                </c:pt>
                <c:pt idx="823">
                  <c:v>8.4591610000000052E-4</c:v>
                </c:pt>
                <c:pt idx="824">
                  <c:v>9.0633340000000062E-4</c:v>
                </c:pt>
                <c:pt idx="825">
                  <c:v>1.027168E-3</c:v>
                </c:pt>
                <c:pt idx="826">
                  <c:v>1.0711080000000001E-3</c:v>
                </c:pt>
                <c:pt idx="827">
                  <c:v>1.073854E-3</c:v>
                </c:pt>
                <c:pt idx="828">
                  <c:v>1.0656150000000004E-3</c:v>
                </c:pt>
                <c:pt idx="829">
                  <c:v>9.5439260000000008E-4</c:v>
                </c:pt>
                <c:pt idx="830">
                  <c:v>7.6764830000000033E-4</c:v>
                </c:pt>
                <c:pt idx="831">
                  <c:v>5.9463510000000029E-4</c:v>
                </c:pt>
                <c:pt idx="832">
                  <c:v>4.7105430000000015E-4</c:v>
                </c:pt>
                <c:pt idx="833">
                  <c:v>5.1224790000000027E-4</c:v>
                </c:pt>
                <c:pt idx="834">
                  <c:v>7.7314070000000042E-4</c:v>
                </c:pt>
                <c:pt idx="835">
                  <c:v>1.0766000000000005E-3</c:v>
                </c:pt>
                <c:pt idx="836">
                  <c:v>1.2976730000000001E-3</c:v>
                </c:pt>
                <c:pt idx="837">
                  <c:v>1.425373E-3</c:v>
                </c:pt>
                <c:pt idx="838">
                  <c:v>1.433611E-3</c:v>
                </c:pt>
                <c:pt idx="839">
                  <c:v>1.3924180000000005E-3</c:v>
                </c:pt>
                <c:pt idx="840">
                  <c:v>1.3800600000000004E-3</c:v>
                </c:pt>
                <c:pt idx="841">
                  <c:v>1.3196420000000004E-3</c:v>
                </c:pt>
                <c:pt idx="842">
                  <c:v>1.1493760000000001E-3</c:v>
                </c:pt>
                <c:pt idx="843">
                  <c:v>9.7636250000000032E-4</c:v>
                </c:pt>
                <c:pt idx="844">
                  <c:v>8.0746870000000044E-4</c:v>
                </c:pt>
                <c:pt idx="845">
                  <c:v>6.372019000000002E-4</c:v>
                </c:pt>
                <c:pt idx="846">
                  <c:v>6.0699319999999997E-4</c:v>
                </c:pt>
                <c:pt idx="847">
                  <c:v>7.923644000000004E-4</c:v>
                </c:pt>
                <c:pt idx="848">
                  <c:v>1.0971970000000001E-3</c:v>
                </c:pt>
                <c:pt idx="849">
                  <c:v>1.4418499999999999E-3</c:v>
                </c:pt>
                <c:pt idx="850">
                  <c:v>1.6725340000000005E-3</c:v>
                </c:pt>
                <c:pt idx="851">
                  <c:v>1.5970130000000004E-3</c:v>
                </c:pt>
                <c:pt idx="852">
                  <c:v>1.3155230000000001E-3</c:v>
                </c:pt>
                <c:pt idx="853">
                  <c:v>1.1685990000000004E-3</c:v>
                </c:pt>
                <c:pt idx="854">
                  <c:v>1.261971E-3</c:v>
                </c:pt>
                <c:pt idx="855">
                  <c:v>1.4651930000000001E-3</c:v>
                </c:pt>
                <c:pt idx="856">
                  <c:v>1.6835190000000005E-3</c:v>
                </c:pt>
                <c:pt idx="857">
                  <c:v>1.721967E-3</c:v>
                </c:pt>
                <c:pt idx="858">
                  <c:v>1.5242370000000003E-3</c:v>
                </c:pt>
                <c:pt idx="859">
                  <c:v>1.3580900000000004E-3</c:v>
                </c:pt>
                <c:pt idx="860">
                  <c:v>1.333374E-3</c:v>
                </c:pt>
                <c:pt idx="861">
                  <c:v>1.3443590000000005E-3</c:v>
                </c:pt>
                <c:pt idx="862">
                  <c:v>1.4528350000000004E-3</c:v>
                </c:pt>
                <c:pt idx="863">
                  <c:v>1.6025050000000006E-3</c:v>
                </c:pt>
                <c:pt idx="864">
                  <c:v>1.6574300000000005E-3</c:v>
                </c:pt>
                <c:pt idx="865">
                  <c:v>1.7027430000000005E-3</c:v>
                </c:pt>
                <c:pt idx="866">
                  <c:v>1.6711610000000004E-3</c:v>
                </c:pt>
                <c:pt idx="867">
                  <c:v>1.4597009999999999E-3</c:v>
                </c:pt>
                <c:pt idx="868">
                  <c:v>1.2715830000000004E-3</c:v>
                </c:pt>
                <c:pt idx="869">
                  <c:v>1.1685990000000004E-3</c:v>
                </c:pt>
                <c:pt idx="870">
                  <c:v>1.131525E-3</c:v>
                </c:pt>
                <c:pt idx="871">
                  <c:v>1.2207780000000001E-3</c:v>
                </c:pt>
                <c:pt idx="872">
                  <c:v>1.2949260000000001E-3</c:v>
                </c:pt>
                <c:pt idx="873">
                  <c:v>1.2207780000000001E-3</c:v>
                </c:pt>
                <c:pt idx="874">
                  <c:v>1.1205400000000006E-3</c:v>
                </c:pt>
                <c:pt idx="875">
                  <c:v>1.0312870000000005E-3</c:v>
                </c:pt>
                <c:pt idx="876">
                  <c:v>9.8185500000000044E-4</c:v>
                </c:pt>
                <c:pt idx="877">
                  <c:v>1.0148100000000001E-3</c:v>
                </c:pt>
                <c:pt idx="878">
                  <c:v>1.0203020000000005E-3</c:v>
                </c:pt>
                <c:pt idx="879">
                  <c:v>9.5439260000000008E-4</c:v>
                </c:pt>
                <c:pt idx="880">
                  <c:v>8.8848280000000028E-4</c:v>
                </c:pt>
                <c:pt idx="881">
                  <c:v>8.3905050000000086E-4</c:v>
                </c:pt>
                <c:pt idx="882">
                  <c:v>8.9672150000000034E-4</c:v>
                </c:pt>
                <c:pt idx="883">
                  <c:v>1.0463919999999999E-3</c:v>
                </c:pt>
                <c:pt idx="884">
                  <c:v>1.1576140000000004E-3</c:v>
                </c:pt>
                <c:pt idx="885">
                  <c:v>1.2468670000000005E-3</c:v>
                </c:pt>
                <c:pt idx="886">
                  <c:v>1.3045380000000005E-3</c:v>
                </c:pt>
                <c:pt idx="887">
                  <c:v>1.2523600000000001E-3</c:v>
                </c:pt>
                <c:pt idx="888">
                  <c:v>1.1246590000000005E-3</c:v>
                </c:pt>
                <c:pt idx="889">
                  <c:v>9.7636250000000032E-4</c:v>
                </c:pt>
                <c:pt idx="890">
                  <c:v>8.3493110000000005E-4</c:v>
                </c:pt>
                <c:pt idx="891">
                  <c:v>8.3493110000000005E-4</c:v>
                </c:pt>
                <c:pt idx="892">
                  <c:v>1.0065710000000004E-3</c:v>
                </c:pt>
                <c:pt idx="893">
                  <c:v>1.1740920000000005E-3</c:v>
                </c:pt>
                <c:pt idx="894">
                  <c:v>1.2317629999999999E-3</c:v>
                </c:pt>
                <c:pt idx="895">
                  <c:v>1.1905690000000005E-3</c:v>
                </c:pt>
                <c:pt idx="896">
                  <c:v>1.1397639999999999E-3</c:v>
                </c:pt>
                <c:pt idx="897">
                  <c:v>1.1589870000000009E-3</c:v>
                </c:pt>
                <c:pt idx="898">
                  <c:v>1.2290170000000004E-3</c:v>
                </c:pt>
                <c:pt idx="899">
                  <c:v>1.2729560000000004E-3</c:v>
                </c:pt>
                <c:pt idx="900">
                  <c:v>1.20842E-3</c:v>
                </c:pt>
                <c:pt idx="901">
                  <c:v>1.069735E-3</c:v>
                </c:pt>
                <c:pt idx="902">
                  <c:v>9.9421310000000055E-4</c:v>
                </c:pt>
                <c:pt idx="903">
                  <c:v>1.012064E-3</c:v>
                </c:pt>
                <c:pt idx="904">
                  <c:v>1.0573770000000004E-3</c:v>
                </c:pt>
                <c:pt idx="905">
                  <c:v>1.084839E-3</c:v>
                </c:pt>
                <c:pt idx="906">
                  <c:v>9.9833240000000035E-4</c:v>
                </c:pt>
                <c:pt idx="907">
                  <c:v>7.5117080000000039E-4</c:v>
                </c:pt>
                <c:pt idx="908">
                  <c:v>5.1499420000000024E-4</c:v>
                </c:pt>
                <c:pt idx="909">
                  <c:v>4.0651769999999987E-4</c:v>
                </c:pt>
                <c:pt idx="910">
                  <c:v>4.3398010000000024E-4</c:v>
                </c:pt>
                <c:pt idx="911">
                  <c:v>5.3833720000000024E-4</c:v>
                </c:pt>
                <c:pt idx="912">
                  <c:v>5.5618780000000025E-4</c:v>
                </c:pt>
                <c:pt idx="913">
                  <c:v>4.0651769999999987E-4</c:v>
                </c:pt>
                <c:pt idx="914">
                  <c:v>2.1702710000000004E-4</c:v>
                </c:pt>
                <c:pt idx="915">
                  <c:v>1.8269910000000001E-4</c:v>
                </c:pt>
                <c:pt idx="916">
                  <c:v>3.5571230000000016E-4</c:v>
                </c:pt>
                <c:pt idx="917">
                  <c:v>6.6191800000000016E-4</c:v>
                </c:pt>
                <c:pt idx="918">
                  <c:v>9.0770650000000026E-4</c:v>
                </c:pt>
                <c:pt idx="919">
                  <c:v>9.4615390000000077E-4</c:v>
                </c:pt>
                <c:pt idx="920">
                  <c:v>8.2531930000000035E-4</c:v>
                </c:pt>
                <c:pt idx="921">
                  <c:v>6.4818680000000041E-4</c:v>
                </c:pt>
                <c:pt idx="922">
                  <c:v>4.6830810000000016E-4</c:v>
                </c:pt>
                <c:pt idx="923">
                  <c:v>4.1338330000000018E-4</c:v>
                </c:pt>
                <c:pt idx="924">
                  <c:v>5.0812860000000036E-4</c:v>
                </c:pt>
                <c:pt idx="925">
                  <c:v>6.5093310000000027E-4</c:v>
                </c:pt>
                <c:pt idx="926">
                  <c:v>7.8412570000000045E-4</c:v>
                </c:pt>
                <c:pt idx="927">
                  <c:v>7.8275260000000004E-4</c:v>
                </c:pt>
                <c:pt idx="928">
                  <c:v>5.9875450000000023E-4</c:v>
                </c:pt>
                <c:pt idx="929">
                  <c:v>3.9278650000000017E-4</c:v>
                </c:pt>
                <c:pt idx="930">
                  <c:v>3.5021980000000014E-4</c:v>
                </c:pt>
                <c:pt idx="931">
                  <c:v>4.9165109999999999E-4</c:v>
                </c:pt>
                <c:pt idx="932">
                  <c:v>7.2645469999999999E-4</c:v>
                </c:pt>
                <c:pt idx="933">
                  <c:v>8.7749790000000007E-4</c:v>
                </c:pt>
                <c:pt idx="934">
                  <c:v>8.4179670000000025E-4</c:v>
                </c:pt>
                <c:pt idx="935">
                  <c:v>6.660374000000001E-4</c:v>
                </c:pt>
                <c:pt idx="936">
                  <c:v>3.9827900000000024E-4</c:v>
                </c:pt>
                <c:pt idx="937">
                  <c:v>1.4837110000000001E-4</c:v>
                </c:pt>
                <c:pt idx="938">
                  <c:v>-5.3477490000000024E-5</c:v>
                </c:pt>
                <c:pt idx="939">
                  <c:v>-2.4846050000000005E-4</c:v>
                </c:pt>
                <c:pt idx="940">
                  <c:v>-3.3496710000000012E-4</c:v>
                </c:pt>
                <c:pt idx="941">
                  <c:v>-1.9078950000000005E-4</c:v>
                </c:pt>
                <c:pt idx="942">
                  <c:v>1.1953560000000006E-4</c:v>
                </c:pt>
                <c:pt idx="943">
                  <c:v>4.9027800000000024E-4</c:v>
                </c:pt>
                <c:pt idx="944">
                  <c:v>7.4155900000000025E-4</c:v>
                </c:pt>
                <c:pt idx="945">
                  <c:v>6.4132120000000032E-4</c:v>
                </c:pt>
                <c:pt idx="946">
                  <c:v>2.3625080000000005E-4</c:v>
                </c:pt>
                <c:pt idx="947">
                  <c:v>-1.4959590000000004E-4</c:v>
                </c:pt>
                <c:pt idx="948">
                  <c:v>-2.9240040000000009E-4</c:v>
                </c:pt>
                <c:pt idx="949">
                  <c:v>-1.5646150000000008E-4</c:v>
                </c:pt>
                <c:pt idx="950">
                  <c:v>1.2777430000000001E-4</c:v>
                </c:pt>
                <c:pt idx="951">
                  <c:v>2.7881750000000017E-4</c:v>
                </c:pt>
                <c:pt idx="952">
                  <c:v>1.4013239999999998E-4</c:v>
                </c:pt>
                <c:pt idx="953">
                  <c:v>-1.4822280000000005E-4</c:v>
                </c:pt>
                <c:pt idx="954">
                  <c:v>-3.5144450000000008E-4</c:v>
                </c:pt>
                <c:pt idx="955">
                  <c:v>-3.651757000000001E-4</c:v>
                </c:pt>
                <c:pt idx="956">
                  <c:v>-1.9078950000000005E-4</c:v>
                </c:pt>
                <c:pt idx="957">
                  <c:v>3.9894670000000021E-5</c:v>
                </c:pt>
                <c:pt idx="958">
                  <c:v>1.1267000000000004E-4</c:v>
                </c:pt>
                <c:pt idx="959">
                  <c:v>1.2432270000000004E-5</c:v>
                </c:pt>
                <c:pt idx="960">
                  <c:v>-1.3449160000000005E-4</c:v>
                </c:pt>
                <c:pt idx="961">
                  <c:v>-1.7843140000000005E-4</c:v>
                </c:pt>
                <c:pt idx="962">
                  <c:v>-2.326885E-5</c:v>
                </c:pt>
                <c:pt idx="963">
                  <c:v>2.5135510000000018E-4</c:v>
                </c:pt>
                <c:pt idx="964">
                  <c:v>4.0789080000000022E-4</c:v>
                </c:pt>
                <c:pt idx="965">
                  <c:v>2.6371320000000018E-4</c:v>
                </c:pt>
                <c:pt idx="966">
                  <c:v>-1.1526790000000004E-4</c:v>
                </c:pt>
                <c:pt idx="967">
                  <c:v>-4.7090600000000026E-4</c:v>
                </c:pt>
                <c:pt idx="968">
                  <c:v>-5.2857700000000024E-4</c:v>
                </c:pt>
                <c:pt idx="969">
                  <c:v>-2.4846050000000005E-4</c:v>
                </c:pt>
                <c:pt idx="970">
                  <c:v>1.7583350000000006E-4</c:v>
                </c:pt>
                <c:pt idx="971">
                  <c:v>4.3123389999999998E-4</c:v>
                </c:pt>
                <c:pt idx="972">
                  <c:v>3.8180150000000009E-4</c:v>
                </c:pt>
                <c:pt idx="973">
                  <c:v>1.9917660000000006E-4</c:v>
                </c:pt>
                <c:pt idx="974">
                  <c:v>1.0168510000000003E-4</c:v>
                </c:pt>
                <c:pt idx="975">
                  <c:v>1.6622170000000014E-4</c:v>
                </c:pt>
                <c:pt idx="976">
                  <c:v>3.7768220000000013E-4</c:v>
                </c:pt>
                <c:pt idx="977">
                  <c:v>5.836502000000003E-4</c:v>
                </c:pt>
                <c:pt idx="978">
                  <c:v>6.6466430000000046E-4</c:v>
                </c:pt>
                <c:pt idx="979">
                  <c:v>6.3445560000000001E-4</c:v>
                </c:pt>
                <c:pt idx="980">
                  <c:v>5.4794910000000041E-4</c:v>
                </c:pt>
                <c:pt idx="981">
                  <c:v>3.6669720000000015E-4</c:v>
                </c:pt>
                <c:pt idx="982">
                  <c:v>1.7857980000000003E-4</c:v>
                </c:pt>
                <c:pt idx="983">
                  <c:v>9.070011000000003E-5</c:v>
                </c:pt>
                <c:pt idx="984">
                  <c:v>9.3446350000000078E-5</c:v>
                </c:pt>
                <c:pt idx="985">
                  <c:v>1.1404310000000004E-4</c:v>
                </c:pt>
                <c:pt idx="986">
                  <c:v>1.4013239999999998E-4</c:v>
                </c:pt>
                <c:pt idx="987">
                  <c:v>1.2228190000000003E-4</c:v>
                </c:pt>
                <c:pt idx="988">
                  <c:v>7.8342030000000059E-5</c:v>
                </c:pt>
                <c:pt idx="989">
                  <c:v>1.3326680000000005E-4</c:v>
                </c:pt>
                <c:pt idx="990">
                  <c:v>1.5798299999999999E-4</c:v>
                </c:pt>
                <c:pt idx="991">
                  <c:v>-4.0451680000000023E-6</c:v>
                </c:pt>
                <c:pt idx="992">
                  <c:v>-2.4571430000000006E-4</c:v>
                </c:pt>
                <c:pt idx="993">
                  <c:v>-3.9813060000000016E-4</c:v>
                </c:pt>
                <c:pt idx="994">
                  <c:v>-3.3222079999999999E-4</c:v>
                </c:pt>
              </c:numCache>
            </c:numRef>
          </c:yVal>
          <c:smooth val="1"/>
        </c:ser>
        <c:ser>
          <c:idx val="3"/>
          <c:order val="3"/>
          <c:marker>
            <c:symbol val="none"/>
          </c:marker>
          <c:xVal>
            <c:numRef>
              <c:f>Sheet1!$A$1:$A$995</c:f>
              <c:numCache>
                <c:formatCode>General</c:formatCode>
                <c:ptCount val="995"/>
                <c:pt idx="0">
                  <c:v>7.4850000000000065E-8</c:v>
                </c:pt>
                <c:pt idx="1">
                  <c:v>7.4900000000000069E-8</c:v>
                </c:pt>
                <c:pt idx="2">
                  <c:v>7.4950000000000085E-8</c:v>
                </c:pt>
                <c:pt idx="3">
                  <c:v>7.5000000000000063E-8</c:v>
                </c:pt>
                <c:pt idx="4">
                  <c:v>7.5050000000000053E-8</c:v>
                </c:pt>
                <c:pt idx="5">
                  <c:v>7.5100000000000057E-8</c:v>
                </c:pt>
                <c:pt idx="6">
                  <c:v>7.5150000000000061E-8</c:v>
                </c:pt>
                <c:pt idx="7">
                  <c:v>7.5200000000000051E-8</c:v>
                </c:pt>
                <c:pt idx="8">
                  <c:v>7.5250000000000055E-8</c:v>
                </c:pt>
                <c:pt idx="9">
                  <c:v>7.5300000000000085E-8</c:v>
                </c:pt>
                <c:pt idx="10">
                  <c:v>7.5350000000000049E-8</c:v>
                </c:pt>
                <c:pt idx="11">
                  <c:v>7.540000000000008E-8</c:v>
                </c:pt>
                <c:pt idx="12">
                  <c:v>7.5450000000000057E-8</c:v>
                </c:pt>
                <c:pt idx="13">
                  <c:v>7.5500000000000061E-8</c:v>
                </c:pt>
                <c:pt idx="14">
                  <c:v>7.5550000000000051E-8</c:v>
                </c:pt>
                <c:pt idx="15">
                  <c:v>7.5600000000000055E-8</c:v>
                </c:pt>
                <c:pt idx="16">
                  <c:v>7.5650000000000059E-8</c:v>
                </c:pt>
                <c:pt idx="17">
                  <c:v>7.5700000000000049E-8</c:v>
                </c:pt>
                <c:pt idx="18">
                  <c:v>7.5750000000000079E-8</c:v>
                </c:pt>
                <c:pt idx="19">
                  <c:v>7.5800000000000057E-8</c:v>
                </c:pt>
                <c:pt idx="20">
                  <c:v>7.5850000000000087E-8</c:v>
                </c:pt>
                <c:pt idx="21">
                  <c:v>7.5900000000000064E-8</c:v>
                </c:pt>
                <c:pt idx="22">
                  <c:v>7.5950000000000055E-8</c:v>
                </c:pt>
                <c:pt idx="23">
                  <c:v>7.6000000000000085E-8</c:v>
                </c:pt>
                <c:pt idx="24">
                  <c:v>7.6050000000000062E-8</c:v>
                </c:pt>
                <c:pt idx="25">
                  <c:v>7.6100000000000053E-8</c:v>
                </c:pt>
                <c:pt idx="26">
                  <c:v>7.6150000000000057E-8</c:v>
                </c:pt>
                <c:pt idx="27">
                  <c:v>7.6200000000000047E-8</c:v>
                </c:pt>
                <c:pt idx="28">
                  <c:v>7.6250000000000038E-8</c:v>
                </c:pt>
                <c:pt idx="29">
                  <c:v>7.6300000000000055E-8</c:v>
                </c:pt>
                <c:pt idx="30">
                  <c:v>7.6350000000000085E-8</c:v>
                </c:pt>
                <c:pt idx="31">
                  <c:v>7.6400000000000062E-8</c:v>
                </c:pt>
                <c:pt idx="32">
                  <c:v>7.6450000000000053E-8</c:v>
                </c:pt>
                <c:pt idx="33">
                  <c:v>7.6500000000000056E-8</c:v>
                </c:pt>
                <c:pt idx="34">
                  <c:v>7.655000000000006E-8</c:v>
                </c:pt>
                <c:pt idx="35">
                  <c:v>7.6600000000000051E-8</c:v>
                </c:pt>
                <c:pt idx="36">
                  <c:v>7.6650000000000054E-8</c:v>
                </c:pt>
                <c:pt idx="37">
                  <c:v>7.6700000000000085E-8</c:v>
                </c:pt>
                <c:pt idx="38">
                  <c:v>7.6750000000000062E-8</c:v>
                </c:pt>
                <c:pt idx="39">
                  <c:v>7.6800000000000052E-8</c:v>
                </c:pt>
                <c:pt idx="40">
                  <c:v>7.6850000000000056E-8</c:v>
                </c:pt>
                <c:pt idx="41">
                  <c:v>7.690000000000006E-8</c:v>
                </c:pt>
                <c:pt idx="42">
                  <c:v>7.695000000000005E-8</c:v>
                </c:pt>
                <c:pt idx="43">
                  <c:v>7.7000000000000081E-8</c:v>
                </c:pt>
                <c:pt idx="44">
                  <c:v>7.7050000000000084E-8</c:v>
                </c:pt>
                <c:pt idx="45">
                  <c:v>7.7100000000000088E-8</c:v>
                </c:pt>
                <c:pt idx="46">
                  <c:v>7.7150000000000065E-8</c:v>
                </c:pt>
                <c:pt idx="47">
                  <c:v>7.7200000000000056E-8</c:v>
                </c:pt>
                <c:pt idx="48">
                  <c:v>7.725000000000006E-8</c:v>
                </c:pt>
                <c:pt idx="49">
                  <c:v>7.730000000000005E-8</c:v>
                </c:pt>
                <c:pt idx="50">
                  <c:v>7.7350000000000081E-8</c:v>
                </c:pt>
                <c:pt idx="51">
                  <c:v>7.7400000000000084E-8</c:v>
                </c:pt>
                <c:pt idx="52">
                  <c:v>7.7450000000000088E-8</c:v>
                </c:pt>
                <c:pt idx="53">
                  <c:v>7.7500000000000065E-8</c:v>
                </c:pt>
                <c:pt idx="54">
                  <c:v>7.7550000000000056E-8</c:v>
                </c:pt>
                <c:pt idx="55">
                  <c:v>7.7600000000000086E-8</c:v>
                </c:pt>
                <c:pt idx="56">
                  <c:v>7.765000000000005E-8</c:v>
                </c:pt>
                <c:pt idx="57">
                  <c:v>7.770000000000008E-8</c:v>
                </c:pt>
                <c:pt idx="58">
                  <c:v>7.7750000000000084E-8</c:v>
                </c:pt>
                <c:pt idx="59">
                  <c:v>7.7800000000000088E-8</c:v>
                </c:pt>
                <c:pt idx="60">
                  <c:v>7.7850000000000065E-8</c:v>
                </c:pt>
                <c:pt idx="61">
                  <c:v>7.7900000000000056E-8</c:v>
                </c:pt>
                <c:pt idx="62">
                  <c:v>7.7950000000000086E-8</c:v>
                </c:pt>
                <c:pt idx="63">
                  <c:v>7.8000000000000063E-8</c:v>
                </c:pt>
                <c:pt idx="64">
                  <c:v>7.8050000000000054E-8</c:v>
                </c:pt>
                <c:pt idx="65">
                  <c:v>7.8100000000000071E-8</c:v>
                </c:pt>
                <c:pt idx="66">
                  <c:v>7.8150000000000061E-8</c:v>
                </c:pt>
                <c:pt idx="67">
                  <c:v>7.8200000000000052E-8</c:v>
                </c:pt>
                <c:pt idx="68">
                  <c:v>7.8250000000000055E-8</c:v>
                </c:pt>
                <c:pt idx="69">
                  <c:v>7.8300000000000086E-8</c:v>
                </c:pt>
                <c:pt idx="70">
                  <c:v>7.835000000000005E-8</c:v>
                </c:pt>
                <c:pt idx="71">
                  <c:v>7.8400000000000054E-8</c:v>
                </c:pt>
                <c:pt idx="72">
                  <c:v>7.8450000000000057E-8</c:v>
                </c:pt>
                <c:pt idx="73">
                  <c:v>7.8500000000000061E-8</c:v>
                </c:pt>
                <c:pt idx="74">
                  <c:v>7.8550000000000052E-8</c:v>
                </c:pt>
                <c:pt idx="75">
                  <c:v>7.8600000000000055E-8</c:v>
                </c:pt>
                <c:pt idx="76">
                  <c:v>7.8650000000000059E-8</c:v>
                </c:pt>
                <c:pt idx="77">
                  <c:v>7.870000000000005E-8</c:v>
                </c:pt>
                <c:pt idx="78">
                  <c:v>7.875000000000008E-8</c:v>
                </c:pt>
                <c:pt idx="79">
                  <c:v>7.8800000000000057E-8</c:v>
                </c:pt>
                <c:pt idx="80">
                  <c:v>7.8850000000000087E-8</c:v>
                </c:pt>
                <c:pt idx="81">
                  <c:v>7.8900000000000065E-8</c:v>
                </c:pt>
                <c:pt idx="82">
                  <c:v>7.8950000000000055E-8</c:v>
                </c:pt>
                <c:pt idx="83">
                  <c:v>7.9000000000000085E-8</c:v>
                </c:pt>
                <c:pt idx="84">
                  <c:v>7.9050000000000049E-8</c:v>
                </c:pt>
                <c:pt idx="85">
                  <c:v>7.910000000000008E-8</c:v>
                </c:pt>
                <c:pt idx="86">
                  <c:v>7.9150000000000057E-8</c:v>
                </c:pt>
                <c:pt idx="87">
                  <c:v>7.9200000000000087E-8</c:v>
                </c:pt>
                <c:pt idx="88">
                  <c:v>7.9250000000000064E-8</c:v>
                </c:pt>
                <c:pt idx="89">
                  <c:v>7.9300000000000081E-8</c:v>
                </c:pt>
                <c:pt idx="90">
                  <c:v>7.9350000000000098E-8</c:v>
                </c:pt>
                <c:pt idx="91">
                  <c:v>7.9400000000000076E-8</c:v>
                </c:pt>
                <c:pt idx="92">
                  <c:v>7.9450000000000079E-8</c:v>
                </c:pt>
                <c:pt idx="93">
                  <c:v>7.9500000000000083E-8</c:v>
                </c:pt>
                <c:pt idx="94">
                  <c:v>7.9550000000000087E-8</c:v>
                </c:pt>
                <c:pt idx="95">
                  <c:v>7.9600000000000064E-8</c:v>
                </c:pt>
                <c:pt idx="96">
                  <c:v>7.9650000000000055E-8</c:v>
                </c:pt>
                <c:pt idx="97">
                  <c:v>7.9700000000000098E-8</c:v>
                </c:pt>
                <c:pt idx="98">
                  <c:v>7.9750000000000089E-8</c:v>
                </c:pt>
                <c:pt idx="99">
                  <c:v>7.9800000000000079E-8</c:v>
                </c:pt>
                <c:pt idx="100">
                  <c:v>7.9850000000000083E-8</c:v>
                </c:pt>
                <c:pt idx="101">
                  <c:v>7.9900000000000087E-8</c:v>
                </c:pt>
                <c:pt idx="102">
                  <c:v>7.9950000000000051E-8</c:v>
                </c:pt>
                <c:pt idx="103">
                  <c:v>8.0000000000000068E-8</c:v>
                </c:pt>
                <c:pt idx="104">
                  <c:v>8.0050000000000085E-8</c:v>
                </c:pt>
                <c:pt idx="105">
                  <c:v>8.0100000000000089E-8</c:v>
                </c:pt>
                <c:pt idx="106">
                  <c:v>8.0150000000000092E-8</c:v>
                </c:pt>
                <c:pt idx="107">
                  <c:v>8.020000000000007E-8</c:v>
                </c:pt>
                <c:pt idx="108">
                  <c:v>8.0250000000000073E-8</c:v>
                </c:pt>
                <c:pt idx="109">
                  <c:v>8.0300000000000077E-8</c:v>
                </c:pt>
                <c:pt idx="110">
                  <c:v>8.0350000000000068E-8</c:v>
                </c:pt>
                <c:pt idx="111">
                  <c:v>8.0400000000000058E-8</c:v>
                </c:pt>
                <c:pt idx="112">
                  <c:v>8.0450000000000088E-8</c:v>
                </c:pt>
                <c:pt idx="113">
                  <c:v>8.0500000000000092E-8</c:v>
                </c:pt>
                <c:pt idx="114">
                  <c:v>8.0550000000000109E-8</c:v>
                </c:pt>
                <c:pt idx="115">
                  <c:v>8.0600000000000073E-8</c:v>
                </c:pt>
                <c:pt idx="116">
                  <c:v>8.0650000000000103E-8</c:v>
                </c:pt>
                <c:pt idx="117">
                  <c:v>8.0700000000000081E-8</c:v>
                </c:pt>
                <c:pt idx="118">
                  <c:v>8.0750000000000084E-8</c:v>
                </c:pt>
                <c:pt idx="119">
                  <c:v>8.0800000000000088E-8</c:v>
                </c:pt>
                <c:pt idx="120">
                  <c:v>8.0850000000000092E-8</c:v>
                </c:pt>
                <c:pt idx="121">
                  <c:v>8.0900000000000069E-8</c:v>
                </c:pt>
                <c:pt idx="122">
                  <c:v>8.0950000000000073E-8</c:v>
                </c:pt>
                <c:pt idx="123">
                  <c:v>8.100000000000009E-8</c:v>
                </c:pt>
                <c:pt idx="124">
                  <c:v>8.1050000000000081E-8</c:v>
                </c:pt>
                <c:pt idx="125">
                  <c:v>8.1100000000000071E-8</c:v>
                </c:pt>
                <c:pt idx="126">
                  <c:v>8.1150000000000088E-8</c:v>
                </c:pt>
                <c:pt idx="127">
                  <c:v>8.1200000000000079E-8</c:v>
                </c:pt>
                <c:pt idx="128">
                  <c:v>8.1250000000000069E-8</c:v>
                </c:pt>
                <c:pt idx="129">
                  <c:v>8.1300000000000046E-8</c:v>
                </c:pt>
                <c:pt idx="130">
                  <c:v>8.1350000000000063E-8</c:v>
                </c:pt>
                <c:pt idx="131">
                  <c:v>8.1400000000000041E-8</c:v>
                </c:pt>
                <c:pt idx="132">
                  <c:v>8.1450000000000071E-8</c:v>
                </c:pt>
                <c:pt idx="133">
                  <c:v>8.1500000000000075E-8</c:v>
                </c:pt>
                <c:pt idx="134">
                  <c:v>8.1550000000000105E-8</c:v>
                </c:pt>
                <c:pt idx="135">
                  <c:v>8.1600000000000069E-8</c:v>
                </c:pt>
                <c:pt idx="136">
                  <c:v>8.1650000000000086E-8</c:v>
                </c:pt>
                <c:pt idx="137">
                  <c:v>8.170000000000009E-8</c:v>
                </c:pt>
                <c:pt idx="138">
                  <c:v>8.175000000000008E-8</c:v>
                </c:pt>
                <c:pt idx="139">
                  <c:v>8.1800000000000071E-8</c:v>
                </c:pt>
                <c:pt idx="140">
                  <c:v>8.1850000000000074E-8</c:v>
                </c:pt>
                <c:pt idx="141">
                  <c:v>8.1900000000000078E-8</c:v>
                </c:pt>
                <c:pt idx="142">
                  <c:v>8.1950000000000069E-8</c:v>
                </c:pt>
                <c:pt idx="143">
                  <c:v>8.2000000000000059E-8</c:v>
                </c:pt>
                <c:pt idx="144">
                  <c:v>8.2050000000000076E-8</c:v>
                </c:pt>
                <c:pt idx="145">
                  <c:v>8.210000000000004E-8</c:v>
                </c:pt>
                <c:pt idx="146">
                  <c:v>8.2150000000000071E-8</c:v>
                </c:pt>
                <c:pt idx="147">
                  <c:v>8.2200000000000048E-8</c:v>
                </c:pt>
                <c:pt idx="148">
                  <c:v>8.2250000000000091E-8</c:v>
                </c:pt>
                <c:pt idx="149">
                  <c:v>8.2300000000000055E-8</c:v>
                </c:pt>
                <c:pt idx="150">
                  <c:v>8.2350000000000072E-8</c:v>
                </c:pt>
                <c:pt idx="151">
                  <c:v>8.2400000000000063E-8</c:v>
                </c:pt>
                <c:pt idx="152">
                  <c:v>8.245000000000004E-8</c:v>
                </c:pt>
                <c:pt idx="153">
                  <c:v>8.250000000000007E-8</c:v>
                </c:pt>
                <c:pt idx="154">
                  <c:v>8.2550000000000074E-8</c:v>
                </c:pt>
                <c:pt idx="155">
                  <c:v>8.2600000000000091E-8</c:v>
                </c:pt>
                <c:pt idx="156">
                  <c:v>8.2650000000000082E-8</c:v>
                </c:pt>
                <c:pt idx="157">
                  <c:v>8.2700000000000072E-8</c:v>
                </c:pt>
                <c:pt idx="158">
                  <c:v>8.2750000000000076E-8</c:v>
                </c:pt>
                <c:pt idx="159">
                  <c:v>8.2800000000000053E-8</c:v>
                </c:pt>
                <c:pt idx="160">
                  <c:v>8.285000000000007E-8</c:v>
                </c:pt>
                <c:pt idx="161">
                  <c:v>8.2900000000000061E-8</c:v>
                </c:pt>
                <c:pt idx="162">
                  <c:v>8.2950000000000078E-8</c:v>
                </c:pt>
                <c:pt idx="163">
                  <c:v>8.3000000000000081E-8</c:v>
                </c:pt>
                <c:pt idx="164">
                  <c:v>8.3050000000000085E-8</c:v>
                </c:pt>
                <c:pt idx="165">
                  <c:v>8.3100000000000089E-8</c:v>
                </c:pt>
                <c:pt idx="166">
                  <c:v>8.3150000000000106E-8</c:v>
                </c:pt>
                <c:pt idx="167">
                  <c:v>8.320000000000007E-8</c:v>
                </c:pt>
                <c:pt idx="168">
                  <c:v>8.3250000000000087E-8</c:v>
                </c:pt>
                <c:pt idx="169">
                  <c:v>8.3300000000000091E-8</c:v>
                </c:pt>
                <c:pt idx="170">
                  <c:v>8.3350000000000081E-8</c:v>
                </c:pt>
                <c:pt idx="171">
                  <c:v>8.3400000000000072E-8</c:v>
                </c:pt>
                <c:pt idx="172">
                  <c:v>8.3450000000000102E-8</c:v>
                </c:pt>
                <c:pt idx="173">
                  <c:v>8.3500000000000106E-8</c:v>
                </c:pt>
                <c:pt idx="174">
                  <c:v>8.355000000000011E-8</c:v>
                </c:pt>
                <c:pt idx="175">
                  <c:v>8.3600000000000087E-8</c:v>
                </c:pt>
                <c:pt idx="176">
                  <c:v>8.3650000000000104E-8</c:v>
                </c:pt>
                <c:pt idx="177">
                  <c:v>8.3700000000000081E-8</c:v>
                </c:pt>
                <c:pt idx="178">
                  <c:v>8.3750000000000111E-8</c:v>
                </c:pt>
                <c:pt idx="179">
                  <c:v>8.3800000000000102E-8</c:v>
                </c:pt>
                <c:pt idx="180">
                  <c:v>8.3850000000000106E-8</c:v>
                </c:pt>
                <c:pt idx="181">
                  <c:v>8.3900000000000083E-8</c:v>
                </c:pt>
                <c:pt idx="182">
                  <c:v>8.3950000000000087E-8</c:v>
                </c:pt>
                <c:pt idx="183">
                  <c:v>8.400000000000009E-8</c:v>
                </c:pt>
                <c:pt idx="184">
                  <c:v>8.4050000000000107E-8</c:v>
                </c:pt>
                <c:pt idx="185">
                  <c:v>8.4100000000000071E-8</c:v>
                </c:pt>
                <c:pt idx="186">
                  <c:v>8.4150000000000102E-8</c:v>
                </c:pt>
                <c:pt idx="187">
                  <c:v>8.4200000000000092E-8</c:v>
                </c:pt>
                <c:pt idx="188">
                  <c:v>8.4250000000000083E-8</c:v>
                </c:pt>
                <c:pt idx="189">
                  <c:v>8.4300000000000073E-8</c:v>
                </c:pt>
                <c:pt idx="190">
                  <c:v>8.4350000000000077E-8</c:v>
                </c:pt>
                <c:pt idx="191">
                  <c:v>8.4400000000000054E-8</c:v>
                </c:pt>
                <c:pt idx="192">
                  <c:v>8.4450000000000071E-8</c:v>
                </c:pt>
                <c:pt idx="193">
                  <c:v>8.4500000000000102E-8</c:v>
                </c:pt>
                <c:pt idx="194">
                  <c:v>8.4550000000000145E-8</c:v>
                </c:pt>
                <c:pt idx="195">
                  <c:v>8.4600000000000083E-8</c:v>
                </c:pt>
                <c:pt idx="196">
                  <c:v>8.4650000000000113E-8</c:v>
                </c:pt>
                <c:pt idx="197">
                  <c:v>8.4700000000000103E-8</c:v>
                </c:pt>
                <c:pt idx="198">
                  <c:v>8.4750000000000107E-8</c:v>
                </c:pt>
                <c:pt idx="199">
                  <c:v>8.4800000000000071E-8</c:v>
                </c:pt>
                <c:pt idx="200">
                  <c:v>8.4850000000000101E-8</c:v>
                </c:pt>
                <c:pt idx="201">
                  <c:v>8.4900000000000132E-8</c:v>
                </c:pt>
                <c:pt idx="202">
                  <c:v>8.4950000000000082E-8</c:v>
                </c:pt>
                <c:pt idx="203">
                  <c:v>8.5000000000000073E-8</c:v>
                </c:pt>
                <c:pt idx="204">
                  <c:v>8.5050000000000103E-8</c:v>
                </c:pt>
                <c:pt idx="205">
                  <c:v>8.5100000000000067E-8</c:v>
                </c:pt>
                <c:pt idx="206">
                  <c:v>8.5150000000000084E-8</c:v>
                </c:pt>
                <c:pt idx="207">
                  <c:v>8.5200000000000075E-8</c:v>
                </c:pt>
                <c:pt idx="208">
                  <c:v>8.5250000000000092E-8</c:v>
                </c:pt>
                <c:pt idx="209">
                  <c:v>8.5300000000000069E-8</c:v>
                </c:pt>
                <c:pt idx="210">
                  <c:v>8.5350000000000073E-8</c:v>
                </c:pt>
                <c:pt idx="211">
                  <c:v>8.5400000000000076E-8</c:v>
                </c:pt>
                <c:pt idx="212">
                  <c:v>8.5450000000000067E-8</c:v>
                </c:pt>
                <c:pt idx="213">
                  <c:v>8.5500000000000084E-8</c:v>
                </c:pt>
                <c:pt idx="214">
                  <c:v>8.5550000000000088E-8</c:v>
                </c:pt>
                <c:pt idx="215">
                  <c:v>8.5600000000000118E-8</c:v>
                </c:pt>
                <c:pt idx="216">
                  <c:v>8.5650000000000109E-8</c:v>
                </c:pt>
                <c:pt idx="217">
                  <c:v>8.5700000000000073E-8</c:v>
                </c:pt>
                <c:pt idx="218">
                  <c:v>8.5750000000000103E-8</c:v>
                </c:pt>
                <c:pt idx="219">
                  <c:v>8.580000000000008E-8</c:v>
                </c:pt>
                <c:pt idx="220">
                  <c:v>8.5850000000000084E-8</c:v>
                </c:pt>
                <c:pt idx="221">
                  <c:v>8.5900000000000074E-8</c:v>
                </c:pt>
                <c:pt idx="222">
                  <c:v>8.5950000000000091E-8</c:v>
                </c:pt>
                <c:pt idx="223">
                  <c:v>8.6000000000000069E-8</c:v>
                </c:pt>
                <c:pt idx="224">
                  <c:v>8.6050000000000072E-8</c:v>
                </c:pt>
                <c:pt idx="225">
                  <c:v>8.6100000000000089E-8</c:v>
                </c:pt>
                <c:pt idx="226">
                  <c:v>8.615000000000008E-8</c:v>
                </c:pt>
                <c:pt idx="227">
                  <c:v>8.620000000000007E-8</c:v>
                </c:pt>
                <c:pt idx="228">
                  <c:v>8.6250000000000074E-8</c:v>
                </c:pt>
                <c:pt idx="229">
                  <c:v>8.6300000000000078E-8</c:v>
                </c:pt>
                <c:pt idx="230">
                  <c:v>8.6350000000000068E-8</c:v>
                </c:pt>
                <c:pt idx="231">
                  <c:v>8.6400000000000059E-8</c:v>
                </c:pt>
                <c:pt idx="232">
                  <c:v>8.6450000000000076E-8</c:v>
                </c:pt>
                <c:pt idx="233">
                  <c:v>8.650000000000008E-8</c:v>
                </c:pt>
                <c:pt idx="234">
                  <c:v>8.6550000000000083E-8</c:v>
                </c:pt>
                <c:pt idx="235">
                  <c:v>8.6600000000000074E-8</c:v>
                </c:pt>
                <c:pt idx="236">
                  <c:v>8.6650000000000104E-8</c:v>
                </c:pt>
                <c:pt idx="237">
                  <c:v>8.6700000000000068E-8</c:v>
                </c:pt>
                <c:pt idx="238">
                  <c:v>8.6750000000000085E-8</c:v>
                </c:pt>
                <c:pt idx="239">
                  <c:v>8.6800000000000089E-8</c:v>
                </c:pt>
                <c:pt idx="240">
                  <c:v>8.685000000000008E-8</c:v>
                </c:pt>
                <c:pt idx="241">
                  <c:v>8.690000000000007E-8</c:v>
                </c:pt>
                <c:pt idx="242">
                  <c:v>8.6950000000000074E-8</c:v>
                </c:pt>
                <c:pt idx="243">
                  <c:v>8.7000000000000091E-8</c:v>
                </c:pt>
                <c:pt idx="244">
                  <c:v>8.7050000000000081E-8</c:v>
                </c:pt>
                <c:pt idx="245">
                  <c:v>8.7100000000000059E-8</c:v>
                </c:pt>
                <c:pt idx="246">
                  <c:v>8.7150000000000089E-8</c:v>
                </c:pt>
                <c:pt idx="247">
                  <c:v>8.720000000000004E-8</c:v>
                </c:pt>
                <c:pt idx="248">
                  <c:v>8.725000000000007E-8</c:v>
                </c:pt>
                <c:pt idx="249">
                  <c:v>8.7300000000000047E-8</c:v>
                </c:pt>
                <c:pt idx="250">
                  <c:v>8.7350000000000064E-8</c:v>
                </c:pt>
                <c:pt idx="251">
                  <c:v>8.7400000000000041E-8</c:v>
                </c:pt>
                <c:pt idx="252">
                  <c:v>8.7450000000000072E-8</c:v>
                </c:pt>
                <c:pt idx="253">
                  <c:v>8.7500000000000089E-8</c:v>
                </c:pt>
                <c:pt idx="254">
                  <c:v>8.7550000000000106E-8</c:v>
                </c:pt>
                <c:pt idx="255">
                  <c:v>8.760000000000007E-8</c:v>
                </c:pt>
                <c:pt idx="256">
                  <c:v>8.7650000000000087E-8</c:v>
                </c:pt>
                <c:pt idx="257">
                  <c:v>8.770000000000009E-8</c:v>
                </c:pt>
                <c:pt idx="258">
                  <c:v>8.7750000000000081E-8</c:v>
                </c:pt>
                <c:pt idx="259">
                  <c:v>8.7800000000000072E-8</c:v>
                </c:pt>
                <c:pt idx="260">
                  <c:v>8.7850000000000089E-8</c:v>
                </c:pt>
                <c:pt idx="261">
                  <c:v>8.7900000000000053E-8</c:v>
                </c:pt>
                <c:pt idx="262">
                  <c:v>8.795000000000007E-8</c:v>
                </c:pt>
                <c:pt idx="263">
                  <c:v>8.8000000000000087E-8</c:v>
                </c:pt>
                <c:pt idx="264">
                  <c:v>8.8050000000000104E-8</c:v>
                </c:pt>
                <c:pt idx="265">
                  <c:v>8.8100000000000081E-8</c:v>
                </c:pt>
                <c:pt idx="266">
                  <c:v>8.8150000000000111E-8</c:v>
                </c:pt>
                <c:pt idx="267">
                  <c:v>8.8200000000000102E-8</c:v>
                </c:pt>
                <c:pt idx="268">
                  <c:v>8.8250000000000105E-8</c:v>
                </c:pt>
                <c:pt idx="269">
                  <c:v>8.8300000000000069E-8</c:v>
                </c:pt>
                <c:pt idx="270">
                  <c:v>8.8350000000000086E-8</c:v>
                </c:pt>
                <c:pt idx="271">
                  <c:v>8.840000000000009E-8</c:v>
                </c:pt>
                <c:pt idx="272">
                  <c:v>8.8450000000000081E-8</c:v>
                </c:pt>
                <c:pt idx="273">
                  <c:v>8.8500000000000111E-8</c:v>
                </c:pt>
                <c:pt idx="274">
                  <c:v>8.8550000000000128E-8</c:v>
                </c:pt>
                <c:pt idx="275">
                  <c:v>8.8600000000000145E-8</c:v>
                </c:pt>
                <c:pt idx="276">
                  <c:v>8.8650000000000109E-8</c:v>
                </c:pt>
                <c:pt idx="277">
                  <c:v>8.8700000000000086E-8</c:v>
                </c:pt>
                <c:pt idx="278">
                  <c:v>8.8750000000000116E-8</c:v>
                </c:pt>
                <c:pt idx="279">
                  <c:v>8.880000000000008E-8</c:v>
                </c:pt>
                <c:pt idx="280">
                  <c:v>8.8850000000000111E-8</c:v>
                </c:pt>
                <c:pt idx="281">
                  <c:v>8.8900000000000101E-8</c:v>
                </c:pt>
                <c:pt idx="282">
                  <c:v>8.8950000000000105E-8</c:v>
                </c:pt>
                <c:pt idx="283">
                  <c:v>8.9000000000000082E-8</c:v>
                </c:pt>
                <c:pt idx="284">
                  <c:v>8.9050000000000086E-8</c:v>
                </c:pt>
                <c:pt idx="285">
                  <c:v>8.910000000000009E-8</c:v>
                </c:pt>
                <c:pt idx="286">
                  <c:v>8.9150000000000107E-8</c:v>
                </c:pt>
                <c:pt idx="287">
                  <c:v>8.9200000000000071E-8</c:v>
                </c:pt>
                <c:pt idx="288">
                  <c:v>8.9250000000000088E-8</c:v>
                </c:pt>
                <c:pt idx="289">
                  <c:v>8.9300000000000105E-8</c:v>
                </c:pt>
                <c:pt idx="290">
                  <c:v>8.9350000000000082E-8</c:v>
                </c:pt>
                <c:pt idx="291">
                  <c:v>8.9400000000000073E-8</c:v>
                </c:pt>
                <c:pt idx="292">
                  <c:v>8.9450000000000076E-8</c:v>
                </c:pt>
                <c:pt idx="293">
                  <c:v>8.9500000000000107E-8</c:v>
                </c:pt>
                <c:pt idx="294">
                  <c:v>8.955000000000011E-8</c:v>
                </c:pt>
                <c:pt idx="295">
                  <c:v>8.9600000000000088E-8</c:v>
                </c:pt>
                <c:pt idx="296">
                  <c:v>8.9650000000000131E-8</c:v>
                </c:pt>
                <c:pt idx="297">
                  <c:v>8.9700000000000082E-8</c:v>
                </c:pt>
                <c:pt idx="298">
                  <c:v>8.9750000000000125E-8</c:v>
                </c:pt>
                <c:pt idx="299">
                  <c:v>8.9800000000000103E-8</c:v>
                </c:pt>
                <c:pt idx="300">
                  <c:v>8.9850000000000106E-8</c:v>
                </c:pt>
                <c:pt idx="301">
                  <c:v>8.9900000000000084E-8</c:v>
                </c:pt>
                <c:pt idx="302">
                  <c:v>8.9950000000000087E-8</c:v>
                </c:pt>
                <c:pt idx="303">
                  <c:v>9.0000000000000104E-8</c:v>
                </c:pt>
                <c:pt idx="304">
                  <c:v>9.0050000000000082E-8</c:v>
                </c:pt>
                <c:pt idx="305">
                  <c:v>9.0100000000000072E-8</c:v>
                </c:pt>
                <c:pt idx="306">
                  <c:v>9.0150000000000102E-8</c:v>
                </c:pt>
                <c:pt idx="307">
                  <c:v>9.0200000000000067E-8</c:v>
                </c:pt>
                <c:pt idx="308">
                  <c:v>9.0250000000000084E-8</c:v>
                </c:pt>
                <c:pt idx="309">
                  <c:v>9.0300000000000074E-8</c:v>
                </c:pt>
                <c:pt idx="310">
                  <c:v>9.0350000000000078E-8</c:v>
                </c:pt>
                <c:pt idx="311">
                  <c:v>9.0400000000000068E-8</c:v>
                </c:pt>
                <c:pt idx="312">
                  <c:v>9.0450000000000072E-8</c:v>
                </c:pt>
                <c:pt idx="313">
                  <c:v>9.0500000000000102E-8</c:v>
                </c:pt>
                <c:pt idx="314">
                  <c:v>9.0550000000000106E-8</c:v>
                </c:pt>
                <c:pt idx="315">
                  <c:v>9.0600000000000083E-8</c:v>
                </c:pt>
                <c:pt idx="316">
                  <c:v>9.0650000000000087E-8</c:v>
                </c:pt>
                <c:pt idx="317">
                  <c:v>9.0700000000000091E-8</c:v>
                </c:pt>
                <c:pt idx="318">
                  <c:v>9.0750000000000108E-8</c:v>
                </c:pt>
                <c:pt idx="319">
                  <c:v>9.0800000000000072E-8</c:v>
                </c:pt>
                <c:pt idx="320">
                  <c:v>9.0850000000000102E-8</c:v>
                </c:pt>
                <c:pt idx="321">
                  <c:v>9.0900000000000079E-8</c:v>
                </c:pt>
                <c:pt idx="322">
                  <c:v>9.0950000000000083E-8</c:v>
                </c:pt>
                <c:pt idx="323">
                  <c:v>9.1000000000000074E-8</c:v>
                </c:pt>
                <c:pt idx="324">
                  <c:v>9.1050000000000104E-8</c:v>
                </c:pt>
                <c:pt idx="325">
                  <c:v>9.1100000000000055E-8</c:v>
                </c:pt>
                <c:pt idx="326">
                  <c:v>9.1150000000000072E-8</c:v>
                </c:pt>
                <c:pt idx="327">
                  <c:v>9.1200000000000089E-8</c:v>
                </c:pt>
                <c:pt idx="328">
                  <c:v>9.1250000000000079E-8</c:v>
                </c:pt>
                <c:pt idx="329">
                  <c:v>9.130000000000007E-8</c:v>
                </c:pt>
                <c:pt idx="330">
                  <c:v>9.1350000000000074E-8</c:v>
                </c:pt>
                <c:pt idx="331">
                  <c:v>9.1400000000000077E-8</c:v>
                </c:pt>
                <c:pt idx="332">
                  <c:v>9.1450000000000068E-8</c:v>
                </c:pt>
                <c:pt idx="333">
                  <c:v>9.1500000000000085E-8</c:v>
                </c:pt>
                <c:pt idx="334">
                  <c:v>9.1550000000000128E-8</c:v>
                </c:pt>
                <c:pt idx="335">
                  <c:v>9.1600000000000092E-8</c:v>
                </c:pt>
                <c:pt idx="336">
                  <c:v>9.1650000000000109E-8</c:v>
                </c:pt>
                <c:pt idx="337">
                  <c:v>9.1700000000000073E-8</c:v>
                </c:pt>
                <c:pt idx="338">
                  <c:v>9.1750000000000104E-8</c:v>
                </c:pt>
                <c:pt idx="339">
                  <c:v>9.1800000000000068E-8</c:v>
                </c:pt>
                <c:pt idx="340">
                  <c:v>9.1850000000000085E-8</c:v>
                </c:pt>
                <c:pt idx="341">
                  <c:v>9.1900000000000088E-8</c:v>
                </c:pt>
                <c:pt idx="342">
                  <c:v>9.1950000000000092E-8</c:v>
                </c:pt>
                <c:pt idx="343">
                  <c:v>9.2000000000000069E-8</c:v>
                </c:pt>
                <c:pt idx="344">
                  <c:v>9.2050000000000073E-8</c:v>
                </c:pt>
                <c:pt idx="345">
                  <c:v>9.210000000000009E-8</c:v>
                </c:pt>
                <c:pt idx="346">
                  <c:v>9.2150000000000081E-8</c:v>
                </c:pt>
                <c:pt idx="347">
                  <c:v>9.2200000000000071E-8</c:v>
                </c:pt>
                <c:pt idx="348">
                  <c:v>9.2250000000000088E-8</c:v>
                </c:pt>
                <c:pt idx="349">
                  <c:v>9.2300000000000079E-8</c:v>
                </c:pt>
                <c:pt idx="350">
                  <c:v>9.2350000000000069E-8</c:v>
                </c:pt>
                <c:pt idx="351">
                  <c:v>9.2400000000000047E-8</c:v>
                </c:pt>
                <c:pt idx="352">
                  <c:v>9.2450000000000064E-8</c:v>
                </c:pt>
                <c:pt idx="353">
                  <c:v>9.2500000000000081E-8</c:v>
                </c:pt>
                <c:pt idx="354">
                  <c:v>9.2550000000000084E-8</c:v>
                </c:pt>
                <c:pt idx="355">
                  <c:v>9.2600000000000088E-8</c:v>
                </c:pt>
                <c:pt idx="356">
                  <c:v>9.2650000000000105E-8</c:v>
                </c:pt>
                <c:pt idx="357">
                  <c:v>9.2700000000000069E-8</c:v>
                </c:pt>
                <c:pt idx="358">
                  <c:v>9.2750000000000086E-8</c:v>
                </c:pt>
                <c:pt idx="359">
                  <c:v>9.280000000000009E-8</c:v>
                </c:pt>
                <c:pt idx="360">
                  <c:v>9.285000000000008E-8</c:v>
                </c:pt>
                <c:pt idx="361">
                  <c:v>9.2900000000000071E-8</c:v>
                </c:pt>
                <c:pt idx="362">
                  <c:v>9.2950000000000075E-8</c:v>
                </c:pt>
                <c:pt idx="363">
                  <c:v>9.3000000000000105E-8</c:v>
                </c:pt>
                <c:pt idx="364">
                  <c:v>9.3050000000000109E-8</c:v>
                </c:pt>
                <c:pt idx="365">
                  <c:v>9.3100000000000086E-8</c:v>
                </c:pt>
                <c:pt idx="366">
                  <c:v>9.3150000000000103E-8</c:v>
                </c:pt>
                <c:pt idx="367">
                  <c:v>9.320000000000008E-8</c:v>
                </c:pt>
                <c:pt idx="368">
                  <c:v>9.325000000000011E-8</c:v>
                </c:pt>
                <c:pt idx="369">
                  <c:v>9.3300000000000074E-8</c:v>
                </c:pt>
                <c:pt idx="370">
                  <c:v>9.3350000000000105E-8</c:v>
                </c:pt>
                <c:pt idx="371">
                  <c:v>9.3400000000000082E-8</c:v>
                </c:pt>
                <c:pt idx="372">
                  <c:v>9.3450000000000086E-8</c:v>
                </c:pt>
                <c:pt idx="373">
                  <c:v>9.3500000000000103E-8</c:v>
                </c:pt>
                <c:pt idx="374">
                  <c:v>9.355000000000012E-8</c:v>
                </c:pt>
                <c:pt idx="375">
                  <c:v>9.360000000000011E-8</c:v>
                </c:pt>
                <c:pt idx="376">
                  <c:v>9.3650000000000114E-8</c:v>
                </c:pt>
                <c:pt idx="377">
                  <c:v>9.3700000000000144E-8</c:v>
                </c:pt>
                <c:pt idx="378">
                  <c:v>9.3750000000000108E-8</c:v>
                </c:pt>
                <c:pt idx="379">
                  <c:v>9.3800000000000086E-8</c:v>
                </c:pt>
                <c:pt idx="380">
                  <c:v>9.3850000000000129E-8</c:v>
                </c:pt>
                <c:pt idx="381">
                  <c:v>9.3900000000000106E-8</c:v>
                </c:pt>
                <c:pt idx="382">
                  <c:v>9.395000000000011E-8</c:v>
                </c:pt>
                <c:pt idx="383">
                  <c:v>9.4000000000000087E-8</c:v>
                </c:pt>
                <c:pt idx="384">
                  <c:v>9.4050000000000104E-8</c:v>
                </c:pt>
                <c:pt idx="385">
                  <c:v>9.4100000000000082E-8</c:v>
                </c:pt>
                <c:pt idx="386">
                  <c:v>9.4150000000000085E-8</c:v>
                </c:pt>
                <c:pt idx="387">
                  <c:v>9.4200000000000089E-8</c:v>
                </c:pt>
                <c:pt idx="388">
                  <c:v>9.4250000000000106E-8</c:v>
                </c:pt>
                <c:pt idx="389">
                  <c:v>9.430000000000007E-8</c:v>
                </c:pt>
                <c:pt idx="390">
                  <c:v>9.4350000000000087E-8</c:v>
                </c:pt>
                <c:pt idx="391">
                  <c:v>9.4400000000000091E-8</c:v>
                </c:pt>
                <c:pt idx="392">
                  <c:v>9.4450000000000081E-8</c:v>
                </c:pt>
                <c:pt idx="393">
                  <c:v>9.4500000000000125E-8</c:v>
                </c:pt>
                <c:pt idx="394">
                  <c:v>9.4550000000000129E-8</c:v>
                </c:pt>
                <c:pt idx="395">
                  <c:v>9.4600000000000106E-8</c:v>
                </c:pt>
                <c:pt idx="396">
                  <c:v>9.465000000000011E-8</c:v>
                </c:pt>
                <c:pt idx="397">
                  <c:v>9.4700000000000087E-8</c:v>
                </c:pt>
                <c:pt idx="398">
                  <c:v>9.4750000000000104E-8</c:v>
                </c:pt>
                <c:pt idx="399">
                  <c:v>9.4800000000000081E-8</c:v>
                </c:pt>
                <c:pt idx="400">
                  <c:v>9.4850000000000125E-8</c:v>
                </c:pt>
                <c:pt idx="401">
                  <c:v>9.4900000000000102E-8</c:v>
                </c:pt>
                <c:pt idx="402">
                  <c:v>9.4950000000000106E-8</c:v>
                </c:pt>
                <c:pt idx="403">
                  <c:v>9.5000000000000083E-8</c:v>
                </c:pt>
                <c:pt idx="404">
                  <c:v>9.5050000000000087E-8</c:v>
                </c:pt>
                <c:pt idx="405">
                  <c:v>9.5100000000000091E-8</c:v>
                </c:pt>
                <c:pt idx="406">
                  <c:v>9.5150000000000081E-8</c:v>
                </c:pt>
                <c:pt idx="407">
                  <c:v>9.5200000000000072E-8</c:v>
                </c:pt>
                <c:pt idx="408">
                  <c:v>9.5250000000000102E-8</c:v>
                </c:pt>
                <c:pt idx="409">
                  <c:v>9.5300000000000092E-8</c:v>
                </c:pt>
                <c:pt idx="410">
                  <c:v>9.5350000000000083E-8</c:v>
                </c:pt>
                <c:pt idx="411">
                  <c:v>9.5400000000000073E-8</c:v>
                </c:pt>
                <c:pt idx="412">
                  <c:v>9.5450000000000077E-8</c:v>
                </c:pt>
                <c:pt idx="413">
                  <c:v>9.5500000000000107E-8</c:v>
                </c:pt>
                <c:pt idx="414">
                  <c:v>9.5550000000000111E-8</c:v>
                </c:pt>
                <c:pt idx="415">
                  <c:v>9.5600000000000102E-8</c:v>
                </c:pt>
                <c:pt idx="416">
                  <c:v>9.5650000000000105E-8</c:v>
                </c:pt>
                <c:pt idx="417">
                  <c:v>9.5700000000000083E-8</c:v>
                </c:pt>
                <c:pt idx="418">
                  <c:v>9.5750000000000086E-8</c:v>
                </c:pt>
                <c:pt idx="419">
                  <c:v>9.580000000000009E-8</c:v>
                </c:pt>
                <c:pt idx="420">
                  <c:v>9.5850000000000107E-8</c:v>
                </c:pt>
                <c:pt idx="421">
                  <c:v>9.5900000000000071E-8</c:v>
                </c:pt>
                <c:pt idx="422">
                  <c:v>9.5950000000000101E-8</c:v>
                </c:pt>
                <c:pt idx="423">
                  <c:v>9.6000000000000132E-8</c:v>
                </c:pt>
                <c:pt idx="424">
                  <c:v>9.6050000000000083E-8</c:v>
                </c:pt>
                <c:pt idx="425">
                  <c:v>9.6100000000000073E-8</c:v>
                </c:pt>
                <c:pt idx="426">
                  <c:v>9.6150000000000103E-8</c:v>
                </c:pt>
                <c:pt idx="427">
                  <c:v>9.6200000000000067E-8</c:v>
                </c:pt>
                <c:pt idx="428">
                  <c:v>9.6250000000000084E-8</c:v>
                </c:pt>
                <c:pt idx="429">
                  <c:v>9.6300000000000075E-8</c:v>
                </c:pt>
                <c:pt idx="430">
                  <c:v>9.6350000000000092E-8</c:v>
                </c:pt>
                <c:pt idx="431">
                  <c:v>9.6400000000000069E-8</c:v>
                </c:pt>
                <c:pt idx="432">
                  <c:v>9.6450000000000073E-8</c:v>
                </c:pt>
                <c:pt idx="433">
                  <c:v>9.6500000000000103E-8</c:v>
                </c:pt>
                <c:pt idx="434">
                  <c:v>9.6550000000000107E-8</c:v>
                </c:pt>
                <c:pt idx="435">
                  <c:v>9.6600000000000084E-8</c:v>
                </c:pt>
                <c:pt idx="436">
                  <c:v>9.6650000000000088E-8</c:v>
                </c:pt>
                <c:pt idx="437">
                  <c:v>9.6700000000000118E-8</c:v>
                </c:pt>
                <c:pt idx="438">
                  <c:v>9.6750000000000109E-8</c:v>
                </c:pt>
                <c:pt idx="439">
                  <c:v>9.6800000000000073E-8</c:v>
                </c:pt>
                <c:pt idx="440">
                  <c:v>9.6850000000000103E-8</c:v>
                </c:pt>
                <c:pt idx="441">
                  <c:v>9.6900000000000067E-8</c:v>
                </c:pt>
                <c:pt idx="442">
                  <c:v>9.6950000000000084E-8</c:v>
                </c:pt>
                <c:pt idx="443">
                  <c:v>9.7000000000000074E-8</c:v>
                </c:pt>
                <c:pt idx="444">
                  <c:v>9.7050000000000091E-8</c:v>
                </c:pt>
                <c:pt idx="445">
                  <c:v>9.7100000000000069E-8</c:v>
                </c:pt>
                <c:pt idx="446">
                  <c:v>9.7150000000000073E-8</c:v>
                </c:pt>
                <c:pt idx="447">
                  <c:v>9.720000000000009E-8</c:v>
                </c:pt>
                <c:pt idx="448">
                  <c:v>9.725000000000008E-8</c:v>
                </c:pt>
                <c:pt idx="449">
                  <c:v>9.7300000000000071E-8</c:v>
                </c:pt>
                <c:pt idx="450">
                  <c:v>9.7350000000000074E-8</c:v>
                </c:pt>
                <c:pt idx="451">
                  <c:v>9.7400000000000078E-8</c:v>
                </c:pt>
                <c:pt idx="452">
                  <c:v>9.7450000000000069E-8</c:v>
                </c:pt>
                <c:pt idx="453">
                  <c:v>9.7500000000000072E-8</c:v>
                </c:pt>
                <c:pt idx="454">
                  <c:v>9.7550000000000103E-8</c:v>
                </c:pt>
                <c:pt idx="455">
                  <c:v>9.760000000000008E-8</c:v>
                </c:pt>
                <c:pt idx="456">
                  <c:v>9.7650000000000084E-8</c:v>
                </c:pt>
                <c:pt idx="457">
                  <c:v>9.7700000000000074E-8</c:v>
                </c:pt>
                <c:pt idx="458">
                  <c:v>9.7750000000000104E-8</c:v>
                </c:pt>
                <c:pt idx="459">
                  <c:v>9.7800000000000068E-8</c:v>
                </c:pt>
                <c:pt idx="460">
                  <c:v>9.7850000000000085E-8</c:v>
                </c:pt>
                <c:pt idx="461">
                  <c:v>9.7900000000000089E-8</c:v>
                </c:pt>
                <c:pt idx="462">
                  <c:v>9.795000000000008E-8</c:v>
                </c:pt>
                <c:pt idx="463">
                  <c:v>9.800000000000011E-8</c:v>
                </c:pt>
                <c:pt idx="464">
                  <c:v>9.8050000000000114E-8</c:v>
                </c:pt>
                <c:pt idx="465">
                  <c:v>9.8100000000000104E-8</c:v>
                </c:pt>
                <c:pt idx="466">
                  <c:v>9.8150000000000108E-8</c:v>
                </c:pt>
                <c:pt idx="467">
                  <c:v>9.8200000000000085E-8</c:v>
                </c:pt>
                <c:pt idx="468">
                  <c:v>9.8250000000000129E-8</c:v>
                </c:pt>
                <c:pt idx="469">
                  <c:v>9.830000000000008E-8</c:v>
                </c:pt>
                <c:pt idx="470">
                  <c:v>9.835000000000011E-8</c:v>
                </c:pt>
                <c:pt idx="471">
                  <c:v>9.8400000000000074E-8</c:v>
                </c:pt>
                <c:pt idx="472">
                  <c:v>9.8450000000000104E-8</c:v>
                </c:pt>
                <c:pt idx="473">
                  <c:v>9.8500000000000108E-8</c:v>
                </c:pt>
                <c:pt idx="474">
                  <c:v>9.8550000000000138E-8</c:v>
                </c:pt>
                <c:pt idx="475">
                  <c:v>9.8600000000000129E-8</c:v>
                </c:pt>
                <c:pt idx="476">
                  <c:v>9.8650000000000119E-8</c:v>
                </c:pt>
                <c:pt idx="477">
                  <c:v>9.870000000000011E-8</c:v>
                </c:pt>
                <c:pt idx="478">
                  <c:v>9.8750000000000113E-8</c:v>
                </c:pt>
                <c:pt idx="479">
                  <c:v>9.8800000000000104E-8</c:v>
                </c:pt>
                <c:pt idx="480">
                  <c:v>9.8850000000000108E-8</c:v>
                </c:pt>
                <c:pt idx="481">
                  <c:v>9.8900000000000085E-8</c:v>
                </c:pt>
                <c:pt idx="482">
                  <c:v>9.8950000000000128E-8</c:v>
                </c:pt>
                <c:pt idx="483">
                  <c:v>9.9000000000000106E-8</c:v>
                </c:pt>
                <c:pt idx="484">
                  <c:v>9.9050000000000109E-8</c:v>
                </c:pt>
                <c:pt idx="485">
                  <c:v>9.9100000000000087E-8</c:v>
                </c:pt>
                <c:pt idx="486">
                  <c:v>9.9150000000000104E-8</c:v>
                </c:pt>
                <c:pt idx="487">
                  <c:v>9.9200000000000081E-8</c:v>
                </c:pt>
                <c:pt idx="488">
                  <c:v>9.9250000000000085E-8</c:v>
                </c:pt>
                <c:pt idx="489">
                  <c:v>9.9300000000000088E-8</c:v>
                </c:pt>
                <c:pt idx="490">
                  <c:v>9.9350000000000105E-8</c:v>
                </c:pt>
                <c:pt idx="491">
                  <c:v>9.940000000000007E-8</c:v>
                </c:pt>
                <c:pt idx="492">
                  <c:v>9.9450000000000087E-8</c:v>
                </c:pt>
                <c:pt idx="493">
                  <c:v>9.9500000000000103E-8</c:v>
                </c:pt>
                <c:pt idx="494">
                  <c:v>9.955000000000012E-8</c:v>
                </c:pt>
                <c:pt idx="495">
                  <c:v>9.9600000000000111E-8</c:v>
                </c:pt>
                <c:pt idx="496">
                  <c:v>9.9650000000000128E-8</c:v>
                </c:pt>
                <c:pt idx="497">
                  <c:v>9.9700000000000145E-8</c:v>
                </c:pt>
                <c:pt idx="498">
                  <c:v>9.9750000000000109E-8</c:v>
                </c:pt>
                <c:pt idx="499">
                  <c:v>9.9800000000000086E-8</c:v>
                </c:pt>
                <c:pt idx="500">
                  <c:v>9.9850000000000103E-8</c:v>
                </c:pt>
                <c:pt idx="501">
                  <c:v>9.9900000000000081E-8</c:v>
                </c:pt>
                <c:pt idx="502">
                  <c:v>9.9950000000000111E-8</c:v>
                </c:pt>
                <c:pt idx="503">
                  <c:v>1.0000000000000009E-7</c:v>
                </c:pt>
                <c:pt idx="504">
                  <c:v>1.0005000000000008E-7</c:v>
                </c:pt>
                <c:pt idx="505">
                  <c:v>1.0010000000000006E-7</c:v>
                </c:pt>
                <c:pt idx="506">
                  <c:v>1.0015000000000005E-7</c:v>
                </c:pt>
                <c:pt idx="507">
                  <c:v>1.0020000000000009E-7</c:v>
                </c:pt>
                <c:pt idx="508">
                  <c:v>1.0025000000000005E-7</c:v>
                </c:pt>
                <c:pt idx="509">
                  <c:v>1.0030000000000004E-7</c:v>
                </c:pt>
                <c:pt idx="510">
                  <c:v>1.0035000000000005E-7</c:v>
                </c:pt>
                <c:pt idx="511">
                  <c:v>1.0040000000000008E-7</c:v>
                </c:pt>
                <c:pt idx="512">
                  <c:v>1.0045000000000006E-7</c:v>
                </c:pt>
                <c:pt idx="513">
                  <c:v>1.0050000000000005E-7</c:v>
                </c:pt>
                <c:pt idx="514">
                  <c:v>1.0055000000000005E-7</c:v>
                </c:pt>
                <c:pt idx="515">
                  <c:v>1.0060000000000008E-7</c:v>
                </c:pt>
                <c:pt idx="516">
                  <c:v>1.0065000000000006E-7</c:v>
                </c:pt>
                <c:pt idx="517">
                  <c:v>1.0070000000000005E-7</c:v>
                </c:pt>
                <c:pt idx="518">
                  <c:v>1.0075000000000005E-7</c:v>
                </c:pt>
                <c:pt idx="519">
                  <c:v>1.0080000000000008E-7</c:v>
                </c:pt>
                <c:pt idx="520">
                  <c:v>1.0085000000000006E-7</c:v>
                </c:pt>
                <c:pt idx="521">
                  <c:v>1.0090000000000005E-7</c:v>
                </c:pt>
                <c:pt idx="522">
                  <c:v>1.0095000000000004E-7</c:v>
                </c:pt>
                <c:pt idx="523">
                  <c:v>1.0100000000000008E-7</c:v>
                </c:pt>
                <c:pt idx="524">
                  <c:v>1.0105000000000006E-7</c:v>
                </c:pt>
                <c:pt idx="525">
                  <c:v>1.0110000000000005E-7</c:v>
                </c:pt>
                <c:pt idx="526">
                  <c:v>1.0115000000000004E-7</c:v>
                </c:pt>
                <c:pt idx="527">
                  <c:v>1.0120000000000009E-7</c:v>
                </c:pt>
                <c:pt idx="528">
                  <c:v>1.0125000000000008E-7</c:v>
                </c:pt>
                <c:pt idx="529">
                  <c:v>1.0130000000000005E-7</c:v>
                </c:pt>
                <c:pt idx="530">
                  <c:v>1.0135000000000004E-7</c:v>
                </c:pt>
                <c:pt idx="531">
                  <c:v>1.0140000000000006E-7</c:v>
                </c:pt>
                <c:pt idx="532">
                  <c:v>1.0145000000000008E-7</c:v>
                </c:pt>
                <c:pt idx="533">
                  <c:v>1.0150000000000006E-7</c:v>
                </c:pt>
                <c:pt idx="534">
                  <c:v>1.0155000000000005E-7</c:v>
                </c:pt>
                <c:pt idx="535">
                  <c:v>1.0160000000000009E-7</c:v>
                </c:pt>
                <c:pt idx="536">
                  <c:v>1.0165000000000008E-7</c:v>
                </c:pt>
                <c:pt idx="537">
                  <c:v>1.0170000000000006E-7</c:v>
                </c:pt>
                <c:pt idx="538">
                  <c:v>1.0175000000000005E-7</c:v>
                </c:pt>
                <c:pt idx="539">
                  <c:v>1.0180000000000009E-7</c:v>
                </c:pt>
                <c:pt idx="540">
                  <c:v>1.0185000000000008E-7</c:v>
                </c:pt>
                <c:pt idx="541">
                  <c:v>1.0190000000000006E-7</c:v>
                </c:pt>
                <c:pt idx="542">
                  <c:v>1.0195000000000005E-7</c:v>
                </c:pt>
                <c:pt idx="543">
                  <c:v>1.0200000000000008E-7</c:v>
                </c:pt>
                <c:pt idx="544">
                  <c:v>1.0205000000000006E-7</c:v>
                </c:pt>
                <c:pt idx="545">
                  <c:v>1.0210000000000005E-7</c:v>
                </c:pt>
                <c:pt idx="546">
                  <c:v>1.0215000000000005E-7</c:v>
                </c:pt>
                <c:pt idx="547">
                  <c:v>1.0220000000000008E-7</c:v>
                </c:pt>
                <c:pt idx="548">
                  <c:v>1.0225000000000006E-7</c:v>
                </c:pt>
                <c:pt idx="549">
                  <c:v>1.0230000000000008E-7</c:v>
                </c:pt>
                <c:pt idx="550">
                  <c:v>1.0235000000000005E-7</c:v>
                </c:pt>
                <c:pt idx="551">
                  <c:v>1.0240000000000008E-7</c:v>
                </c:pt>
                <c:pt idx="552">
                  <c:v>1.0245000000000006E-7</c:v>
                </c:pt>
                <c:pt idx="553">
                  <c:v>1.0250000000000005E-7</c:v>
                </c:pt>
                <c:pt idx="554">
                  <c:v>1.0255000000000004E-7</c:v>
                </c:pt>
                <c:pt idx="555">
                  <c:v>1.0260000000000008E-7</c:v>
                </c:pt>
                <c:pt idx="556">
                  <c:v>1.0265000000000008E-7</c:v>
                </c:pt>
                <c:pt idx="557">
                  <c:v>1.0270000000000005E-7</c:v>
                </c:pt>
                <c:pt idx="558">
                  <c:v>1.0275000000000004E-7</c:v>
                </c:pt>
                <c:pt idx="559">
                  <c:v>1.0280000000000009E-7</c:v>
                </c:pt>
                <c:pt idx="560">
                  <c:v>1.0285000000000008E-7</c:v>
                </c:pt>
                <c:pt idx="561">
                  <c:v>1.0290000000000005E-7</c:v>
                </c:pt>
                <c:pt idx="562">
                  <c:v>1.0295000000000005E-7</c:v>
                </c:pt>
                <c:pt idx="563">
                  <c:v>1.0300000000000009E-7</c:v>
                </c:pt>
                <c:pt idx="564">
                  <c:v>1.0305000000000008E-7</c:v>
                </c:pt>
                <c:pt idx="565">
                  <c:v>1.0310000000000006E-7</c:v>
                </c:pt>
                <c:pt idx="566">
                  <c:v>1.0315000000000005E-7</c:v>
                </c:pt>
                <c:pt idx="567">
                  <c:v>1.0320000000000009E-7</c:v>
                </c:pt>
                <c:pt idx="568">
                  <c:v>1.0325000000000008E-7</c:v>
                </c:pt>
                <c:pt idx="569">
                  <c:v>1.0330000000000006E-7</c:v>
                </c:pt>
                <c:pt idx="570">
                  <c:v>1.0335000000000005E-7</c:v>
                </c:pt>
                <c:pt idx="571">
                  <c:v>1.0340000000000009E-7</c:v>
                </c:pt>
                <c:pt idx="572">
                  <c:v>1.0345000000000008E-7</c:v>
                </c:pt>
                <c:pt idx="573">
                  <c:v>1.0350000000000006E-7</c:v>
                </c:pt>
                <c:pt idx="574">
                  <c:v>1.0355000000000005E-7</c:v>
                </c:pt>
                <c:pt idx="575">
                  <c:v>1.0360000000000009E-7</c:v>
                </c:pt>
                <c:pt idx="576">
                  <c:v>1.0365000000000006E-7</c:v>
                </c:pt>
                <c:pt idx="577">
                  <c:v>1.0370000000000007E-7</c:v>
                </c:pt>
                <c:pt idx="578">
                  <c:v>1.0375000000000005E-7</c:v>
                </c:pt>
                <c:pt idx="579">
                  <c:v>1.0380000000000008E-7</c:v>
                </c:pt>
                <c:pt idx="580">
                  <c:v>1.0385000000000006E-7</c:v>
                </c:pt>
                <c:pt idx="581">
                  <c:v>1.0390000000000008E-7</c:v>
                </c:pt>
                <c:pt idx="582">
                  <c:v>1.0395000000000005E-7</c:v>
                </c:pt>
                <c:pt idx="583">
                  <c:v>1.0400000000000008E-7</c:v>
                </c:pt>
                <c:pt idx="584">
                  <c:v>1.0405000000000009E-7</c:v>
                </c:pt>
                <c:pt idx="585">
                  <c:v>1.0410000000000008E-7</c:v>
                </c:pt>
                <c:pt idx="586">
                  <c:v>1.0415000000000006E-7</c:v>
                </c:pt>
                <c:pt idx="587">
                  <c:v>1.0420000000000009E-7</c:v>
                </c:pt>
                <c:pt idx="588">
                  <c:v>1.0425000000000008E-7</c:v>
                </c:pt>
                <c:pt idx="589">
                  <c:v>1.0430000000000005E-7</c:v>
                </c:pt>
                <c:pt idx="590">
                  <c:v>1.0435000000000004E-7</c:v>
                </c:pt>
                <c:pt idx="591">
                  <c:v>1.0440000000000009E-7</c:v>
                </c:pt>
                <c:pt idx="592">
                  <c:v>1.0445000000000008E-7</c:v>
                </c:pt>
                <c:pt idx="593">
                  <c:v>1.0450000000000006E-7</c:v>
                </c:pt>
                <c:pt idx="594">
                  <c:v>1.0455000000000005E-7</c:v>
                </c:pt>
                <c:pt idx="595">
                  <c:v>1.0460000000000009E-7</c:v>
                </c:pt>
                <c:pt idx="596">
                  <c:v>1.0465000000000008E-7</c:v>
                </c:pt>
                <c:pt idx="597">
                  <c:v>1.0470000000000006E-7</c:v>
                </c:pt>
                <c:pt idx="598">
                  <c:v>1.0475000000000005E-7</c:v>
                </c:pt>
                <c:pt idx="599">
                  <c:v>1.0480000000000009E-7</c:v>
                </c:pt>
                <c:pt idx="600">
                  <c:v>1.0485000000000008E-7</c:v>
                </c:pt>
                <c:pt idx="601">
                  <c:v>1.0490000000000006E-7</c:v>
                </c:pt>
                <c:pt idx="602">
                  <c:v>1.0495000000000005E-7</c:v>
                </c:pt>
                <c:pt idx="603">
                  <c:v>1.0500000000000009E-7</c:v>
                </c:pt>
                <c:pt idx="604">
                  <c:v>1.0505000000000008E-7</c:v>
                </c:pt>
                <c:pt idx="605">
                  <c:v>1.0510000000000006E-7</c:v>
                </c:pt>
                <c:pt idx="606">
                  <c:v>1.0515000000000005E-7</c:v>
                </c:pt>
                <c:pt idx="607">
                  <c:v>1.0520000000000009E-7</c:v>
                </c:pt>
                <c:pt idx="608">
                  <c:v>1.0525000000000009E-7</c:v>
                </c:pt>
                <c:pt idx="609">
                  <c:v>1.0530000000000008E-7</c:v>
                </c:pt>
                <c:pt idx="610">
                  <c:v>1.0535000000000005E-7</c:v>
                </c:pt>
                <c:pt idx="611">
                  <c:v>1.0540000000000008E-7</c:v>
                </c:pt>
                <c:pt idx="612">
                  <c:v>1.0545000000000006E-7</c:v>
                </c:pt>
                <c:pt idx="613">
                  <c:v>1.0550000000000008E-7</c:v>
                </c:pt>
                <c:pt idx="614">
                  <c:v>1.0555000000000006E-7</c:v>
                </c:pt>
                <c:pt idx="615">
                  <c:v>1.0560000000000009E-7</c:v>
                </c:pt>
                <c:pt idx="616">
                  <c:v>1.0565000000000009E-7</c:v>
                </c:pt>
                <c:pt idx="617">
                  <c:v>1.0570000000000008E-7</c:v>
                </c:pt>
                <c:pt idx="618">
                  <c:v>1.0575000000000006E-7</c:v>
                </c:pt>
                <c:pt idx="619">
                  <c:v>1.0580000000000009E-7</c:v>
                </c:pt>
                <c:pt idx="620">
                  <c:v>1.0585000000000009E-7</c:v>
                </c:pt>
                <c:pt idx="621">
                  <c:v>1.0590000000000008E-7</c:v>
                </c:pt>
                <c:pt idx="622">
                  <c:v>1.0595000000000005E-7</c:v>
                </c:pt>
                <c:pt idx="623">
                  <c:v>1.0600000000000009E-7</c:v>
                </c:pt>
                <c:pt idx="624">
                  <c:v>1.0605000000000008E-7</c:v>
                </c:pt>
                <c:pt idx="625">
                  <c:v>1.0610000000000006E-7</c:v>
                </c:pt>
                <c:pt idx="626">
                  <c:v>1.0615000000000005E-7</c:v>
                </c:pt>
                <c:pt idx="627">
                  <c:v>1.0620000000000009E-7</c:v>
                </c:pt>
                <c:pt idx="628">
                  <c:v>1.0625000000000008E-7</c:v>
                </c:pt>
                <c:pt idx="629">
                  <c:v>1.0630000000000006E-7</c:v>
                </c:pt>
                <c:pt idx="630">
                  <c:v>1.0635000000000008E-7</c:v>
                </c:pt>
                <c:pt idx="631">
                  <c:v>1.0640000000000009E-7</c:v>
                </c:pt>
                <c:pt idx="632">
                  <c:v>1.0645000000000008E-7</c:v>
                </c:pt>
                <c:pt idx="633">
                  <c:v>1.0650000000000006E-7</c:v>
                </c:pt>
                <c:pt idx="634">
                  <c:v>1.0655000000000005E-7</c:v>
                </c:pt>
                <c:pt idx="635">
                  <c:v>1.0660000000000009E-7</c:v>
                </c:pt>
                <c:pt idx="636">
                  <c:v>1.0665000000000008E-7</c:v>
                </c:pt>
                <c:pt idx="637">
                  <c:v>1.0670000000000008E-7</c:v>
                </c:pt>
                <c:pt idx="638">
                  <c:v>1.0675000000000005E-7</c:v>
                </c:pt>
                <c:pt idx="639">
                  <c:v>1.068000000000001E-7</c:v>
                </c:pt>
                <c:pt idx="640">
                  <c:v>1.0685000000000009E-7</c:v>
                </c:pt>
                <c:pt idx="641">
                  <c:v>1.0690000000000008E-7</c:v>
                </c:pt>
                <c:pt idx="642">
                  <c:v>1.0695000000000005E-7</c:v>
                </c:pt>
                <c:pt idx="643">
                  <c:v>1.070000000000001E-7</c:v>
                </c:pt>
                <c:pt idx="644">
                  <c:v>1.0705000000000009E-7</c:v>
                </c:pt>
                <c:pt idx="645">
                  <c:v>1.0710000000000008E-7</c:v>
                </c:pt>
                <c:pt idx="646">
                  <c:v>1.0715000000000006E-7</c:v>
                </c:pt>
                <c:pt idx="647">
                  <c:v>1.0720000000000009E-7</c:v>
                </c:pt>
                <c:pt idx="648">
                  <c:v>1.0725000000000009E-7</c:v>
                </c:pt>
                <c:pt idx="649">
                  <c:v>1.0730000000000008E-7</c:v>
                </c:pt>
                <c:pt idx="650">
                  <c:v>1.0735000000000006E-7</c:v>
                </c:pt>
                <c:pt idx="651">
                  <c:v>1.0740000000000009E-7</c:v>
                </c:pt>
                <c:pt idx="652">
                  <c:v>1.0745000000000009E-7</c:v>
                </c:pt>
                <c:pt idx="653">
                  <c:v>1.0750000000000008E-7</c:v>
                </c:pt>
                <c:pt idx="654">
                  <c:v>1.0755000000000006E-7</c:v>
                </c:pt>
                <c:pt idx="655">
                  <c:v>1.0760000000000009E-7</c:v>
                </c:pt>
                <c:pt idx="656">
                  <c:v>1.0765000000000009E-7</c:v>
                </c:pt>
                <c:pt idx="657">
                  <c:v>1.0770000000000006E-7</c:v>
                </c:pt>
                <c:pt idx="658">
                  <c:v>1.0775000000000007E-7</c:v>
                </c:pt>
                <c:pt idx="659">
                  <c:v>1.0780000000000009E-7</c:v>
                </c:pt>
                <c:pt idx="660">
                  <c:v>1.0785000000000008E-7</c:v>
                </c:pt>
                <c:pt idx="661">
                  <c:v>1.0790000000000006E-7</c:v>
                </c:pt>
                <c:pt idx="662">
                  <c:v>1.0795000000000008E-7</c:v>
                </c:pt>
                <c:pt idx="663">
                  <c:v>1.0800000000000009E-7</c:v>
                </c:pt>
                <c:pt idx="664">
                  <c:v>1.0805000000000008E-7</c:v>
                </c:pt>
                <c:pt idx="665">
                  <c:v>1.0810000000000006E-7</c:v>
                </c:pt>
                <c:pt idx="666">
                  <c:v>1.0815000000000008E-7</c:v>
                </c:pt>
                <c:pt idx="667">
                  <c:v>1.0820000000000012E-7</c:v>
                </c:pt>
                <c:pt idx="668">
                  <c:v>1.0825000000000009E-7</c:v>
                </c:pt>
                <c:pt idx="669">
                  <c:v>1.0830000000000008E-7</c:v>
                </c:pt>
                <c:pt idx="670">
                  <c:v>1.0835000000000005E-7</c:v>
                </c:pt>
                <c:pt idx="671">
                  <c:v>1.084000000000001E-7</c:v>
                </c:pt>
                <c:pt idx="672">
                  <c:v>1.0845000000000009E-7</c:v>
                </c:pt>
                <c:pt idx="673">
                  <c:v>1.0850000000000008E-7</c:v>
                </c:pt>
                <c:pt idx="674">
                  <c:v>1.0855000000000006E-7</c:v>
                </c:pt>
                <c:pt idx="675">
                  <c:v>1.086000000000001E-7</c:v>
                </c:pt>
                <c:pt idx="676">
                  <c:v>1.0865000000000009E-7</c:v>
                </c:pt>
                <c:pt idx="677">
                  <c:v>1.0870000000000008E-7</c:v>
                </c:pt>
                <c:pt idx="678">
                  <c:v>1.0875000000000006E-7</c:v>
                </c:pt>
                <c:pt idx="679">
                  <c:v>1.088000000000001E-7</c:v>
                </c:pt>
                <c:pt idx="680">
                  <c:v>1.0885000000000009E-7</c:v>
                </c:pt>
                <c:pt idx="681">
                  <c:v>1.0890000000000008E-7</c:v>
                </c:pt>
                <c:pt idx="682">
                  <c:v>1.0895000000000006E-7</c:v>
                </c:pt>
                <c:pt idx="683">
                  <c:v>1.0900000000000009E-7</c:v>
                </c:pt>
                <c:pt idx="684">
                  <c:v>1.0905000000000009E-7</c:v>
                </c:pt>
                <c:pt idx="685">
                  <c:v>1.0910000000000008E-7</c:v>
                </c:pt>
                <c:pt idx="686">
                  <c:v>1.0915000000000006E-7</c:v>
                </c:pt>
                <c:pt idx="687">
                  <c:v>1.0920000000000009E-7</c:v>
                </c:pt>
                <c:pt idx="688">
                  <c:v>1.0925000000000009E-7</c:v>
                </c:pt>
                <c:pt idx="689">
                  <c:v>1.0930000000000009E-7</c:v>
                </c:pt>
                <c:pt idx="690">
                  <c:v>1.0935000000000008E-7</c:v>
                </c:pt>
                <c:pt idx="691">
                  <c:v>1.0940000000000009E-7</c:v>
                </c:pt>
                <c:pt idx="692">
                  <c:v>1.0945000000000008E-7</c:v>
                </c:pt>
                <c:pt idx="693">
                  <c:v>1.0950000000000006E-7</c:v>
                </c:pt>
                <c:pt idx="694">
                  <c:v>1.0955000000000008E-7</c:v>
                </c:pt>
                <c:pt idx="695">
                  <c:v>1.0960000000000009E-7</c:v>
                </c:pt>
                <c:pt idx="696">
                  <c:v>1.0965000000000009E-7</c:v>
                </c:pt>
                <c:pt idx="697">
                  <c:v>1.0970000000000009E-7</c:v>
                </c:pt>
                <c:pt idx="698">
                  <c:v>1.0975000000000008E-7</c:v>
                </c:pt>
                <c:pt idx="699">
                  <c:v>1.0980000000000012E-7</c:v>
                </c:pt>
                <c:pt idx="700">
                  <c:v>1.0985000000000009E-7</c:v>
                </c:pt>
                <c:pt idx="701">
                  <c:v>1.0990000000000009E-7</c:v>
                </c:pt>
                <c:pt idx="702">
                  <c:v>1.0995000000000005E-7</c:v>
                </c:pt>
                <c:pt idx="703">
                  <c:v>1.100000000000001E-7</c:v>
                </c:pt>
                <c:pt idx="704">
                  <c:v>1.1005000000000009E-7</c:v>
                </c:pt>
                <c:pt idx="705">
                  <c:v>1.1010000000000008E-7</c:v>
                </c:pt>
                <c:pt idx="706">
                  <c:v>1.1015000000000006E-7</c:v>
                </c:pt>
                <c:pt idx="707">
                  <c:v>1.102000000000001E-7</c:v>
                </c:pt>
                <c:pt idx="708">
                  <c:v>1.1025000000000009E-7</c:v>
                </c:pt>
                <c:pt idx="709">
                  <c:v>1.1030000000000008E-7</c:v>
                </c:pt>
                <c:pt idx="710">
                  <c:v>1.1035000000000006E-7</c:v>
                </c:pt>
                <c:pt idx="711">
                  <c:v>1.104000000000001E-7</c:v>
                </c:pt>
                <c:pt idx="712">
                  <c:v>1.1045000000000009E-7</c:v>
                </c:pt>
                <c:pt idx="713">
                  <c:v>1.1050000000000008E-7</c:v>
                </c:pt>
                <c:pt idx="714">
                  <c:v>1.1055000000000006E-7</c:v>
                </c:pt>
                <c:pt idx="715">
                  <c:v>1.1060000000000009E-7</c:v>
                </c:pt>
                <c:pt idx="716">
                  <c:v>1.1065000000000009E-7</c:v>
                </c:pt>
                <c:pt idx="717">
                  <c:v>1.1070000000000008E-7</c:v>
                </c:pt>
                <c:pt idx="718">
                  <c:v>1.1075000000000008E-7</c:v>
                </c:pt>
                <c:pt idx="719">
                  <c:v>1.1080000000000009E-7</c:v>
                </c:pt>
                <c:pt idx="720">
                  <c:v>1.108500000000001E-7</c:v>
                </c:pt>
                <c:pt idx="721">
                  <c:v>1.1090000000000009E-7</c:v>
                </c:pt>
                <c:pt idx="722">
                  <c:v>1.1095000000000008E-7</c:v>
                </c:pt>
                <c:pt idx="723">
                  <c:v>1.1100000000000009E-7</c:v>
                </c:pt>
                <c:pt idx="724">
                  <c:v>1.110500000000001E-7</c:v>
                </c:pt>
                <c:pt idx="725">
                  <c:v>1.1110000000000009E-7</c:v>
                </c:pt>
                <c:pt idx="726">
                  <c:v>1.1115000000000008E-7</c:v>
                </c:pt>
                <c:pt idx="727">
                  <c:v>1.1120000000000012E-7</c:v>
                </c:pt>
                <c:pt idx="728">
                  <c:v>1.1125000000000009E-7</c:v>
                </c:pt>
                <c:pt idx="729">
                  <c:v>1.1130000000000009E-7</c:v>
                </c:pt>
                <c:pt idx="730">
                  <c:v>1.1135000000000008E-7</c:v>
                </c:pt>
                <c:pt idx="731">
                  <c:v>1.1140000000000012E-7</c:v>
                </c:pt>
                <c:pt idx="732">
                  <c:v>1.1145000000000009E-7</c:v>
                </c:pt>
                <c:pt idx="733">
                  <c:v>1.1150000000000009E-7</c:v>
                </c:pt>
                <c:pt idx="734">
                  <c:v>1.1155000000000008E-7</c:v>
                </c:pt>
                <c:pt idx="735">
                  <c:v>1.1160000000000013E-7</c:v>
                </c:pt>
                <c:pt idx="736">
                  <c:v>1.1165000000000009E-7</c:v>
                </c:pt>
                <c:pt idx="737">
                  <c:v>1.1170000000000009E-7</c:v>
                </c:pt>
                <c:pt idx="738">
                  <c:v>1.1175000000000006E-7</c:v>
                </c:pt>
                <c:pt idx="739">
                  <c:v>1.118000000000001E-7</c:v>
                </c:pt>
                <c:pt idx="740">
                  <c:v>1.1185000000000009E-7</c:v>
                </c:pt>
                <c:pt idx="741">
                  <c:v>1.1190000000000008E-7</c:v>
                </c:pt>
                <c:pt idx="742">
                  <c:v>1.1195000000000006E-7</c:v>
                </c:pt>
                <c:pt idx="743">
                  <c:v>1.120000000000001E-7</c:v>
                </c:pt>
                <c:pt idx="744">
                  <c:v>1.1205000000000009E-7</c:v>
                </c:pt>
                <c:pt idx="745">
                  <c:v>1.1210000000000008E-7</c:v>
                </c:pt>
                <c:pt idx="746">
                  <c:v>1.1215000000000006E-7</c:v>
                </c:pt>
                <c:pt idx="747">
                  <c:v>1.122000000000001E-7</c:v>
                </c:pt>
                <c:pt idx="748">
                  <c:v>1.1225000000000012E-7</c:v>
                </c:pt>
                <c:pt idx="749">
                  <c:v>1.1230000000000009E-7</c:v>
                </c:pt>
                <c:pt idx="750">
                  <c:v>1.1235000000000008E-7</c:v>
                </c:pt>
                <c:pt idx="751">
                  <c:v>1.1240000000000009E-7</c:v>
                </c:pt>
                <c:pt idx="752">
                  <c:v>1.124500000000001E-7</c:v>
                </c:pt>
                <c:pt idx="753">
                  <c:v>1.1250000000000009E-7</c:v>
                </c:pt>
                <c:pt idx="754">
                  <c:v>1.1255000000000008E-7</c:v>
                </c:pt>
                <c:pt idx="755">
                  <c:v>1.1260000000000012E-7</c:v>
                </c:pt>
                <c:pt idx="756">
                  <c:v>1.126500000000001E-7</c:v>
                </c:pt>
                <c:pt idx="757">
                  <c:v>1.1270000000000009E-7</c:v>
                </c:pt>
                <c:pt idx="758">
                  <c:v>1.1275000000000008E-7</c:v>
                </c:pt>
                <c:pt idx="759">
                  <c:v>1.1280000000000012E-7</c:v>
                </c:pt>
                <c:pt idx="760">
                  <c:v>1.128500000000001E-7</c:v>
                </c:pt>
                <c:pt idx="761">
                  <c:v>1.1290000000000009E-7</c:v>
                </c:pt>
                <c:pt idx="762">
                  <c:v>1.1295000000000008E-7</c:v>
                </c:pt>
                <c:pt idx="763">
                  <c:v>1.1300000000000013E-7</c:v>
                </c:pt>
                <c:pt idx="764">
                  <c:v>1.1305000000000009E-7</c:v>
                </c:pt>
                <c:pt idx="765">
                  <c:v>1.1310000000000009E-7</c:v>
                </c:pt>
                <c:pt idx="766">
                  <c:v>1.1315000000000008E-7</c:v>
                </c:pt>
                <c:pt idx="767">
                  <c:v>1.1320000000000013E-7</c:v>
                </c:pt>
                <c:pt idx="768">
                  <c:v>1.1325000000000009E-7</c:v>
                </c:pt>
                <c:pt idx="769">
                  <c:v>1.1330000000000009E-7</c:v>
                </c:pt>
                <c:pt idx="770">
                  <c:v>1.1335000000000009E-7</c:v>
                </c:pt>
                <c:pt idx="771">
                  <c:v>1.1340000000000013E-7</c:v>
                </c:pt>
                <c:pt idx="772">
                  <c:v>1.1345000000000009E-7</c:v>
                </c:pt>
                <c:pt idx="773">
                  <c:v>1.1350000000000008E-7</c:v>
                </c:pt>
                <c:pt idx="774">
                  <c:v>1.1355000000000006E-7</c:v>
                </c:pt>
                <c:pt idx="775">
                  <c:v>1.136000000000001E-7</c:v>
                </c:pt>
                <c:pt idx="776">
                  <c:v>1.1365000000000009E-7</c:v>
                </c:pt>
                <c:pt idx="777">
                  <c:v>1.1370000000000009E-7</c:v>
                </c:pt>
                <c:pt idx="778">
                  <c:v>1.1375000000000009E-7</c:v>
                </c:pt>
                <c:pt idx="779">
                  <c:v>1.1380000000000011E-7</c:v>
                </c:pt>
                <c:pt idx="780">
                  <c:v>1.1385000000000012E-7</c:v>
                </c:pt>
                <c:pt idx="781">
                  <c:v>1.1390000000000009E-7</c:v>
                </c:pt>
                <c:pt idx="782">
                  <c:v>1.1395000000000009E-7</c:v>
                </c:pt>
                <c:pt idx="783">
                  <c:v>1.1400000000000011E-7</c:v>
                </c:pt>
                <c:pt idx="784">
                  <c:v>1.140500000000001E-7</c:v>
                </c:pt>
                <c:pt idx="785">
                  <c:v>1.1410000000000009E-7</c:v>
                </c:pt>
                <c:pt idx="786">
                  <c:v>1.1415000000000008E-7</c:v>
                </c:pt>
                <c:pt idx="787">
                  <c:v>1.1420000000000012E-7</c:v>
                </c:pt>
                <c:pt idx="788">
                  <c:v>1.142500000000001E-7</c:v>
                </c:pt>
                <c:pt idx="789">
                  <c:v>1.1430000000000009E-7</c:v>
                </c:pt>
                <c:pt idx="790">
                  <c:v>1.1435000000000008E-7</c:v>
                </c:pt>
                <c:pt idx="791">
                  <c:v>1.1440000000000012E-7</c:v>
                </c:pt>
                <c:pt idx="792">
                  <c:v>1.144500000000001E-7</c:v>
                </c:pt>
                <c:pt idx="793">
                  <c:v>1.1450000000000009E-7</c:v>
                </c:pt>
                <c:pt idx="794">
                  <c:v>1.1455000000000008E-7</c:v>
                </c:pt>
                <c:pt idx="795">
                  <c:v>1.1460000000000013E-7</c:v>
                </c:pt>
                <c:pt idx="796">
                  <c:v>1.1465000000000009E-7</c:v>
                </c:pt>
                <c:pt idx="797">
                  <c:v>1.1470000000000009E-7</c:v>
                </c:pt>
                <c:pt idx="798">
                  <c:v>1.1475000000000008E-7</c:v>
                </c:pt>
                <c:pt idx="799">
                  <c:v>1.1480000000000013E-7</c:v>
                </c:pt>
                <c:pt idx="800">
                  <c:v>1.1485000000000009E-7</c:v>
                </c:pt>
                <c:pt idx="801">
                  <c:v>1.149000000000001E-7</c:v>
                </c:pt>
                <c:pt idx="802">
                  <c:v>1.1495000000000009E-7</c:v>
                </c:pt>
                <c:pt idx="803">
                  <c:v>1.1500000000000013E-7</c:v>
                </c:pt>
                <c:pt idx="804">
                  <c:v>1.1505000000000009E-7</c:v>
                </c:pt>
                <c:pt idx="805">
                  <c:v>1.151000000000001E-7</c:v>
                </c:pt>
                <c:pt idx="806">
                  <c:v>1.1515000000000009E-7</c:v>
                </c:pt>
                <c:pt idx="807">
                  <c:v>1.1520000000000011E-7</c:v>
                </c:pt>
                <c:pt idx="808">
                  <c:v>1.1525000000000012E-7</c:v>
                </c:pt>
                <c:pt idx="809">
                  <c:v>1.1530000000000009E-7</c:v>
                </c:pt>
                <c:pt idx="810">
                  <c:v>1.1535000000000009E-7</c:v>
                </c:pt>
                <c:pt idx="811">
                  <c:v>1.1540000000000011E-7</c:v>
                </c:pt>
                <c:pt idx="812">
                  <c:v>1.1545000000000012E-7</c:v>
                </c:pt>
                <c:pt idx="813">
                  <c:v>1.1550000000000009E-7</c:v>
                </c:pt>
                <c:pt idx="814">
                  <c:v>1.1555000000000009E-7</c:v>
                </c:pt>
                <c:pt idx="815">
                  <c:v>1.1560000000000012E-7</c:v>
                </c:pt>
                <c:pt idx="816">
                  <c:v>1.1565000000000013E-7</c:v>
                </c:pt>
                <c:pt idx="817">
                  <c:v>1.1570000000000009E-7</c:v>
                </c:pt>
                <c:pt idx="818">
                  <c:v>1.1575000000000008E-7</c:v>
                </c:pt>
                <c:pt idx="819">
                  <c:v>1.1580000000000012E-7</c:v>
                </c:pt>
                <c:pt idx="820">
                  <c:v>1.158500000000001E-7</c:v>
                </c:pt>
                <c:pt idx="821">
                  <c:v>1.1590000000000009E-7</c:v>
                </c:pt>
                <c:pt idx="822">
                  <c:v>1.1595000000000008E-7</c:v>
                </c:pt>
                <c:pt idx="823">
                  <c:v>1.1600000000000013E-7</c:v>
                </c:pt>
                <c:pt idx="824">
                  <c:v>1.160500000000001E-7</c:v>
                </c:pt>
                <c:pt idx="825">
                  <c:v>1.1610000000000009E-7</c:v>
                </c:pt>
                <c:pt idx="826">
                  <c:v>1.1615000000000008E-7</c:v>
                </c:pt>
                <c:pt idx="827">
                  <c:v>1.1620000000000013E-7</c:v>
                </c:pt>
                <c:pt idx="828">
                  <c:v>1.162500000000001E-7</c:v>
                </c:pt>
                <c:pt idx="829">
                  <c:v>1.163000000000001E-7</c:v>
                </c:pt>
                <c:pt idx="830">
                  <c:v>1.1635000000000009E-7</c:v>
                </c:pt>
                <c:pt idx="831">
                  <c:v>1.1640000000000013E-7</c:v>
                </c:pt>
                <c:pt idx="832">
                  <c:v>1.1645000000000009E-7</c:v>
                </c:pt>
                <c:pt idx="833">
                  <c:v>1.165000000000001E-7</c:v>
                </c:pt>
                <c:pt idx="834">
                  <c:v>1.1655000000000009E-7</c:v>
                </c:pt>
                <c:pt idx="835">
                  <c:v>1.1660000000000013E-7</c:v>
                </c:pt>
                <c:pt idx="836">
                  <c:v>1.1665000000000012E-7</c:v>
                </c:pt>
                <c:pt idx="837">
                  <c:v>1.167000000000001E-7</c:v>
                </c:pt>
                <c:pt idx="838">
                  <c:v>1.1675000000000009E-7</c:v>
                </c:pt>
                <c:pt idx="839">
                  <c:v>1.1680000000000013E-7</c:v>
                </c:pt>
                <c:pt idx="840">
                  <c:v>1.1685000000000012E-7</c:v>
                </c:pt>
                <c:pt idx="841">
                  <c:v>1.1690000000000009E-7</c:v>
                </c:pt>
                <c:pt idx="842">
                  <c:v>1.1695000000000009E-7</c:v>
                </c:pt>
                <c:pt idx="843">
                  <c:v>1.1700000000000012E-7</c:v>
                </c:pt>
                <c:pt idx="844">
                  <c:v>1.1705000000000012E-7</c:v>
                </c:pt>
                <c:pt idx="845">
                  <c:v>1.1710000000000009E-7</c:v>
                </c:pt>
                <c:pt idx="846">
                  <c:v>1.1715000000000009E-7</c:v>
                </c:pt>
                <c:pt idx="847">
                  <c:v>1.1720000000000012E-7</c:v>
                </c:pt>
                <c:pt idx="848">
                  <c:v>1.1725000000000013E-7</c:v>
                </c:pt>
                <c:pt idx="849">
                  <c:v>1.1730000000000009E-7</c:v>
                </c:pt>
                <c:pt idx="850">
                  <c:v>1.1735000000000009E-7</c:v>
                </c:pt>
                <c:pt idx="851">
                  <c:v>1.1740000000000012E-7</c:v>
                </c:pt>
                <c:pt idx="852">
                  <c:v>1.174500000000001E-7</c:v>
                </c:pt>
                <c:pt idx="853">
                  <c:v>1.1750000000000009E-7</c:v>
                </c:pt>
                <c:pt idx="854">
                  <c:v>1.1755000000000008E-7</c:v>
                </c:pt>
                <c:pt idx="855">
                  <c:v>1.1760000000000013E-7</c:v>
                </c:pt>
                <c:pt idx="856">
                  <c:v>1.176500000000001E-7</c:v>
                </c:pt>
                <c:pt idx="857">
                  <c:v>1.1770000000000009E-7</c:v>
                </c:pt>
                <c:pt idx="858">
                  <c:v>1.1775000000000008E-7</c:v>
                </c:pt>
                <c:pt idx="859">
                  <c:v>1.1780000000000013E-7</c:v>
                </c:pt>
                <c:pt idx="860">
                  <c:v>1.1785000000000011E-7</c:v>
                </c:pt>
                <c:pt idx="861">
                  <c:v>1.1790000000000012E-7</c:v>
                </c:pt>
                <c:pt idx="862">
                  <c:v>1.1795000000000009E-7</c:v>
                </c:pt>
                <c:pt idx="863">
                  <c:v>1.1800000000000013E-7</c:v>
                </c:pt>
                <c:pt idx="864">
                  <c:v>1.1805000000000009E-7</c:v>
                </c:pt>
                <c:pt idx="865">
                  <c:v>1.181000000000001E-7</c:v>
                </c:pt>
                <c:pt idx="866">
                  <c:v>1.1815000000000009E-7</c:v>
                </c:pt>
                <c:pt idx="867">
                  <c:v>1.1820000000000013E-7</c:v>
                </c:pt>
                <c:pt idx="868">
                  <c:v>1.1825000000000012E-7</c:v>
                </c:pt>
                <c:pt idx="869">
                  <c:v>1.183000000000001E-7</c:v>
                </c:pt>
                <c:pt idx="870">
                  <c:v>1.1835000000000009E-7</c:v>
                </c:pt>
                <c:pt idx="871">
                  <c:v>1.1840000000000013E-7</c:v>
                </c:pt>
                <c:pt idx="872">
                  <c:v>1.1845000000000012E-7</c:v>
                </c:pt>
                <c:pt idx="873">
                  <c:v>1.185000000000001E-7</c:v>
                </c:pt>
                <c:pt idx="874">
                  <c:v>1.1855000000000009E-7</c:v>
                </c:pt>
                <c:pt idx="875">
                  <c:v>1.1860000000000014E-7</c:v>
                </c:pt>
                <c:pt idx="876">
                  <c:v>1.1865000000000013E-7</c:v>
                </c:pt>
                <c:pt idx="877">
                  <c:v>1.1870000000000009E-7</c:v>
                </c:pt>
                <c:pt idx="878">
                  <c:v>1.1875000000000009E-7</c:v>
                </c:pt>
                <c:pt idx="879">
                  <c:v>1.1880000000000012E-7</c:v>
                </c:pt>
                <c:pt idx="880">
                  <c:v>1.1885000000000013E-7</c:v>
                </c:pt>
                <c:pt idx="881">
                  <c:v>1.1890000000000009E-7</c:v>
                </c:pt>
                <c:pt idx="882">
                  <c:v>1.189500000000001E-7</c:v>
                </c:pt>
                <c:pt idx="883">
                  <c:v>1.1900000000000013E-7</c:v>
                </c:pt>
                <c:pt idx="884">
                  <c:v>1.1905000000000013E-7</c:v>
                </c:pt>
                <c:pt idx="885">
                  <c:v>1.1910000000000009E-7</c:v>
                </c:pt>
                <c:pt idx="886">
                  <c:v>1.191500000000001E-7</c:v>
                </c:pt>
                <c:pt idx="887">
                  <c:v>1.1920000000000013E-7</c:v>
                </c:pt>
                <c:pt idx="888">
                  <c:v>1.1925000000000012E-7</c:v>
                </c:pt>
                <c:pt idx="889">
                  <c:v>1.1930000000000012E-7</c:v>
                </c:pt>
                <c:pt idx="890">
                  <c:v>1.1935000000000007E-7</c:v>
                </c:pt>
                <c:pt idx="891">
                  <c:v>1.1940000000000016E-7</c:v>
                </c:pt>
                <c:pt idx="892">
                  <c:v>1.1945000000000011E-7</c:v>
                </c:pt>
                <c:pt idx="893">
                  <c:v>1.1950000000000011E-7</c:v>
                </c:pt>
                <c:pt idx="894">
                  <c:v>1.1955000000000006E-7</c:v>
                </c:pt>
                <c:pt idx="895">
                  <c:v>1.1960000000000012E-7</c:v>
                </c:pt>
                <c:pt idx="896">
                  <c:v>1.1965000000000012E-7</c:v>
                </c:pt>
                <c:pt idx="897">
                  <c:v>1.1970000000000007E-7</c:v>
                </c:pt>
                <c:pt idx="898">
                  <c:v>1.197500000000001E-7</c:v>
                </c:pt>
                <c:pt idx="899">
                  <c:v>1.1980000000000011E-7</c:v>
                </c:pt>
                <c:pt idx="900">
                  <c:v>1.1985000000000014E-7</c:v>
                </c:pt>
                <c:pt idx="901">
                  <c:v>1.1990000000000011E-7</c:v>
                </c:pt>
                <c:pt idx="902">
                  <c:v>1.1995000000000009E-7</c:v>
                </c:pt>
                <c:pt idx="903">
                  <c:v>1.2000000000000012E-7</c:v>
                </c:pt>
                <c:pt idx="904">
                  <c:v>1.2005000000000005E-7</c:v>
                </c:pt>
                <c:pt idx="905">
                  <c:v>1.2010000000000005E-7</c:v>
                </c:pt>
                <c:pt idx="906">
                  <c:v>1.2015000000000005E-7</c:v>
                </c:pt>
                <c:pt idx="907">
                  <c:v>1.2020000000000006E-7</c:v>
                </c:pt>
                <c:pt idx="908">
                  <c:v>1.2025000000000006E-7</c:v>
                </c:pt>
                <c:pt idx="909">
                  <c:v>1.2030000000000006E-7</c:v>
                </c:pt>
                <c:pt idx="910">
                  <c:v>1.2035000000000007E-7</c:v>
                </c:pt>
                <c:pt idx="911">
                  <c:v>1.2039999999999999E-7</c:v>
                </c:pt>
                <c:pt idx="912">
                  <c:v>1.2045000000000008E-7</c:v>
                </c:pt>
                <c:pt idx="913">
                  <c:v>1.2050000000000005E-7</c:v>
                </c:pt>
                <c:pt idx="914">
                  <c:v>1.2055000000000006E-7</c:v>
                </c:pt>
                <c:pt idx="915">
                  <c:v>1.2060000000000006E-7</c:v>
                </c:pt>
                <c:pt idx="916">
                  <c:v>1.2065000000000009E-7</c:v>
                </c:pt>
                <c:pt idx="917">
                  <c:v>1.2070000000000007E-7</c:v>
                </c:pt>
                <c:pt idx="918">
                  <c:v>1.2074999999999999E-7</c:v>
                </c:pt>
                <c:pt idx="919">
                  <c:v>1.2080000000000008E-7</c:v>
                </c:pt>
                <c:pt idx="920">
                  <c:v>1.2085000000000005E-7</c:v>
                </c:pt>
                <c:pt idx="921">
                  <c:v>1.2090000000000006E-7</c:v>
                </c:pt>
                <c:pt idx="922">
                  <c:v>1.2095000000000006E-7</c:v>
                </c:pt>
                <c:pt idx="923">
                  <c:v>1.2100000000000009E-7</c:v>
                </c:pt>
                <c:pt idx="924">
                  <c:v>1.2105000000000009E-7</c:v>
                </c:pt>
                <c:pt idx="925">
                  <c:v>1.2110000000000005E-7</c:v>
                </c:pt>
                <c:pt idx="926">
                  <c:v>1.2115000000000005E-7</c:v>
                </c:pt>
                <c:pt idx="927">
                  <c:v>1.2120000000000008E-7</c:v>
                </c:pt>
                <c:pt idx="928">
                  <c:v>1.2125000000000006E-7</c:v>
                </c:pt>
                <c:pt idx="929">
                  <c:v>1.2130000000000006E-7</c:v>
                </c:pt>
                <c:pt idx="930">
                  <c:v>1.2135000000000006E-7</c:v>
                </c:pt>
                <c:pt idx="931">
                  <c:v>1.2140000000000012E-7</c:v>
                </c:pt>
                <c:pt idx="932">
                  <c:v>1.2145000000000007E-7</c:v>
                </c:pt>
                <c:pt idx="933">
                  <c:v>1.2150000000000005E-7</c:v>
                </c:pt>
                <c:pt idx="934">
                  <c:v>1.2155000000000005E-7</c:v>
                </c:pt>
                <c:pt idx="935">
                  <c:v>1.2160000000000011E-7</c:v>
                </c:pt>
                <c:pt idx="936">
                  <c:v>1.2165000000000006E-7</c:v>
                </c:pt>
                <c:pt idx="937">
                  <c:v>1.2170000000000009E-7</c:v>
                </c:pt>
                <c:pt idx="938">
                  <c:v>1.2175000000000001E-7</c:v>
                </c:pt>
                <c:pt idx="939">
                  <c:v>1.2179999999999999E-7</c:v>
                </c:pt>
                <c:pt idx="940">
                  <c:v>1.2185000000000008E-7</c:v>
                </c:pt>
                <c:pt idx="941">
                  <c:v>1.2190000000000005E-7</c:v>
                </c:pt>
                <c:pt idx="942">
                  <c:v>1.2195000000000006E-7</c:v>
                </c:pt>
                <c:pt idx="943">
                  <c:v>1.2200000000000006E-7</c:v>
                </c:pt>
                <c:pt idx="944">
                  <c:v>1.2205000000000009E-7</c:v>
                </c:pt>
                <c:pt idx="945">
                  <c:v>1.2210000000000007E-7</c:v>
                </c:pt>
                <c:pt idx="946">
                  <c:v>1.2215000000000004E-7</c:v>
                </c:pt>
                <c:pt idx="947">
                  <c:v>1.222000000000001E-7</c:v>
                </c:pt>
                <c:pt idx="948">
                  <c:v>1.2225000000000008E-7</c:v>
                </c:pt>
                <c:pt idx="949">
                  <c:v>1.2230000000000006E-7</c:v>
                </c:pt>
                <c:pt idx="950">
                  <c:v>1.2235000000000006E-7</c:v>
                </c:pt>
                <c:pt idx="951">
                  <c:v>1.2240000000000009E-7</c:v>
                </c:pt>
                <c:pt idx="952">
                  <c:v>1.2245000000000009E-7</c:v>
                </c:pt>
                <c:pt idx="953">
                  <c:v>1.2250000000000004E-7</c:v>
                </c:pt>
                <c:pt idx="954">
                  <c:v>1.2255000000000005E-7</c:v>
                </c:pt>
                <c:pt idx="955">
                  <c:v>1.2260000000000008E-7</c:v>
                </c:pt>
                <c:pt idx="956">
                  <c:v>1.2265000000000006E-7</c:v>
                </c:pt>
                <c:pt idx="957">
                  <c:v>1.2270000000000006E-7</c:v>
                </c:pt>
                <c:pt idx="958">
                  <c:v>1.2275000000000006E-7</c:v>
                </c:pt>
                <c:pt idx="959">
                  <c:v>1.2280000000000009E-7</c:v>
                </c:pt>
                <c:pt idx="960">
                  <c:v>1.2285000000000007E-7</c:v>
                </c:pt>
                <c:pt idx="961">
                  <c:v>1.2290000000000005E-7</c:v>
                </c:pt>
                <c:pt idx="962">
                  <c:v>1.2295000000000005E-7</c:v>
                </c:pt>
                <c:pt idx="963">
                  <c:v>1.2300000000000011E-7</c:v>
                </c:pt>
                <c:pt idx="964">
                  <c:v>1.2305000000000006E-7</c:v>
                </c:pt>
                <c:pt idx="965">
                  <c:v>1.2310000000000009E-7</c:v>
                </c:pt>
                <c:pt idx="966">
                  <c:v>1.2315000000000007E-7</c:v>
                </c:pt>
                <c:pt idx="967">
                  <c:v>1.2319999999999999E-7</c:v>
                </c:pt>
                <c:pt idx="968">
                  <c:v>1.2325000000000007E-7</c:v>
                </c:pt>
                <c:pt idx="969">
                  <c:v>1.2330000000000005E-7</c:v>
                </c:pt>
                <c:pt idx="970">
                  <c:v>1.2335000000000006E-7</c:v>
                </c:pt>
                <c:pt idx="971">
                  <c:v>1.2340000000000011E-7</c:v>
                </c:pt>
                <c:pt idx="972">
                  <c:v>1.2345000000000009E-7</c:v>
                </c:pt>
                <c:pt idx="973">
                  <c:v>1.2350000000000007E-7</c:v>
                </c:pt>
                <c:pt idx="974">
                  <c:v>1.2355000000000004E-7</c:v>
                </c:pt>
                <c:pt idx="975">
                  <c:v>1.236000000000001E-7</c:v>
                </c:pt>
                <c:pt idx="976">
                  <c:v>1.2365000000000008E-7</c:v>
                </c:pt>
                <c:pt idx="977">
                  <c:v>1.2370000000000006E-7</c:v>
                </c:pt>
                <c:pt idx="978">
                  <c:v>1.2375000000000006E-7</c:v>
                </c:pt>
                <c:pt idx="979">
                  <c:v>1.2380000000000009E-7</c:v>
                </c:pt>
                <c:pt idx="980">
                  <c:v>1.2385000000000009E-7</c:v>
                </c:pt>
                <c:pt idx="981">
                  <c:v>1.239000000000001E-7</c:v>
                </c:pt>
                <c:pt idx="982">
                  <c:v>1.2395000000000005E-7</c:v>
                </c:pt>
                <c:pt idx="983">
                  <c:v>1.240000000000001E-7</c:v>
                </c:pt>
                <c:pt idx="984">
                  <c:v>1.2405000000000006E-7</c:v>
                </c:pt>
                <c:pt idx="985">
                  <c:v>1.2410000000000006E-7</c:v>
                </c:pt>
                <c:pt idx="986">
                  <c:v>1.2415000000000006E-7</c:v>
                </c:pt>
                <c:pt idx="987">
                  <c:v>1.2420000000000009E-7</c:v>
                </c:pt>
                <c:pt idx="988">
                  <c:v>1.242500000000001E-7</c:v>
                </c:pt>
                <c:pt idx="989">
                  <c:v>1.2430000000000005E-7</c:v>
                </c:pt>
                <c:pt idx="990">
                  <c:v>1.2435000000000005E-7</c:v>
                </c:pt>
                <c:pt idx="991">
                  <c:v>1.2440000000000011E-7</c:v>
                </c:pt>
                <c:pt idx="992">
                  <c:v>1.2445000000000006E-7</c:v>
                </c:pt>
                <c:pt idx="993">
                  <c:v>1.2450000000000009E-7</c:v>
                </c:pt>
                <c:pt idx="994">
                  <c:v>1.2455000000000007E-7</c:v>
                </c:pt>
              </c:numCache>
            </c:numRef>
          </c:xVal>
          <c:yVal>
            <c:numRef>
              <c:f>Sheet1!$E$1:$E$995</c:f>
              <c:numCache>
                <c:formatCode>0.00E+00</c:formatCode>
                <c:ptCount val="995"/>
                <c:pt idx="0">
                  <c:v>1.7919959999999999E-3</c:v>
                </c:pt>
                <c:pt idx="1">
                  <c:v>1.489909E-3</c:v>
                </c:pt>
                <c:pt idx="2">
                  <c:v>1.3086580000000005E-3</c:v>
                </c:pt>
                <c:pt idx="3">
                  <c:v>1.23039E-3</c:v>
                </c:pt>
                <c:pt idx="4">
                  <c:v>1.2413750000000001E-3</c:v>
                </c:pt>
                <c:pt idx="5">
                  <c:v>1.2880610000000001E-3</c:v>
                </c:pt>
                <c:pt idx="6">
                  <c:v>1.3347470000000005E-3</c:v>
                </c:pt>
                <c:pt idx="7">
                  <c:v>1.4528350000000004E-3</c:v>
                </c:pt>
                <c:pt idx="8">
                  <c:v>1.612117000000001E-3</c:v>
                </c:pt>
                <c:pt idx="9">
                  <c:v>1.7027430000000005E-3</c:v>
                </c:pt>
                <c:pt idx="10">
                  <c:v>1.6945040000000005E-3</c:v>
                </c:pt>
                <c:pt idx="11">
                  <c:v>1.6684150000000008E-3</c:v>
                </c:pt>
                <c:pt idx="12">
                  <c:v>1.7082350000000004E-3</c:v>
                </c:pt>
                <c:pt idx="13">
                  <c:v>1.9045920000000005E-3</c:v>
                </c:pt>
                <c:pt idx="14">
                  <c:v>2.1860809999999999E-3</c:v>
                </c:pt>
                <c:pt idx="15">
                  <c:v>2.2616030000000009E-3</c:v>
                </c:pt>
                <c:pt idx="16">
                  <c:v>2.011695E-3</c:v>
                </c:pt>
                <c:pt idx="17">
                  <c:v>1.5365950000000004E-3</c:v>
                </c:pt>
                <c:pt idx="18">
                  <c:v>1.0779730000000001E-3</c:v>
                </c:pt>
                <c:pt idx="19">
                  <c:v>8.8436350000000049E-4</c:v>
                </c:pt>
                <c:pt idx="20">
                  <c:v>9.8734750000000079E-4</c:v>
                </c:pt>
                <c:pt idx="21">
                  <c:v>1.1823300000000005E-3</c:v>
                </c:pt>
                <c:pt idx="22">
                  <c:v>1.2866880000000005E-3</c:v>
                </c:pt>
                <c:pt idx="23">
                  <c:v>1.3937909999999999E-3</c:v>
                </c:pt>
                <c:pt idx="24">
                  <c:v>1.5599380000000001E-3</c:v>
                </c:pt>
                <c:pt idx="25">
                  <c:v>1.8276970000000005E-3</c:v>
                </c:pt>
                <c:pt idx="26">
                  <c:v>2.1091860000000012E-3</c:v>
                </c:pt>
                <c:pt idx="27">
                  <c:v>2.1476340000000011E-3</c:v>
                </c:pt>
                <c:pt idx="28">
                  <c:v>1.8867410000000008E-3</c:v>
                </c:pt>
                <c:pt idx="29">
                  <c:v>1.5256099999999999E-3</c:v>
                </c:pt>
                <c:pt idx="30">
                  <c:v>1.2811949999999999E-3</c:v>
                </c:pt>
                <c:pt idx="31">
                  <c:v>1.2482400000000005E-3</c:v>
                </c:pt>
                <c:pt idx="32">
                  <c:v>1.3498510000000004E-3</c:v>
                </c:pt>
                <c:pt idx="33">
                  <c:v>1.3869250000000004E-3</c:v>
                </c:pt>
                <c:pt idx="34">
                  <c:v>1.2976730000000001E-3</c:v>
                </c:pt>
                <c:pt idx="35">
                  <c:v>1.153495E-3</c:v>
                </c:pt>
                <c:pt idx="36">
                  <c:v>1.1260330000000005E-3</c:v>
                </c:pt>
                <c:pt idx="37">
                  <c:v>1.3443590000000005E-3</c:v>
                </c:pt>
                <c:pt idx="38">
                  <c:v>1.6272210000000001E-3</c:v>
                </c:pt>
                <c:pt idx="39">
                  <c:v>1.7892500000000005E-3</c:v>
                </c:pt>
                <c:pt idx="40">
                  <c:v>1.720594E-3</c:v>
                </c:pt>
                <c:pt idx="41">
                  <c:v>1.3608360000000005E-3</c:v>
                </c:pt>
                <c:pt idx="42">
                  <c:v>9.9833240000000035E-4</c:v>
                </c:pt>
                <c:pt idx="43">
                  <c:v>9.3654200000000093E-4</c:v>
                </c:pt>
                <c:pt idx="44">
                  <c:v>1.1287790000000001E-3</c:v>
                </c:pt>
                <c:pt idx="45">
                  <c:v>1.44597E-3</c:v>
                </c:pt>
                <c:pt idx="46">
                  <c:v>1.6615490000000004E-3</c:v>
                </c:pt>
                <c:pt idx="47">
                  <c:v>1.4885360000000004E-3</c:v>
                </c:pt>
                <c:pt idx="48">
                  <c:v>1.1013160000000004E-3</c:v>
                </c:pt>
                <c:pt idx="49">
                  <c:v>8.6102040000000035E-4</c:v>
                </c:pt>
                <c:pt idx="50">
                  <c:v>8.3493110000000005E-4</c:v>
                </c:pt>
                <c:pt idx="51">
                  <c:v>1.0944510000000004E-3</c:v>
                </c:pt>
                <c:pt idx="52">
                  <c:v>1.5187449999999999E-3</c:v>
                </c:pt>
                <c:pt idx="53">
                  <c:v>1.6794000000000006E-3</c:v>
                </c:pt>
                <c:pt idx="54">
                  <c:v>1.5791620000000005E-3</c:v>
                </c:pt>
                <c:pt idx="55">
                  <c:v>1.4679389999999999E-3</c:v>
                </c:pt>
                <c:pt idx="56">
                  <c:v>1.261971E-3</c:v>
                </c:pt>
                <c:pt idx="57">
                  <c:v>1.0834659999999999E-3</c:v>
                </c:pt>
                <c:pt idx="58">
                  <c:v>1.0862120000000009E-3</c:v>
                </c:pt>
                <c:pt idx="59">
                  <c:v>1.0656150000000004E-3</c:v>
                </c:pt>
                <c:pt idx="60">
                  <c:v>1.0724810000000001E-3</c:v>
                </c:pt>
                <c:pt idx="61">
                  <c:v>1.2180320000000004E-3</c:v>
                </c:pt>
                <c:pt idx="62">
                  <c:v>1.2605980000000001E-3</c:v>
                </c:pt>
                <c:pt idx="63">
                  <c:v>1.0985700000000005E-3</c:v>
                </c:pt>
                <c:pt idx="64">
                  <c:v>9.5301950000000032E-4</c:v>
                </c:pt>
                <c:pt idx="65">
                  <c:v>9.0496030000000033E-4</c:v>
                </c:pt>
                <c:pt idx="66">
                  <c:v>9.9558620000000063E-4</c:v>
                </c:pt>
                <c:pt idx="67">
                  <c:v>1.2537329999999999E-3</c:v>
                </c:pt>
                <c:pt idx="68">
                  <c:v>1.5695500000000005E-3</c:v>
                </c:pt>
                <c:pt idx="69">
                  <c:v>1.7508020000000005E-3</c:v>
                </c:pt>
                <c:pt idx="70">
                  <c:v>1.7919959999999999E-3</c:v>
                </c:pt>
                <c:pt idx="71">
                  <c:v>1.7164740000000004E-3</c:v>
                </c:pt>
                <c:pt idx="72">
                  <c:v>1.4034029999999999E-3</c:v>
                </c:pt>
                <c:pt idx="73">
                  <c:v>1.0161830000000001E-3</c:v>
                </c:pt>
                <c:pt idx="74">
                  <c:v>8.8573660000000045E-4</c:v>
                </c:pt>
                <c:pt idx="75">
                  <c:v>1.0971970000000001E-3</c:v>
                </c:pt>
                <c:pt idx="76">
                  <c:v>1.5393420000000004E-3</c:v>
                </c:pt>
                <c:pt idx="77">
                  <c:v>1.911457000000001E-3</c:v>
                </c:pt>
                <c:pt idx="78">
                  <c:v>1.9018450000000005E-3</c:v>
                </c:pt>
                <c:pt idx="79">
                  <c:v>1.6189830000000005E-3</c:v>
                </c:pt>
                <c:pt idx="80">
                  <c:v>1.333374E-3</c:v>
                </c:pt>
                <c:pt idx="81">
                  <c:v>1.2166580000000005E-3</c:v>
                </c:pt>
                <c:pt idx="82">
                  <c:v>1.3155230000000001E-3</c:v>
                </c:pt>
                <c:pt idx="83">
                  <c:v>1.4926560000000004E-3</c:v>
                </c:pt>
                <c:pt idx="84">
                  <c:v>1.643699E-3</c:v>
                </c:pt>
                <c:pt idx="85">
                  <c:v>1.7988610000000001E-3</c:v>
                </c:pt>
                <c:pt idx="86">
                  <c:v>1.8675170000000008E-3</c:v>
                </c:pt>
                <c:pt idx="87">
                  <c:v>1.7535480000000004E-3</c:v>
                </c:pt>
                <c:pt idx="88">
                  <c:v>1.5407150000000004E-3</c:v>
                </c:pt>
                <c:pt idx="89">
                  <c:v>1.3773140000000001E-3</c:v>
                </c:pt>
                <c:pt idx="90">
                  <c:v>1.3471049999999999E-3</c:v>
                </c:pt>
                <c:pt idx="91">
                  <c:v>1.4720590000000004E-3</c:v>
                </c:pt>
                <c:pt idx="92">
                  <c:v>1.6395790000000004E-3</c:v>
                </c:pt>
                <c:pt idx="93">
                  <c:v>1.6368330000000005E-3</c:v>
                </c:pt>
                <c:pt idx="94">
                  <c:v>1.5393420000000004E-3</c:v>
                </c:pt>
                <c:pt idx="95">
                  <c:v>1.4610739999999999E-3</c:v>
                </c:pt>
                <c:pt idx="96">
                  <c:v>1.3704480000000005E-3</c:v>
                </c:pt>
                <c:pt idx="97">
                  <c:v>1.2880610000000001E-3</c:v>
                </c:pt>
                <c:pt idx="98">
                  <c:v>1.2633449999999999E-3</c:v>
                </c:pt>
                <c:pt idx="99">
                  <c:v>1.2853140000000001E-3</c:v>
                </c:pt>
                <c:pt idx="100">
                  <c:v>1.3580900000000004E-3</c:v>
                </c:pt>
                <c:pt idx="101">
                  <c:v>1.4693130000000001E-3</c:v>
                </c:pt>
                <c:pt idx="102">
                  <c:v>1.4034029999999999E-3</c:v>
                </c:pt>
                <c:pt idx="103">
                  <c:v>1.1246590000000005E-3</c:v>
                </c:pt>
                <c:pt idx="104">
                  <c:v>8.9946780000000042E-4</c:v>
                </c:pt>
                <c:pt idx="105">
                  <c:v>9.4615390000000077E-4</c:v>
                </c:pt>
                <c:pt idx="106">
                  <c:v>1.2482400000000005E-3</c:v>
                </c:pt>
                <c:pt idx="107">
                  <c:v>1.7151010000000001E-3</c:v>
                </c:pt>
                <c:pt idx="108">
                  <c:v>2.0391570000000002E-3</c:v>
                </c:pt>
                <c:pt idx="109">
                  <c:v>1.9306810000000009E-3</c:v>
                </c:pt>
                <c:pt idx="110">
                  <c:v>1.6217289999999999E-3</c:v>
                </c:pt>
                <c:pt idx="111">
                  <c:v>1.3896720000000004E-3</c:v>
                </c:pt>
                <c:pt idx="112">
                  <c:v>1.2290170000000004E-3</c:v>
                </c:pt>
                <c:pt idx="113">
                  <c:v>1.2400020000000005E-3</c:v>
                </c:pt>
                <c:pt idx="114">
                  <c:v>1.3690750000000004E-3</c:v>
                </c:pt>
                <c:pt idx="115">
                  <c:v>1.3882980000000005E-3</c:v>
                </c:pt>
                <c:pt idx="116">
                  <c:v>1.4185070000000005E-3</c:v>
                </c:pt>
                <c:pt idx="117">
                  <c:v>1.5764160000000008E-3</c:v>
                </c:pt>
                <c:pt idx="118">
                  <c:v>1.7178470000000004E-3</c:v>
                </c:pt>
                <c:pt idx="119">
                  <c:v>1.8345620000000005E-3</c:v>
                </c:pt>
                <c:pt idx="120">
                  <c:v>1.9224420000000008E-3</c:v>
                </c:pt>
                <c:pt idx="121">
                  <c:v>1.8002340000000004E-3</c:v>
                </c:pt>
                <c:pt idx="122">
                  <c:v>1.514626E-3</c:v>
                </c:pt>
                <c:pt idx="123">
                  <c:v>1.256479E-3</c:v>
                </c:pt>
                <c:pt idx="124">
                  <c:v>1.0642420000000008E-3</c:v>
                </c:pt>
                <c:pt idx="125">
                  <c:v>9.9695930000000049E-4</c:v>
                </c:pt>
                <c:pt idx="126">
                  <c:v>1.073854E-3</c:v>
                </c:pt>
                <c:pt idx="127">
                  <c:v>1.0560030000000005E-3</c:v>
                </c:pt>
                <c:pt idx="128">
                  <c:v>8.7063229999999998E-4</c:v>
                </c:pt>
                <c:pt idx="129">
                  <c:v>7.6764830000000033E-4</c:v>
                </c:pt>
                <c:pt idx="130">
                  <c:v>8.4866230000000035E-4</c:v>
                </c:pt>
                <c:pt idx="131">
                  <c:v>1.0614959999999999E-3</c:v>
                </c:pt>
                <c:pt idx="132">
                  <c:v>1.3677019999999999E-3</c:v>
                </c:pt>
                <c:pt idx="133">
                  <c:v>1.5173719999999999E-3</c:v>
                </c:pt>
                <c:pt idx="134">
                  <c:v>1.3690750000000004E-3</c:v>
                </c:pt>
                <c:pt idx="135">
                  <c:v>1.1685990000000004E-3</c:v>
                </c:pt>
                <c:pt idx="136">
                  <c:v>1.0340340000000001E-3</c:v>
                </c:pt>
                <c:pt idx="137">
                  <c:v>9.118259000000002E-4</c:v>
                </c:pt>
                <c:pt idx="138">
                  <c:v>9.1594520000000076E-4</c:v>
                </c:pt>
                <c:pt idx="139">
                  <c:v>1.0683620000000004E-3</c:v>
                </c:pt>
                <c:pt idx="140">
                  <c:v>1.2523600000000001E-3</c:v>
                </c:pt>
                <c:pt idx="141">
                  <c:v>1.4239999999999995E-3</c:v>
                </c:pt>
                <c:pt idx="142">
                  <c:v>1.473432E-3</c:v>
                </c:pt>
                <c:pt idx="143">
                  <c:v>1.2962990000000001E-3</c:v>
                </c:pt>
                <c:pt idx="144">
                  <c:v>1.0560030000000005E-3</c:v>
                </c:pt>
                <c:pt idx="145">
                  <c:v>9.7361630000000017E-4</c:v>
                </c:pt>
                <c:pt idx="146">
                  <c:v>1.0093170000000005E-3</c:v>
                </c:pt>
                <c:pt idx="147">
                  <c:v>1.012064E-3</c:v>
                </c:pt>
                <c:pt idx="148">
                  <c:v>8.8436350000000049E-4</c:v>
                </c:pt>
                <c:pt idx="149">
                  <c:v>6.5367930000000043E-4</c:v>
                </c:pt>
                <c:pt idx="150">
                  <c:v>5.6991900000000022E-4</c:v>
                </c:pt>
                <c:pt idx="151">
                  <c:v>8.2531930000000035E-4</c:v>
                </c:pt>
                <c:pt idx="152">
                  <c:v>1.2523600000000001E-3</c:v>
                </c:pt>
                <c:pt idx="153">
                  <c:v>1.5517E-3</c:v>
                </c:pt>
                <c:pt idx="154">
                  <c:v>1.5722970000000005E-3</c:v>
                </c:pt>
                <c:pt idx="155">
                  <c:v>1.3622090000000005E-3</c:v>
                </c:pt>
                <c:pt idx="156">
                  <c:v>1.1672260000000004E-3</c:v>
                </c:pt>
                <c:pt idx="157">
                  <c:v>1.1891960000000004E-3</c:v>
                </c:pt>
                <c:pt idx="158">
                  <c:v>1.3484780000000008E-3</c:v>
                </c:pt>
                <c:pt idx="159">
                  <c:v>1.4349849999999999E-3</c:v>
                </c:pt>
                <c:pt idx="160">
                  <c:v>1.3786870000000008E-3</c:v>
                </c:pt>
                <c:pt idx="161">
                  <c:v>1.2276430000000001E-3</c:v>
                </c:pt>
                <c:pt idx="162">
                  <c:v>1.0711080000000001E-3</c:v>
                </c:pt>
                <c:pt idx="163">
                  <c:v>9.8734750000000079E-4</c:v>
                </c:pt>
                <c:pt idx="164">
                  <c:v>9.6125820000000071E-4</c:v>
                </c:pt>
                <c:pt idx="165">
                  <c:v>9.5301950000000032E-4</c:v>
                </c:pt>
                <c:pt idx="166">
                  <c:v>9.8460120000000038E-4</c:v>
                </c:pt>
                <c:pt idx="167">
                  <c:v>1.1287790000000001E-3</c:v>
                </c:pt>
                <c:pt idx="168">
                  <c:v>1.3443590000000005E-3</c:v>
                </c:pt>
                <c:pt idx="169">
                  <c:v>1.505014E-3</c:v>
                </c:pt>
                <c:pt idx="170">
                  <c:v>1.5022670000000005E-3</c:v>
                </c:pt>
                <c:pt idx="171">
                  <c:v>1.3828060000000005E-3</c:v>
                </c:pt>
                <c:pt idx="172">
                  <c:v>1.2496130000000001E-3</c:v>
                </c:pt>
                <c:pt idx="173">
                  <c:v>1.1850770000000005E-3</c:v>
                </c:pt>
                <c:pt idx="174">
                  <c:v>1.2454939999999998E-3</c:v>
                </c:pt>
                <c:pt idx="175">
                  <c:v>1.2866880000000005E-3</c:v>
                </c:pt>
                <c:pt idx="176">
                  <c:v>1.2042999999999999E-3</c:v>
                </c:pt>
                <c:pt idx="177">
                  <c:v>1.113674E-3</c:v>
                </c:pt>
                <c:pt idx="178">
                  <c:v>1.0985700000000005E-3</c:v>
                </c:pt>
                <c:pt idx="179">
                  <c:v>1.1356440000000001E-3</c:v>
                </c:pt>
                <c:pt idx="180">
                  <c:v>1.234509E-3</c:v>
                </c:pt>
                <c:pt idx="181">
                  <c:v>1.3320010000000004E-3</c:v>
                </c:pt>
                <c:pt idx="182">
                  <c:v>1.3580900000000004E-3</c:v>
                </c:pt>
                <c:pt idx="183">
                  <c:v>1.3869250000000004E-3</c:v>
                </c:pt>
                <c:pt idx="184">
                  <c:v>1.4816709999999999E-3</c:v>
                </c:pt>
                <c:pt idx="185">
                  <c:v>1.5407150000000004E-3</c:v>
                </c:pt>
                <c:pt idx="186">
                  <c:v>1.4926560000000004E-3</c:v>
                </c:pt>
                <c:pt idx="187">
                  <c:v>1.3992830000000005E-3</c:v>
                </c:pt>
                <c:pt idx="188">
                  <c:v>1.2523600000000001E-3</c:v>
                </c:pt>
                <c:pt idx="189">
                  <c:v>1.0711080000000001E-3</c:v>
                </c:pt>
                <c:pt idx="190">
                  <c:v>9.9695930000000049E-4</c:v>
                </c:pt>
                <c:pt idx="191">
                  <c:v>1.018929E-3</c:v>
                </c:pt>
                <c:pt idx="192">
                  <c:v>1.001079E-3</c:v>
                </c:pt>
                <c:pt idx="193">
                  <c:v>9.8460120000000038E-4</c:v>
                </c:pt>
                <c:pt idx="194">
                  <c:v>9.8460120000000038E-4</c:v>
                </c:pt>
                <c:pt idx="195">
                  <c:v>1.0367799999999999E-3</c:v>
                </c:pt>
                <c:pt idx="196">
                  <c:v>1.2592250000000001E-3</c:v>
                </c:pt>
                <c:pt idx="197">
                  <c:v>1.6107440000000005E-3</c:v>
                </c:pt>
                <c:pt idx="198">
                  <c:v>1.7974880000000005E-3</c:v>
                </c:pt>
                <c:pt idx="199">
                  <c:v>1.6299680000000001E-3</c:v>
                </c:pt>
                <c:pt idx="200">
                  <c:v>1.2056739999999999E-3</c:v>
                </c:pt>
                <c:pt idx="201">
                  <c:v>7.6215579999999998E-4</c:v>
                </c:pt>
                <c:pt idx="202">
                  <c:v>6.0287390000000017E-4</c:v>
                </c:pt>
                <c:pt idx="203">
                  <c:v>8.5415480000000004E-4</c:v>
                </c:pt>
                <c:pt idx="204">
                  <c:v>1.2853140000000001E-3</c:v>
                </c:pt>
                <c:pt idx="205">
                  <c:v>1.5585650000000005E-3</c:v>
                </c:pt>
                <c:pt idx="206">
                  <c:v>1.5159989999999999E-3</c:v>
                </c:pt>
                <c:pt idx="207">
                  <c:v>1.2221510000000001E-3</c:v>
                </c:pt>
                <c:pt idx="208">
                  <c:v>9.1594520000000076E-4</c:v>
                </c:pt>
                <c:pt idx="209">
                  <c:v>8.0334940000000065E-4</c:v>
                </c:pt>
                <c:pt idx="210">
                  <c:v>9.3791510000000046E-4</c:v>
                </c:pt>
                <c:pt idx="211">
                  <c:v>1.1905690000000005E-3</c:v>
                </c:pt>
                <c:pt idx="212">
                  <c:v>1.3388660000000004E-3</c:v>
                </c:pt>
                <c:pt idx="213">
                  <c:v>1.3141500000000009E-3</c:v>
                </c:pt>
                <c:pt idx="214">
                  <c:v>1.1754650000000001E-3</c:v>
                </c:pt>
                <c:pt idx="215">
                  <c:v>1.0381530000000004E-3</c:v>
                </c:pt>
                <c:pt idx="216">
                  <c:v>1.017556E-3</c:v>
                </c:pt>
                <c:pt idx="217">
                  <c:v>1.1013160000000004E-3</c:v>
                </c:pt>
                <c:pt idx="218">
                  <c:v>1.2125390000000001E-3</c:v>
                </c:pt>
                <c:pt idx="219">
                  <c:v>1.2894339999999999E-3</c:v>
                </c:pt>
                <c:pt idx="220">
                  <c:v>1.2811949999999999E-3</c:v>
                </c:pt>
                <c:pt idx="221">
                  <c:v>1.2386280000000001E-3</c:v>
                </c:pt>
                <c:pt idx="222">
                  <c:v>1.1988080000000004E-3</c:v>
                </c:pt>
                <c:pt idx="223">
                  <c:v>1.1685990000000004E-3</c:v>
                </c:pt>
                <c:pt idx="224">
                  <c:v>1.183704E-3</c:v>
                </c:pt>
                <c:pt idx="225">
                  <c:v>1.2139119999999999E-3</c:v>
                </c:pt>
                <c:pt idx="226">
                  <c:v>1.1631070000000005E-3</c:v>
                </c:pt>
                <c:pt idx="227">
                  <c:v>1.0532570000000006E-3</c:v>
                </c:pt>
                <c:pt idx="228">
                  <c:v>9.6675070000000062E-4</c:v>
                </c:pt>
                <c:pt idx="229">
                  <c:v>8.9809470000000045E-4</c:v>
                </c:pt>
                <c:pt idx="230">
                  <c:v>9.3928830000000068E-4</c:v>
                </c:pt>
                <c:pt idx="231">
                  <c:v>1.0875850000000005E-3</c:v>
                </c:pt>
                <c:pt idx="232">
                  <c:v>1.1946890000000005E-3</c:v>
                </c:pt>
                <c:pt idx="233">
                  <c:v>1.2592250000000001E-3</c:v>
                </c:pt>
                <c:pt idx="234">
                  <c:v>1.2784490000000001E-3</c:v>
                </c:pt>
                <c:pt idx="235">
                  <c:v>1.0395259999999998E-3</c:v>
                </c:pt>
                <c:pt idx="236">
                  <c:v>5.9600830000000019E-4</c:v>
                </c:pt>
                <c:pt idx="237">
                  <c:v>1.923110000000001E-4</c:v>
                </c:pt>
                <c:pt idx="238">
                  <c:v>-4.3865650000000019E-5</c:v>
                </c:pt>
                <c:pt idx="239">
                  <c:v>1.1816250000000005E-4</c:v>
                </c:pt>
                <c:pt idx="240">
                  <c:v>6.5367930000000043E-4</c:v>
                </c:pt>
                <c:pt idx="241">
                  <c:v>1.1150480000000004E-3</c:v>
                </c:pt>
                <c:pt idx="242">
                  <c:v>1.2413750000000001E-3</c:v>
                </c:pt>
                <c:pt idx="243">
                  <c:v>1.1026900000000001E-3</c:v>
                </c:pt>
                <c:pt idx="244">
                  <c:v>8.5552790000000044E-4</c:v>
                </c:pt>
                <c:pt idx="245">
                  <c:v>7.278278000000005E-4</c:v>
                </c:pt>
                <c:pt idx="246">
                  <c:v>8.3218490000000044E-4</c:v>
                </c:pt>
                <c:pt idx="247">
                  <c:v>1.0436449999999999E-3</c:v>
                </c:pt>
                <c:pt idx="248">
                  <c:v>1.2221510000000001E-3</c:v>
                </c:pt>
                <c:pt idx="249">
                  <c:v>1.3223890000000004E-3</c:v>
                </c:pt>
                <c:pt idx="250">
                  <c:v>1.3608360000000005E-3</c:v>
                </c:pt>
                <c:pt idx="251">
                  <c:v>1.2880610000000001E-3</c:v>
                </c:pt>
                <c:pt idx="252">
                  <c:v>1.1521220000000004E-3</c:v>
                </c:pt>
                <c:pt idx="253">
                  <c:v>1.0450180000000004E-3</c:v>
                </c:pt>
                <c:pt idx="254">
                  <c:v>1.0354069999999999E-3</c:v>
                </c:pt>
                <c:pt idx="255">
                  <c:v>1.1191669999999999E-3</c:v>
                </c:pt>
                <c:pt idx="256">
                  <c:v>1.1768380000000001E-3</c:v>
                </c:pt>
                <c:pt idx="257">
                  <c:v>1.1397639999999999E-3</c:v>
                </c:pt>
                <c:pt idx="258">
                  <c:v>1.0601230000000001E-3</c:v>
                </c:pt>
                <c:pt idx="259">
                  <c:v>1.0367799999999999E-3</c:v>
                </c:pt>
                <c:pt idx="260">
                  <c:v>1.1040630000000004E-3</c:v>
                </c:pt>
                <c:pt idx="261">
                  <c:v>1.2468670000000005E-3</c:v>
                </c:pt>
                <c:pt idx="262">
                  <c:v>1.3223890000000004E-3</c:v>
                </c:pt>
                <c:pt idx="263">
                  <c:v>1.3416120000000005E-3</c:v>
                </c:pt>
                <c:pt idx="264">
                  <c:v>1.4198800000000001E-3</c:v>
                </c:pt>
                <c:pt idx="265">
                  <c:v>1.4871630000000001E-3</c:v>
                </c:pt>
                <c:pt idx="266">
                  <c:v>1.4844170000000005E-3</c:v>
                </c:pt>
                <c:pt idx="267">
                  <c:v>1.428119E-3</c:v>
                </c:pt>
                <c:pt idx="268">
                  <c:v>1.359463E-3</c:v>
                </c:pt>
                <c:pt idx="269">
                  <c:v>1.3992830000000005E-3</c:v>
                </c:pt>
                <c:pt idx="270">
                  <c:v>1.5997590000000005E-3</c:v>
                </c:pt>
                <c:pt idx="271">
                  <c:v>1.7439370000000001E-3</c:v>
                </c:pt>
                <c:pt idx="272">
                  <c:v>1.5942660000000004E-3</c:v>
                </c:pt>
                <c:pt idx="273">
                  <c:v>1.2358820000000004E-3</c:v>
                </c:pt>
                <c:pt idx="274">
                  <c:v>8.1708060000000061E-4</c:v>
                </c:pt>
                <c:pt idx="275">
                  <c:v>5.9051580000000028E-4</c:v>
                </c:pt>
                <c:pt idx="276">
                  <c:v>7.4842460000000045E-4</c:v>
                </c:pt>
                <c:pt idx="277">
                  <c:v>1.0999430000000001E-3</c:v>
                </c:pt>
                <c:pt idx="278">
                  <c:v>1.3320010000000004E-3</c:v>
                </c:pt>
                <c:pt idx="279">
                  <c:v>1.4130150000000001E-3</c:v>
                </c:pt>
                <c:pt idx="280">
                  <c:v>1.407522E-3</c:v>
                </c:pt>
                <c:pt idx="281">
                  <c:v>1.3704480000000005E-3</c:v>
                </c:pt>
                <c:pt idx="282">
                  <c:v>1.4761780000000005E-3</c:v>
                </c:pt>
                <c:pt idx="283">
                  <c:v>1.5819080000000001E-3</c:v>
                </c:pt>
                <c:pt idx="284">
                  <c:v>1.4802980000000001E-3</c:v>
                </c:pt>
                <c:pt idx="285">
                  <c:v>1.2894339999999999E-3</c:v>
                </c:pt>
                <c:pt idx="286">
                  <c:v>1.183704E-3</c:v>
                </c:pt>
                <c:pt idx="287">
                  <c:v>1.2441209999999999E-3</c:v>
                </c:pt>
                <c:pt idx="288">
                  <c:v>1.4116420000000001E-3</c:v>
                </c:pt>
                <c:pt idx="289">
                  <c:v>1.4693130000000001E-3</c:v>
                </c:pt>
                <c:pt idx="290">
                  <c:v>1.2358820000000004E-3</c:v>
                </c:pt>
                <c:pt idx="291">
                  <c:v>7.7039450000000048E-4</c:v>
                </c:pt>
                <c:pt idx="292">
                  <c:v>3.2962300000000019E-4</c:v>
                </c:pt>
                <c:pt idx="293">
                  <c:v>2.0741530000000009E-4</c:v>
                </c:pt>
                <c:pt idx="294">
                  <c:v>4.6556190000000017E-4</c:v>
                </c:pt>
                <c:pt idx="295">
                  <c:v>9.8322810000000052E-4</c:v>
                </c:pt>
                <c:pt idx="296">
                  <c:v>1.5599380000000001E-3</c:v>
                </c:pt>
                <c:pt idx="297">
                  <c:v>1.8510400000000008E-3</c:v>
                </c:pt>
                <c:pt idx="298">
                  <c:v>1.7480560000000009E-3</c:v>
                </c:pt>
                <c:pt idx="299">
                  <c:v>1.46382E-3</c:v>
                </c:pt>
                <c:pt idx="300">
                  <c:v>1.20842E-3</c:v>
                </c:pt>
                <c:pt idx="301">
                  <c:v>1.1685990000000004E-3</c:v>
                </c:pt>
                <c:pt idx="302">
                  <c:v>1.3690750000000004E-3</c:v>
                </c:pt>
                <c:pt idx="303">
                  <c:v>1.5283570000000006E-3</c:v>
                </c:pt>
                <c:pt idx="304">
                  <c:v>1.4665660000000001E-3</c:v>
                </c:pt>
                <c:pt idx="305">
                  <c:v>1.3031650000000004E-3</c:v>
                </c:pt>
                <c:pt idx="306">
                  <c:v>1.2317629999999999E-3</c:v>
                </c:pt>
                <c:pt idx="307">
                  <c:v>1.3622090000000005E-3</c:v>
                </c:pt>
                <c:pt idx="308">
                  <c:v>1.665669E-3</c:v>
                </c:pt>
                <c:pt idx="309">
                  <c:v>1.9142030000000008E-3</c:v>
                </c:pt>
                <c:pt idx="310">
                  <c:v>1.9018450000000005E-3</c:v>
                </c:pt>
                <c:pt idx="311">
                  <c:v>1.6835190000000005E-3</c:v>
                </c:pt>
                <c:pt idx="312">
                  <c:v>1.4116420000000001E-3</c:v>
                </c:pt>
                <c:pt idx="313">
                  <c:v>1.1466290000000001E-3</c:v>
                </c:pt>
                <c:pt idx="314">
                  <c:v>9.598851000000002E-4</c:v>
                </c:pt>
                <c:pt idx="315">
                  <c:v>9.0770650000000026E-4</c:v>
                </c:pt>
                <c:pt idx="316">
                  <c:v>9.598851000000002E-4</c:v>
                </c:pt>
                <c:pt idx="317">
                  <c:v>1.1672260000000004E-3</c:v>
                </c:pt>
                <c:pt idx="318">
                  <c:v>1.505014E-3</c:v>
                </c:pt>
                <c:pt idx="319">
                  <c:v>1.7700260000000001E-3</c:v>
                </c:pt>
                <c:pt idx="320">
                  <c:v>1.8482940000000001E-3</c:v>
                </c:pt>
                <c:pt idx="321">
                  <c:v>1.7288320000000005E-3</c:v>
                </c:pt>
                <c:pt idx="322">
                  <c:v>1.4487160000000001E-3</c:v>
                </c:pt>
                <c:pt idx="323">
                  <c:v>1.1850770000000005E-3</c:v>
                </c:pt>
                <c:pt idx="324">
                  <c:v>1.105436E-3</c:v>
                </c:pt>
                <c:pt idx="325">
                  <c:v>1.183704E-3</c:v>
                </c:pt>
                <c:pt idx="326">
                  <c:v>1.359463E-3</c:v>
                </c:pt>
                <c:pt idx="327">
                  <c:v>1.4651930000000001E-3</c:v>
                </c:pt>
                <c:pt idx="328">
                  <c:v>1.3704480000000005E-3</c:v>
                </c:pt>
                <c:pt idx="329">
                  <c:v>1.1425100000000004E-3</c:v>
                </c:pt>
                <c:pt idx="330">
                  <c:v>9.1869150000000051E-4</c:v>
                </c:pt>
                <c:pt idx="331">
                  <c:v>8.8848280000000028E-4</c:v>
                </c:pt>
                <c:pt idx="332">
                  <c:v>1.105436E-3</c:v>
                </c:pt>
                <c:pt idx="333">
                  <c:v>1.359463E-3</c:v>
                </c:pt>
                <c:pt idx="334">
                  <c:v>1.478924E-3</c:v>
                </c:pt>
                <c:pt idx="335">
                  <c:v>1.444596E-3</c:v>
                </c:pt>
                <c:pt idx="336">
                  <c:v>1.2523600000000001E-3</c:v>
                </c:pt>
                <c:pt idx="337">
                  <c:v>1.113674E-3</c:v>
                </c:pt>
                <c:pt idx="338">
                  <c:v>1.105436E-3</c:v>
                </c:pt>
                <c:pt idx="339">
                  <c:v>1.029914E-3</c:v>
                </c:pt>
                <c:pt idx="340">
                  <c:v>9.489001000000006E-4</c:v>
                </c:pt>
                <c:pt idx="341">
                  <c:v>8.8848280000000028E-4</c:v>
                </c:pt>
                <c:pt idx="342">
                  <c:v>8.1982680000000001E-4</c:v>
                </c:pt>
                <c:pt idx="343">
                  <c:v>8.3493110000000005E-4</c:v>
                </c:pt>
                <c:pt idx="344">
                  <c:v>8.8710970000000075E-4</c:v>
                </c:pt>
                <c:pt idx="345">
                  <c:v>8.9534840000000092E-4</c:v>
                </c:pt>
                <c:pt idx="346">
                  <c:v>1.0505110000000001E-3</c:v>
                </c:pt>
                <c:pt idx="347">
                  <c:v>1.428119E-3</c:v>
                </c:pt>
                <c:pt idx="348">
                  <c:v>1.8990990000000004E-3</c:v>
                </c:pt>
                <c:pt idx="349">
                  <c:v>2.3439900000000007E-3</c:v>
                </c:pt>
                <c:pt idx="350">
                  <c:v>2.5101370000000017E-3</c:v>
                </c:pt>
                <c:pt idx="351">
                  <c:v>2.3192740000000001E-3</c:v>
                </c:pt>
                <c:pt idx="352">
                  <c:v>1.9512780000000005E-3</c:v>
                </c:pt>
                <c:pt idx="353">
                  <c:v>1.6107440000000005E-3</c:v>
                </c:pt>
                <c:pt idx="354">
                  <c:v>1.3924180000000005E-3</c:v>
                </c:pt>
                <c:pt idx="355">
                  <c:v>1.3100310000000001E-3</c:v>
                </c:pt>
                <c:pt idx="356">
                  <c:v>1.3155230000000001E-3</c:v>
                </c:pt>
                <c:pt idx="357">
                  <c:v>1.3869250000000004E-3</c:v>
                </c:pt>
                <c:pt idx="358">
                  <c:v>1.5201180000000009E-3</c:v>
                </c:pt>
                <c:pt idx="359">
                  <c:v>1.6711610000000004E-3</c:v>
                </c:pt>
                <c:pt idx="360">
                  <c:v>1.7247130000000005E-3</c:v>
                </c:pt>
                <c:pt idx="361">
                  <c:v>1.5736700000000001E-3</c:v>
                </c:pt>
                <c:pt idx="362">
                  <c:v>1.2976730000000001E-3</c:v>
                </c:pt>
                <c:pt idx="363">
                  <c:v>1.1274060000000001E-3</c:v>
                </c:pt>
                <c:pt idx="364">
                  <c:v>1.2235239999999999E-3</c:v>
                </c:pt>
                <c:pt idx="365">
                  <c:v>1.5063870000000005E-3</c:v>
                </c:pt>
                <c:pt idx="366">
                  <c:v>1.765906E-3</c:v>
                </c:pt>
                <c:pt idx="367">
                  <c:v>1.8482940000000001E-3</c:v>
                </c:pt>
                <c:pt idx="368">
                  <c:v>1.7288320000000005E-3</c:v>
                </c:pt>
                <c:pt idx="369">
                  <c:v>1.5832820000000005E-3</c:v>
                </c:pt>
                <c:pt idx="370">
                  <c:v>1.5091330000000004E-3</c:v>
                </c:pt>
                <c:pt idx="371">
                  <c:v>1.44597E-3</c:v>
                </c:pt>
                <c:pt idx="372">
                  <c:v>1.3882980000000005E-3</c:v>
                </c:pt>
                <c:pt idx="373">
                  <c:v>1.4404770000000003E-3</c:v>
                </c:pt>
                <c:pt idx="374">
                  <c:v>1.6395790000000004E-3</c:v>
                </c:pt>
                <c:pt idx="375">
                  <c:v>1.8620250000000009E-3</c:v>
                </c:pt>
                <c:pt idx="376">
                  <c:v>1.911457000000001E-3</c:v>
                </c:pt>
                <c:pt idx="377">
                  <c:v>1.6890120000000006E-3</c:v>
                </c:pt>
                <c:pt idx="378">
                  <c:v>1.3800600000000004E-3</c:v>
                </c:pt>
                <c:pt idx="379">
                  <c:v>1.311404E-3</c:v>
                </c:pt>
                <c:pt idx="380">
                  <c:v>1.6231020000000008E-3</c:v>
                </c:pt>
                <c:pt idx="381">
                  <c:v>2.0968279999999998E-3</c:v>
                </c:pt>
                <c:pt idx="382">
                  <c:v>2.354975E-3</c:v>
                </c:pt>
                <c:pt idx="383">
                  <c:v>2.2519910000000009E-3</c:v>
                </c:pt>
                <c:pt idx="384">
                  <c:v>1.9100840000000009E-3</c:v>
                </c:pt>
                <c:pt idx="385">
                  <c:v>1.6093710000000001E-3</c:v>
                </c:pt>
                <c:pt idx="386">
                  <c:v>1.5283570000000006E-3</c:v>
                </c:pt>
                <c:pt idx="387">
                  <c:v>1.6093710000000001E-3</c:v>
                </c:pt>
                <c:pt idx="388">
                  <c:v>1.6807730000000009E-3</c:v>
                </c:pt>
                <c:pt idx="389">
                  <c:v>1.6327140000000004E-3</c:v>
                </c:pt>
                <c:pt idx="390">
                  <c:v>1.5448340000000001E-3</c:v>
                </c:pt>
                <c:pt idx="391">
                  <c:v>1.5338490000000001E-3</c:v>
                </c:pt>
                <c:pt idx="392">
                  <c:v>1.5613120000000005E-3</c:v>
                </c:pt>
                <c:pt idx="393">
                  <c:v>1.587401E-3</c:v>
                </c:pt>
                <c:pt idx="394">
                  <c:v>1.5585650000000005E-3</c:v>
                </c:pt>
                <c:pt idx="395">
                  <c:v>1.4363580000000004E-3</c:v>
                </c:pt>
                <c:pt idx="396">
                  <c:v>1.3416120000000005E-3</c:v>
                </c:pt>
                <c:pt idx="397">
                  <c:v>1.3608360000000005E-3</c:v>
                </c:pt>
                <c:pt idx="398">
                  <c:v>1.4308649999999999E-3</c:v>
                </c:pt>
                <c:pt idx="399">
                  <c:v>1.5228640000000001E-3</c:v>
                </c:pt>
                <c:pt idx="400">
                  <c:v>1.6176100000000004E-3</c:v>
                </c:pt>
                <c:pt idx="401">
                  <c:v>1.5942660000000004E-3</c:v>
                </c:pt>
                <c:pt idx="402">
                  <c:v>1.5283570000000006E-3</c:v>
                </c:pt>
                <c:pt idx="403">
                  <c:v>1.503641E-3</c:v>
                </c:pt>
                <c:pt idx="404">
                  <c:v>1.5187449999999999E-3</c:v>
                </c:pt>
                <c:pt idx="405">
                  <c:v>1.5585650000000005E-3</c:v>
                </c:pt>
                <c:pt idx="406">
                  <c:v>1.5379689999999999E-3</c:v>
                </c:pt>
                <c:pt idx="407">
                  <c:v>1.3320010000000004E-3</c:v>
                </c:pt>
                <c:pt idx="408">
                  <c:v>1.0326600000000001E-3</c:v>
                </c:pt>
                <c:pt idx="409">
                  <c:v>9.0221400000000036E-4</c:v>
                </c:pt>
                <c:pt idx="410">
                  <c:v>1.0683620000000004E-3</c:v>
                </c:pt>
                <c:pt idx="411">
                  <c:v>1.4679389999999999E-3</c:v>
                </c:pt>
                <c:pt idx="412">
                  <c:v>1.911457000000001E-3</c:v>
                </c:pt>
                <c:pt idx="413">
                  <c:v>2.1778420000000001E-3</c:v>
                </c:pt>
                <c:pt idx="414">
                  <c:v>2.187454000000001E-3</c:v>
                </c:pt>
                <c:pt idx="415">
                  <c:v>2.0734850000000008E-3</c:v>
                </c:pt>
                <c:pt idx="416">
                  <c:v>1.9306810000000009E-3</c:v>
                </c:pt>
                <c:pt idx="417">
                  <c:v>1.7933690000000004E-3</c:v>
                </c:pt>
                <c:pt idx="418">
                  <c:v>1.6903850000000013E-3</c:v>
                </c:pt>
                <c:pt idx="419">
                  <c:v>1.6533110000000004E-3</c:v>
                </c:pt>
                <c:pt idx="420">
                  <c:v>1.6848920000000003E-3</c:v>
                </c:pt>
                <c:pt idx="421">
                  <c:v>1.7370710000000004E-3</c:v>
                </c:pt>
                <c:pt idx="422">
                  <c:v>1.7713990000000001E-3</c:v>
                </c:pt>
                <c:pt idx="423">
                  <c:v>1.7384440000000004E-3</c:v>
                </c:pt>
                <c:pt idx="424">
                  <c:v>1.6588030000000008E-3</c:v>
                </c:pt>
                <c:pt idx="425">
                  <c:v>1.6162360000000005E-3</c:v>
                </c:pt>
                <c:pt idx="426">
                  <c:v>1.5805350000000005E-3</c:v>
                </c:pt>
                <c:pt idx="427">
                  <c:v>1.4693130000000001E-3</c:v>
                </c:pt>
                <c:pt idx="428">
                  <c:v>1.359463E-3</c:v>
                </c:pt>
                <c:pt idx="429">
                  <c:v>1.3182690000000004E-3</c:v>
                </c:pt>
                <c:pt idx="430">
                  <c:v>1.3677019999999999E-3</c:v>
                </c:pt>
                <c:pt idx="431">
                  <c:v>1.5928930000000004E-3</c:v>
                </c:pt>
                <c:pt idx="432">
                  <c:v>1.818085000000001E-3</c:v>
                </c:pt>
                <c:pt idx="433">
                  <c:v>1.8647710000000005E-3</c:v>
                </c:pt>
                <c:pt idx="434">
                  <c:v>1.7988610000000001E-3</c:v>
                </c:pt>
                <c:pt idx="435">
                  <c:v>1.6615490000000004E-3</c:v>
                </c:pt>
                <c:pt idx="436">
                  <c:v>1.5681770000000009E-3</c:v>
                </c:pt>
                <c:pt idx="437">
                  <c:v>1.5379689999999999E-3</c:v>
                </c:pt>
                <c:pt idx="438">
                  <c:v>1.4885360000000004E-3</c:v>
                </c:pt>
                <c:pt idx="439">
                  <c:v>1.3347470000000005E-3</c:v>
                </c:pt>
                <c:pt idx="440">
                  <c:v>1.0518839999999999E-3</c:v>
                </c:pt>
                <c:pt idx="441">
                  <c:v>7.7588700000000039E-4</c:v>
                </c:pt>
                <c:pt idx="442">
                  <c:v>7.2645469999999999E-4</c:v>
                </c:pt>
                <c:pt idx="443">
                  <c:v>9.3379580000000023E-4</c:v>
                </c:pt>
                <c:pt idx="444">
                  <c:v>1.2853140000000001E-3</c:v>
                </c:pt>
                <c:pt idx="445">
                  <c:v>1.5860280000000004E-3</c:v>
                </c:pt>
                <c:pt idx="446">
                  <c:v>1.5654310000000004E-3</c:v>
                </c:pt>
                <c:pt idx="447">
                  <c:v>1.2990460000000001E-3</c:v>
                </c:pt>
                <c:pt idx="448">
                  <c:v>1.0601230000000001E-3</c:v>
                </c:pt>
                <c:pt idx="449">
                  <c:v>1.0216750000000001E-3</c:v>
                </c:pt>
                <c:pt idx="450">
                  <c:v>1.2276430000000001E-3</c:v>
                </c:pt>
                <c:pt idx="451">
                  <c:v>1.5420880000000009E-3</c:v>
                </c:pt>
                <c:pt idx="452">
                  <c:v>1.7851300000000004E-3</c:v>
                </c:pt>
                <c:pt idx="453">
                  <c:v>1.962263000000001E-3</c:v>
                </c:pt>
                <c:pt idx="454">
                  <c:v>2.1407680000000008E-3</c:v>
                </c:pt>
                <c:pt idx="455">
                  <c:v>2.2313940000000011E-3</c:v>
                </c:pt>
                <c:pt idx="456">
                  <c:v>2.1311559999999999E-3</c:v>
                </c:pt>
                <c:pt idx="457">
                  <c:v>1.7988610000000001E-3</c:v>
                </c:pt>
                <c:pt idx="458">
                  <c:v>1.3814330000000001E-3</c:v>
                </c:pt>
                <c:pt idx="459">
                  <c:v>1.1603610000000004E-3</c:v>
                </c:pt>
                <c:pt idx="460">
                  <c:v>1.1823300000000005E-3</c:v>
                </c:pt>
                <c:pt idx="461">
                  <c:v>1.2853140000000001E-3</c:v>
                </c:pt>
                <c:pt idx="462">
                  <c:v>1.2605980000000001E-3</c:v>
                </c:pt>
                <c:pt idx="463">
                  <c:v>1.0766000000000005E-3</c:v>
                </c:pt>
                <c:pt idx="464">
                  <c:v>9.0907960000000067E-4</c:v>
                </c:pt>
                <c:pt idx="465">
                  <c:v>9.8185500000000044E-4</c:v>
                </c:pt>
                <c:pt idx="466">
                  <c:v>1.255106E-3</c:v>
                </c:pt>
                <c:pt idx="467">
                  <c:v>1.5489540000000004E-3</c:v>
                </c:pt>
                <c:pt idx="468">
                  <c:v>1.7068620000000004E-3</c:v>
                </c:pt>
                <c:pt idx="469">
                  <c:v>1.6821460000000009E-3</c:v>
                </c:pt>
                <c:pt idx="470">
                  <c:v>1.5928930000000004E-3</c:v>
                </c:pt>
                <c:pt idx="471">
                  <c:v>1.5407150000000004E-3</c:v>
                </c:pt>
                <c:pt idx="472">
                  <c:v>1.5709230000000001E-3</c:v>
                </c:pt>
                <c:pt idx="473">
                  <c:v>1.6835190000000005E-3</c:v>
                </c:pt>
                <c:pt idx="474">
                  <c:v>1.8043540000000009E-3</c:v>
                </c:pt>
                <c:pt idx="475">
                  <c:v>1.8098460000000004E-3</c:v>
                </c:pt>
                <c:pt idx="476">
                  <c:v>1.6697880000000008E-3</c:v>
                </c:pt>
                <c:pt idx="477">
                  <c:v>1.4006570000000005E-3</c:v>
                </c:pt>
                <c:pt idx="478">
                  <c:v>1.1219130000000004E-3</c:v>
                </c:pt>
                <c:pt idx="479">
                  <c:v>9.9558620000000063E-4</c:v>
                </c:pt>
                <c:pt idx="480">
                  <c:v>1.0148100000000001E-3</c:v>
                </c:pt>
                <c:pt idx="481">
                  <c:v>1.0642420000000008E-3</c:v>
                </c:pt>
                <c:pt idx="482">
                  <c:v>1.0958239999999998E-3</c:v>
                </c:pt>
                <c:pt idx="483">
                  <c:v>1.1191669999999999E-3</c:v>
                </c:pt>
                <c:pt idx="484">
                  <c:v>1.1919420000000005E-3</c:v>
                </c:pt>
                <c:pt idx="485">
                  <c:v>1.311404E-3</c:v>
                </c:pt>
                <c:pt idx="486">
                  <c:v>1.3882980000000005E-3</c:v>
                </c:pt>
                <c:pt idx="487">
                  <c:v>1.3608360000000005E-3</c:v>
                </c:pt>
                <c:pt idx="488">
                  <c:v>1.2441209999999999E-3</c:v>
                </c:pt>
                <c:pt idx="489">
                  <c:v>1.1328980000000005E-3</c:v>
                </c:pt>
                <c:pt idx="490">
                  <c:v>1.1507490000000004E-3</c:v>
                </c:pt>
                <c:pt idx="491">
                  <c:v>1.2866880000000005E-3</c:v>
                </c:pt>
                <c:pt idx="492">
                  <c:v>1.52973E-3</c:v>
                </c:pt>
                <c:pt idx="493">
                  <c:v>1.813966E-3</c:v>
                </c:pt>
                <c:pt idx="494">
                  <c:v>1.9636360000000008E-3</c:v>
                </c:pt>
                <c:pt idx="495">
                  <c:v>1.9293080000000007E-3</c:v>
                </c:pt>
                <c:pt idx="496">
                  <c:v>1.7411900000000001E-3</c:v>
                </c:pt>
                <c:pt idx="497">
                  <c:v>1.4748050000000005E-3</c:v>
                </c:pt>
                <c:pt idx="498">
                  <c:v>1.2894339999999999E-3</c:v>
                </c:pt>
                <c:pt idx="499">
                  <c:v>1.2523600000000001E-3</c:v>
                </c:pt>
                <c:pt idx="500">
                  <c:v>1.3168960000000001E-3</c:v>
                </c:pt>
                <c:pt idx="501">
                  <c:v>1.443223E-3</c:v>
                </c:pt>
                <c:pt idx="502">
                  <c:v>1.5530730000000001E-3</c:v>
                </c:pt>
                <c:pt idx="503">
                  <c:v>1.5558190000000004E-3</c:v>
                </c:pt>
                <c:pt idx="504">
                  <c:v>1.3924180000000005E-3</c:v>
                </c:pt>
                <c:pt idx="505">
                  <c:v>1.1274060000000001E-3</c:v>
                </c:pt>
                <c:pt idx="506">
                  <c:v>9.1045270000000042E-4</c:v>
                </c:pt>
                <c:pt idx="507">
                  <c:v>8.7337850000000035E-4</c:v>
                </c:pt>
                <c:pt idx="508">
                  <c:v>9.7636250000000032E-4</c:v>
                </c:pt>
                <c:pt idx="509">
                  <c:v>1.0711080000000001E-3</c:v>
                </c:pt>
                <c:pt idx="510">
                  <c:v>1.0917050000000001E-3</c:v>
                </c:pt>
                <c:pt idx="511">
                  <c:v>1.116421E-3</c:v>
                </c:pt>
                <c:pt idx="512">
                  <c:v>1.283941E-3</c:v>
                </c:pt>
                <c:pt idx="513">
                  <c:v>1.6601760000000008E-3</c:v>
                </c:pt>
                <c:pt idx="514">
                  <c:v>2.0322919999999998E-3</c:v>
                </c:pt>
                <c:pt idx="515">
                  <c:v>2.1187980000000007E-3</c:v>
                </c:pt>
                <c:pt idx="516">
                  <c:v>1.9471580000000009E-3</c:v>
                </c:pt>
                <c:pt idx="517">
                  <c:v>1.6491910000000004E-3</c:v>
                </c:pt>
                <c:pt idx="518">
                  <c:v>1.447343E-3</c:v>
                </c:pt>
                <c:pt idx="519">
                  <c:v>1.4981480000000008E-3</c:v>
                </c:pt>
                <c:pt idx="520">
                  <c:v>1.6423260000000004E-3</c:v>
                </c:pt>
                <c:pt idx="521">
                  <c:v>1.665669E-3</c:v>
                </c:pt>
                <c:pt idx="522">
                  <c:v>1.5489540000000004E-3</c:v>
                </c:pt>
                <c:pt idx="523">
                  <c:v>1.3896720000000004E-3</c:v>
                </c:pt>
                <c:pt idx="524">
                  <c:v>1.3416120000000005E-3</c:v>
                </c:pt>
                <c:pt idx="525">
                  <c:v>1.5393420000000004E-3</c:v>
                </c:pt>
                <c:pt idx="526">
                  <c:v>1.8977260000000004E-3</c:v>
                </c:pt>
                <c:pt idx="527">
                  <c:v>2.2341400000000008E-3</c:v>
                </c:pt>
                <c:pt idx="528">
                  <c:v>2.4181380000000002E-3</c:v>
                </c:pt>
                <c:pt idx="529">
                  <c:v>2.49366E-3</c:v>
                </c:pt>
                <c:pt idx="530">
                  <c:v>2.555449999999999E-3</c:v>
                </c:pt>
                <c:pt idx="531">
                  <c:v>2.6392109999999998E-3</c:v>
                </c:pt>
                <c:pt idx="532">
                  <c:v>2.7490600000000007E-3</c:v>
                </c:pt>
                <c:pt idx="533">
                  <c:v>2.831447999999999E-3</c:v>
                </c:pt>
                <c:pt idx="534">
                  <c:v>2.911089E-3</c:v>
                </c:pt>
                <c:pt idx="535">
                  <c:v>3.1925780000000002E-3</c:v>
                </c:pt>
                <c:pt idx="536">
                  <c:v>3.7898850000000011E-3</c:v>
                </c:pt>
                <c:pt idx="537">
                  <c:v>4.5121459999999981E-3</c:v>
                </c:pt>
                <c:pt idx="538">
                  <c:v>5.1643779999999981E-3</c:v>
                </c:pt>
                <c:pt idx="539">
                  <c:v>5.5667030000000018E-3</c:v>
                </c:pt>
                <c:pt idx="540">
                  <c:v>5.723238000000002E-3</c:v>
                </c:pt>
                <c:pt idx="541">
                  <c:v>5.8935050000000003E-3</c:v>
                </c:pt>
                <c:pt idx="542">
                  <c:v>6.2807250000000035E-3</c:v>
                </c:pt>
                <c:pt idx="543">
                  <c:v>6.8780320000000018E-3</c:v>
                </c:pt>
                <c:pt idx="544">
                  <c:v>7.6236359999999996E-3</c:v>
                </c:pt>
                <c:pt idx="545">
                  <c:v>8.4049420000000038E-3</c:v>
                </c:pt>
                <c:pt idx="546">
                  <c:v>9.1725160000000073E-3</c:v>
                </c:pt>
                <c:pt idx="547">
                  <c:v>9.9936410000000062E-3</c:v>
                </c:pt>
                <c:pt idx="548">
                  <c:v>1.0860080000000005E-2</c:v>
                </c:pt>
                <c:pt idx="549">
                  <c:v>1.1850100000000004E-2</c:v>
                </c:pt>
                <c:pt idx="550">
                  <c:v>1.2984300000000001E-2</c:v>
                </c:pt>
                <c:pt idx="551">
                  <c:v>1.412948E-2</c:v>
                </c:pt>
                <c:pt idx="552">
                  <c:v>1.5344690000000001E-2</c:v>
                </c:pt>
                <c:pt idx="553">
                  <c:v>1.6599719999999998E-2</c:v>
                </c:pt>
                <c:pt idx="554">
                  <c:v>1.7820430000000005E-2</c:v>
                </c:pt>
                <c:pt idx="555">
                  <c:v>1.9135870000000006E-2</c:v>
                </c:pt>
                <c:pt idx="556">
                  <c:v>2.0537830000000007E-2</c:v>
                </c:pt>
                <c:pt idx="557">
                  <c:v>2.1891730000000009E-2</c:v>
                </c:pt>
                <c:pt idx="558">
                  <c:v>2.3204429999999995E-2</c:v>
                </c:pt>
                <c:pt idx="559">
                  <c:v>2.435785E-2</c:v>
                </c:pt>
                <c:pt idx="560">
                  <c:v>2.5357479999999998E-2</c:v>
                </c:pt>
                <c:pt idx="561">
                  <c:v>2.6449110000000015E-2</c:v>
                </c:pt>
                <c:pt idx="562">
                  <c:v>2.7715130000000008E-2</c:v>
                </c:pt>
                <c:pt idx="563">
                  <c:v>2.9265380000000001E-2</c:v>
                </c:pt>
                <c:pt idx="564">
                  <c:v>3.098453E-2</c:v>
                </c:pt>
                <c:pt idx="565">
                  <c:v>3.2478480000000004E-2</c:v>
                </c:pt>
                <c:pt idx="566">
                  <c:v>3.3593449999999997E-2</c:v>
                </c:pt>
                <c:pt idx="567">
                  <c:v>3.444479000000001E-2</c:v>
                </c:pt>
                <c:pt idx="568">
                  <c:v>3.5230210000000012E-2</c:v>
                </c:pt>
                <c:pt idx="569">
                  <c:v>3.6325959999999997E-2</c:v>
                </c:pt>
                <c:pt idx="570">
                  <c:v>3.7789710000000011E-2</c:v>
                </c:pt>
                <c:pt idx="571">
                  <c:v>3.9278170000000015E-2</c:v>
                </c:pt>
                <c:pt idx="572">
                  <c:v>4.0616960000000014E-2</c:v>
                </c:pt>
                <c:pt idx="573">
                  <c:v>4.1678379999999973E-2</c:v>
                </c:pt>
                <c:pt idx="574">
                  <c:v>4.2531090000000014E-2</c:v>
                </c:pt>
                <c:pt idx="575">
                  <c:v>4.3482659999999999E-2</c:v>
                </c:pt>
                <c:pt idx="576">
                  <c:v>4.4575669999999998E-2</c:v>
                </c:pt>
                <c:pt idx="577">
                  <c:v>4.5716730000000025E-2</c:v>
                </c:pt>
                <c:pt idx="578">
                  <c:v>4.6920959999999984E-2</c:v>
                </c:pt>
                <c:pt idx="579">
                  <c:v>4.799748000000003E-2</c:v>
                </c:pt>
                <c:pt idx="580">
                  <c:v>4.8773300000000012E-2</c:v>
                </c:pt>
                <c:pt idx="581">
                  <c:v>4.9466720000000027E-2</c:v>
                </c:pt>
                <c:pt idx="582">
                  <c:v>5.0147789999999998E-2</c:v>
                </c:pt>
                <c:pt idx="583">
                  <c:v>5.0849449999999984E-2</c:v>
                </c:pt>
                <c:pt idx="584">
                  <c:v>5.1736490000000031E-2</c:v>
                </c:pt>
                <c:pt idx="585">
                  <c:v>5.2585079999999999E-2</c:v>
                </c:pt>
                <c:pt idx="586">
                  <c:v>5.3069789999999999E-2</c:v>
                </c:pt>
                <c:pt idx="587">
                  <c:v>5.3395220000000021E-2</c:v>
                </c:pt>
                <c:pt idx="588">
                  <c:v>5.3826380000000014E-2</c:v>
                </c:pt>
                <c:pt idx="589">
                  <c:v>5.4448400000000015E-2</c:v>
                </c:pt>
                <c:pt idx="590">
                  <c:v>5.5368390000000017E-2</c:v>
                </c:pt>
                <c:pt idx="591">
                  <c:v>5.6324079999999999E-2</c:v>
                </c:pt>
                <c:pt idx="592">
                  <c:v>5.6878819999999983E-2</c:v>
                </c:pt>
                <c:pt idx="593">
                  <c:v>5.7117750000000016E-2</c:v>
                </c:pt>
                <c:pt idx="594">
                  <c:v>5.7333330000000036E-2</c:v>
                </c:pt>
                <c:pt idx="595">
                  <c:v>5.7621680000000015E-2</c:v>
                </c:pt>
                <c:pt idx="596">
                  <c:v>5.8072060000000002E-2</c:v>
                </c:pt>
                <c:pt idx="597">
                  <c:v>5.8588359999999978E-2</c:v>
                </c:pt>
                <c:pt idx="598">
                  <c:v>5.8923400000000015E-2</c:v>
                </c:pt>
                <c:pt idx="599">
                  <c:v>5.9095040000000015E-2</c:v>
                </c:pt>
                <c:pt idx="600">
                  <c:v>5.9248830000000002E-2</c:v>
                </c:pt>
                <c:pt idx="601">
                  <c:v>5.929963000000002E-2</c:v>
                </c:pt>
                <c:pt idx="602">
                  <c:v>5.9200770000000014E-2</c:v>
                </c:pt>
                <c:pt idx="603">
                  <c:v>5.9049730000000016E-2</c:v>
                </c:pt>
                <c:pt idx="604">
                  <c:v>5.8893190000000019E-2</c:v>
                </c:pt>
                <c:pt idx="605">
                  <c:v>5.8784709999999997E-2</c:v>
                </c:pt>
                <c:pt idx="606">
                  <c:v>5.8762740000000022E-2</c:v>
                </c:pt>
                <c:pt idx="607">
                  <c:v>5.8577369999999983E-2</c:v>
                </c:pt>
                <c:pt idx="608">
                  <c:v>5.8023999999999999E-2</c:v>
                </c:pt>
                <c:pt idx="609">
                  <c:v>5.7312730000000034E-2</c:v>
                </c:pt>
                <c:pt idx="610">
                  <c:v>5.663166E-2</c:v>
                </c:pt>
                <c:pt idx="611">
                  <c:v>5.6052200000000017E-2</c:v>
                </c:pt>
                <c:pt idx="612">
                  <c:v>5.560594E-2</c:v>
                </c:pt>
                <c:pt idx="613">
                  <c:v>5.5063559999999998E-2</c:v>
                </c:pt>
                <c:pt idx="614">
                  <c:v>5.4214970000000022E-2</c:v>
                </c:pt>
                <c:pt idx="615">
                  <c:v>5.322495E-2</c:v>
                </c:pt>
                <c:pt idx="616">
                  <c:v>5.2225319999999978E-2</c:v>
                </c:pt>
                <c:pt idx="617">
                  <c:v>5.1258639999999987E-2</c:v>
                </c:pt>
                <c:pt idx="618">
                  <c:v>5.0389459999999997E-2</c:v>
                </c:pt>
                <c:pt idx="619">
                  <c:v>4.958344000000002E-2</c:v>
                </c:pt>
                <c:pt idx="620">
                  <c:v>4.8727979999999997E-2</c:v>
                </c:pt>
                <c:pt idx="621">
                  <c:v>4.7737960000000031E-2</c:v>
                </c:pt>
                <c:pt idx="622">
                  <c:v>4.6668299999999996E-2</c:v>
                </c:pt>
                <c:pt idx="623">
                  <c:v>4.5643959999999983E-2</c:v>
                </c:pt>
                <c:pt idx="624">
                  <c:v>4.4777520000000022E-2</c:v>
                </c:pt>
                <c:pt idx="625">
                  <c:v>4.4117049999999998E-2</c:v>
                </c:pt>
                <c:pt idx="626">
                  <c:v>4.3473049999999985E-2</c:v>
                </c:pt>
                <c:pt idx="627">
                  <c:v>4.2418500000000019E-2</c:v>
                </c:pt>
                <c:pt idx="628">
                  <c:v>4.0875109999999978E-2</c:v>
                </c:pt>
                <c:pt idx="629">
                  <c:v>3.9193039999999998E-2</c:v>
                </c:pt>
                <c:pt idx="630">
                  <c:v>3.7714190000000002E-2</c:v>
                </c:pt>
                <c:pt idx="631">
                  <c:v>3.6628050000000002E-2</c:v>
                </c:pt>
                <c:pt idx="632">
                  <c:v>3.5885190000000011E-2</c:v>
                </c:pt>
                <c:pt idx="633">
                  <c:v>3.5221970000000012E-2</c:v>
                </c:pt>
                <c:pt idx="634">
                  <c:v>3.4341799999999999E-2</c:v>
                </c:pt>
                <c:pt idx="635">
                  <c:v>3.3225459999999984E-2</c:v>
                </c:pt>
                <c:pt idx="636">
                  <c:v>3.2008870000000016E-2</c:v>
                </c:pt>
                <c:pt idx="637">
                  <c:v>3.0668709999999998E-2</c:v>
                </c:pt>
                <c:pt idx="638">
                  <c:v>2.9287350000000007E-2</c:v>
                </c:pt>
                <c:pt idx="639">
                  <c:v>2.8091359999999999E-2</c:v>
                </c:pt>
                <c:pt idx="640">
                  <c:v>2.7091730000000012E-2</c:v>
                </c:pt>
                <c:pt idx="641">
                  <c:v>2.6164879999999998E-2</c:v>
                </c:pt>
                <c:pt idx="642">
                  <c:v>2.538632E-2</c:v>
                </c:pt>
                <c:pt idx="643">
                  <c:v>2.4675040000000006E-2</c:v>
                </c:pt>
                <c:pt idx="644">
                  <c:v>2.3849789999999999E-2</c:v>
                </c:pt>
                <c:pt idx="645">
                  <c:v>2.2916070000000007E-2</c:v>
                </c:pt>
                <c:pt idx="646">
                  <c:v>2.1858770000000007E-2</c:v>
                </c:pt>
                <c:pt idx="647">
                  <c:v>2.0577649999999999E-2</c:v>
                </c:pt>
                <c:pt idx="648">
                  <c:v>1.9201780000000009E-2</c:v>
                </c:pt>
                <c:pt idx="649">
                  <c:v>1.8046989999999999E-2</c:v>
                </c:pt>
                <c:pt idx="650">
                  <c:v>1.710778E-2</c:v>
                </c:pt>
                <c:pt idx="651">
                  <c:v>1.6359430000000001E-2</c:v>
                </c:pt>
                <c:pt idx="652">
                  <c:v>1.5885699999999999E-2</c:v>
                </c:pt>
                <c:pt idx="653">
                  <c:v>1.5444930000000001E-2</c:v>
                </c:pt>
                <c:pt idx="654">
                  <c:v>1.483114E-2</c:v>
                </c:pt>
                <c:pt idx="655">
                  <c:v>1.4145959999999999E-2</c:v>
                </c:pt>
                <c:pt idx="656">
                  <c:v>1.3436050000000001E-2</c:v>
                </c:pt>
                <c:pt idx="657">
                  <c:v>1.2711050000000003E-2</c:v>
                </c:pt>
                <c:pt idx="658">
                  <c:v>1.2208480000000001E-2</c:v>
                </c:pt>
                <c:pt idx="659">
                  <c:v>1.1856970000000001E-2</c:v>
                </c:pt>
                <c:pt idx="660">
                  <c:v>1.1350280000000001E-2</c:v>
                </c:pt>
                <c:pt idx="661">
                  <c:v>1.0748860000000001E-2</c:v>
                </c:pt>
                <c:pt idx="662">
                  <c:v>1.0244919999999998E-2</c:v>
                </c:pt>
                <c:pt idx="663">
                  <c:v>9.8590760000000065E-3</c:v>
                </c:pt>
                <c:pt idx="664">
                  <c:v>9.6146600000000006E-3</c:v>
                </c:pt>
                <c:pt idx="665">
                  <c:v>9.4622440000000085E-3</c:v>
                </c:pt>
                <c:pt idx="666">
                  <c:v>9.0585470000000053E-3</c:v>
                </c:pt>
                <c:pt idx="667">
                  <c:v>8.3596290000000073E-3</c:v>
                </c:pt>
                <c:pt idx="668">
                  <c:v>7.7252470000000037E-3</c:v>
                </c:pt>
                <c:pt idx="669">
                  <c:v>7.3091920000000025E-3</c:v>
                </c:pt>
                <c:pt idx="670">
                  <c:v>7.1155819999999996E-3</c:v>
                </c:pt>
                <c:pt idx="671">
                  <c:v>7.1348059999999996E-3</c:v>
                </c:pt>
                <c:pt idx="672">
                  <c:v>7.0551650000000021E-3</c:v>
                </c:pt>
                <c:pt idx="673">
                  <c:v>6.628124E-3</c:v>
                </c:pt>
                <c:pt idx="674">
                  <c:v>5.9992350000000021E-3</c:v>
                </c:pt>
                <c:pt idx="675">
                  <c:v>5.3840779999999996E-3</c:v>
                </c:pt>
                <c:pt idx="676">
                  <c:v>4.8773960000000017E-3</c:v>
                </c:pt>
                <c:pt idx="677">
                  <c:v>4.6110109999999982E-3</c:v>
                </c:pt>
                <c:pt idx="678">
                  <c:v>4.5849220000000017E-3</c:v>
                </c:pt>
                <c:pt idx="679">
                  <c:v>4.6261149999999975E-3</c:v>
                </c:pt>
                <c:pt idx="680">
                  <c:v>4.6343540000000003E-3</c:v>
                </c:pt>
                <c:pt idx="681">
                  <c:v>4.5821760000000003E-3</c:v>
                </c:pt>
                <c:pt idx="682">
                  <c:v>4.3638490000000021E-3</c:v>
                </c:pt>
                <c:pt idx="683">
                  <c:v>3.9780029999999999E-3</c:v>
                </c:pt>
                <c:pt idx="684">
                  <c:v>3.6786630000000009E-3</c:v>
                </c:pt>
                <c:pt idx="685">
                  <c:v>3.5880370000000018E-3</c:v>
                </c:pt>
                <c:pt idx="686">
                  <c:v>3.6196180000000002E-3</c:v>
                </c:pt>
                <c:pt idx="687">
                  <c:v>3.6827820000000016E-3</c:v>
                </c:pt>
                <c:pt idx="688">
                  <c:v>3.6306030000000009E-3</c:v>
                </c:pt>
                <c:pt idx="689">
                  <c:v>3.3367559999999993E-3</c:v>
                </c:pt>
                <c:pt idx="690">
                  <c:v>3.0195650000000001E-3</c:v>
                </c:pt>
                <c:pt idx="691">
                  <c:v>2.9042230000000009E-3</c:v>
                </c:pt>
                <c:pt idx="692">
                  <c:v>2.8781340000000009E-3</c:v>
                </c:pt>
                <c:pt idx="693">
                  <c:v>2.8534170000000009E-3</c:v>
                </c:pt>
                <c:pt idx="694">
                  <c:v>2.7861350000000016E-3</c:v>
                </c:pt>
                <c:pt idx="695">
                  <c:v>2.5774200000000008E-3</c:v>
                </c:pt>
                <c:pt idx="696">
                  <c:v>2.3659599999999999E-3</c:v>
                </c:pt>
                <c:pt idx="697">
                  <c:v>2.349482E-3</c:v>
                </c:pt>
                <c:pt idx="698">
                  <c:v>2.4373620000000002E-3</c:v>
                </c:pt>
                <c:pt idx="699">
                  <c:v>2.4661980000000002E-3</c:v>
                </c:pt>
                <c:pt idx="700">
                  <c:v>2.3851840000000011E-3</c:v>
                </c:pt>
                <c:pt idx="701">
                  <c:v>2.1970660000000001E-3</c:v>
                </c:pt>
                <c:pt idx="702">
                  <c:v>2.0734850000000008E-3</c:v>
                </c:pt>
                <c:pt idx="703">
                  <c:v>2.1462610000000009E-3</c:v>
                </c:pt>
                <c:pt idx="704">
                  <c:v>2.2876920000000009E-3</c:v>
                </c:pt>
                <c:pt idx="705">
                  <c:v>2.2190360000000002E-3</c:v>
                </c:pt>
                <c:pt idx="706">
                  <c:v>1.8785020000000009E-3</c:v>
                </c:pt>
                <c:pt idx="707">
                  <c:v>1.4624470000000008E-3</c:v>
                </c:pt>
                <c:pt idx="708">
                  <c:v>1.2702100000000003E-3</c:v>
                </c:pt>
                <c:pt idx="709">
                  <c:v>1.4528350000000004E-3</c:v>
                </c:pt>
                <c:pt idx="710">
                  <c:v>1.7604140000000005E-3</c:v>
                </c:pt>
                <c:pt idx="711">
                  <c:v>1.8304430000000008E-3</c:v>
                </c:pt>
                <c:pt idx="712">
                  <c:v>1.6505640000000004E-3</c:v>
                </c:pt>
                <c:pt idx="713">
                  <c:v>1.4102680000000001E-3</c:v>
                </c:pt>
                <c:pt idx="714">
                  <c:v>1.3306270000000005E-3</c:v>
                </c:pt>
                <c:pt idx="715">
                  <c:v>1.5517E-3</c:v>
                </c:pt>
                <c:pt idx="716">
                  <c:v>1.9279350000000004E-3</c:v>
                </c:pt>
                <c:pt idx="717">
                  <c:v>2.170977000000001E-3</c:v>
                </c:pt>
                <c:pt idx="718">
                  <c:v>2.2272750000000008E-3</c:v>
                </c:pt>
                <c:pt idx="719">
                  <c:v>2.1119329999999999E-3</c:v>
                </c:pt>
                <c:pt idx="720">
                  <c:v>1.7549219999999999E-3</c:v>
                </c:pt>
                <c:pt idx="721">
                  <c:v>1.3141500000000009E-3</c:v>
                </c:pt>
                <c:pt idx="722">
                  <c:v>9.9970550000000064E-4</c:v>
                </c:pt>
                <c:pt idx="723">
                  <c:v>8.4179670000000025E-4</c:v>
                </c:pt>
                <c:pt idx="724">
                  <c:v>8.1570750000000021E-4</c:v>
                </c:pt>
                <c:pt idx="725">
                  <c:v>8.9122910000000036E-4</c:v>
                </c:pt>
                <c:pt idx="726">
                  <c:v>8.6102040000000035E-4</c:v>
                </c:pt>
                <c:pt idx="727">
                  <c:v>7.3332030000000041E-4</c:v>
                </c:pt>
                <c:pt idx="728">
                  <c:v>7.0585790000000036E-4</c:v>
                </c:pt>
                <c:pt idx="729">
                  <c:v>7.443052000000004E-4</c:v>
                </c:pt>
                <c:pt idx="730">
                  <c:v>8.4866230000000035E-4</c:v>
                </c:pt>
                <c:pt idx="731">
                  <c:v>1.1040630000000004E-3</c:v>
                </c:pt>
                <c:pt idx="732">
                  <c:v>1.4006570000000005E-3</c:v>
                </c:pt>
                <c:pt idx="733">
                  <c:v>1.6478180000000005E-3</c:v>
                </c:pt>
                <c:pt idx="734">
                  <c:v>1.7727720000000004E-3</c:v>
                </c:pt>
                <c:pt idx="735">
                  <c:v>1.6052510000000005E-3</c:v>
                </c:pt>
                <c:pt idx="736">
                  <c:v>1.2578520000000005E-3</c:v>
                </c:pt>
                <c:pt idx="737">
                  <c:v>1.018929E-3</c:v>
                </c:pt>
                <c:pt idx="738">
                  <c:v>9.6537750000000051E-4</c:v>
                </c:pt>
                <c:pt idx="739">
                  <c:v>1.0134370000000001E-3</c:v>
                </c:pt>
                <c:pt idx="740">
                  <c:v>1.0395259999999998E-3</c:v>
                </c:pt>
                <c:pt idx="741">
                  <c:v>9.4752700000000053E-4</c:v>
                </c:pt>
                <c:pt idx="742">
                  <c:v>8.5690110000000033E-4</c:v>
                </c:pt>
                <c:pt idx="743">
                  <c:v>9.5713880000000023E-4</c:v>
                </c:pt>
                <c:pt idx="744">
                  <c:v>1.2372550000000005E-3</c:v>
                </c:pt>
                <c:pt idx="745">
                  <c:v>1.5365950000000004E-3</c:v>
                </c:pt>
                <c:pt idx="746">
                  <c:v>1.6794000000000006E-3</c:v>
                </c:pt>
                <c:pt idx="747">
                  <c:v>1.6011320000000003E-3</c:v>
                </c:pt>
                <c:pt idx="748">
                  <c:v>1.3992830000000005E-3</c:v>
                </c:pt>
                <c:pt idx="749">
                  <c:v>1.2070469999999999E-3</c:v>
                </c:pt>
                <c:pt idx="750">
                  <c:v>1.1177939999999999E-3</c:v>
                </c:pt>
                <c:pt idx="751">
                  <c:v>1.1713460000000004E-3</c:v>
                </c:pt>
                <c:pt idx="752">
                  <c:v>1.23039E-3</c:v>
                </c:pt>
                <c:pt idx="753">
                  <c:v>1.1287790000000001E-3</c:v>
                </c:pt>
                <c:pt idx="754">
                  <c:v>9.708700000000002E-4</c:v>
                </c:pt>
                <c:pt idx="755">
                  <c:v>8.5415480000000004E-4</c:v>
                </c:pt>
                <c:pt idx="756">
                  <c:v>8.0884190000000034E-4</c:v>
                </c:pt>
                <c:pt idx="757">
                  <c:v>8.8436350000000049E-4</c:v>
                </c:pt>
                <c:pt idx="758">
                  <c:v>8.4316990000000037E-4</c:v>
                </c:pt>
                <c:pt idx="759">
                  <c:v>5.1636729999999999E-4</c:v>
                </c:pt>
                <c:pt idx="760">
                  <c:v>1.2228190000000003E-4</c:v>
                </c:pt>
                <c:pt idx="761">
                  <c:v>-1.042829E-4</c:v>
                </c:pt>
                <c:pt idx="762">
                  <c:v>-8.0939890000000041E-5</c:v>
                </c:pt>
                <c:pt idx="763">
                  <c:v>1.5523670000000008E-4</c:v>
                </c:pt>
                <c:pt idx="764">
                  <c:v>4.3672630000000023E-4</c:v>
                </c:pt>
                <c:pt idx="765">
                  <c:v>6.0424700000000025E-4</c:v>
                </c:pt>
                <c:pt idx="766">
                  <c:v>6.660374000000001E-4</c:v>
                </c:pt>
                <c:pt idx="767">
                  <c:v>6.8800730000000035E-4</c:v>
                </c:pt>
                <c:pt idx="768">
                  <c:v>6.8114170000000026E-4</c:v>
                </c:pt>
                <c:pt idx="769">
                  <c:v>6.2896310000000043E-4</c:v>
                </c:pt>
                <c:pt idx="770">
                  <c:v>6.2347070000000023E-4</c:v>
                </c:pt>
                <c:pt idx="771">
                  <c:v>7.1958910000000022E-4</c:v>
                </c:pt>
                <c:pt idx="772">
                  <c:v>8.1021500000000052E-4</c:v>
                </c:pt>
                <c:pt idx="773">
                  <c:v>8.6513980000000018E-4</c:v>
                </c:pt>
                <c:pt idx="774">
                  <c:v>8.6651290000000036E-4</c:v>
                </c:pt>
                <c:pt idx="775">
                  <c:v>8.1982680000000001E-4</c:v>
                </c:pt>
                <c:pt idx="776">
                  <c:v>7.9785690000000041E-4</c:v>
                </c:pt>
                <c:pt idx="777">
                  <c:v>8.1570750000000021E-4</c:v>
                </c:pt>
                <c:pt idx="778">
                  <c:v>8.2119990000000019E-4</c:v>
                </c:pt>
                <c:pt idx="779">
                  <c:v>7.9648380000000023E-4</c:v>
                </c:pt>
                <c:pt idx="780">
                  <c:v>7.8824510000000028E-4</c:v>
                </c:pt>
                <c:pt idx="781">
                  <c:v>8.3905050000000086E-4</c:v>
                </c:pt>
                <c:pt idx="782">
                  <c:v>9.7361630000000017E-4</c:v>
                </c:pt>
                <c:pt idx="783">
                  <c:v>1.1026900000000001E-3</c:v>
                </c:pt>
                <c:pt idx="784">
                  <c:v>1.1411370000000004E-3</c:v>
                </c:pt>
                <c:pt idx="785">
                  <c:v>1.1109280000000004E-3</c:v>
                </c:pt>
                <c:pt idx="786">
                  <c:v>9.9009370000000072E-4</c:v>
                </c:pt>
                <c:pt idx="787">
                  <c:v>8.1570750000000021E-4</c:v>
                </c:pt>
                <c:pt idx="788">
                  <c:v>7.2645469999999999E-4</c:v>
                </c:pt>
                <c:pt idx="789">
                  <c:v>7.4293210000000044E-4</c:v>
                </c:pt>
                <c:pt idx="790">
                  <c:v>7.9373750000000048E-4</c:v>
                </c:pt>
                <c:pt idx="791">
                  <c:v>8.9809470000000045E-4</c:v>
                </c:pt>
                <c:pt idx="792">
                  <c:v>1.0244220000000001E-3</c:v>
                </c:pt>
                <c:pt idx="793">
                  <c:v>1.007944E-3</c:v>
                </c:pt>
                <c:pt idx="794">
                  <c:v>8.3081180000000004E-4</c:v>
                </c:pt>
                <c:pt idx="795">
                  <c:v>5.9326200000000043E-4</c:v>
                </c:pt>
                <c:pt idx="796">
                  <c:v>3.0490680000000013E-4</c:v>
                </c:pt>
                <c:pt idx="797">
                  <c:v>7.6968910000000036E-5</c:v>
                </c:pt>
                <c:pt idx="798">
                  <c:v>1.4150550000000006E-4</c:v>
                </c:pt>
                <c:pt idx="799">
                  <c:v>4.0377149999999988E-4</c:v>
                </c:pt>
                <c:pt idx="800">
                  <c:v>6.0973950000000026E-4</c:v>
                </c:pt>
                <c:pt idx="801">
                  <c:v>7.2233530000000048E-4</c:v>
                </c:pt>
                <c:pt idx="802">
                  <c:v>6.5917180000000023E-4</c:v>
                </c:pt>
                <c:pt idx="803">
                  <c:v>3.9141340000000015E-4</c:v>
                </c:pt>
                <c:pt idx="804">
                  <c:v>1.7446040000000001E-4</c:v>
                </c:pt>
                <c:pt idx="805">
                  <c:v>1.3052060000000001E-4</c:v>
                </c:pt>
                <c:pt idx="806">
                  <c:v>1.0305820000000006E-4</c:v>
                </c:pt>
                <c:pt idx="807">
                  <c:v>6.4610830000000024E-5</c:v>
                </c:pt>
                <c:pt idx="808">
                  <c:v>5.0879630000000036E-5</c:v>
                </c:pt>
                <c:pt idx="809">
                  <c:v>-2.8761330000000014E-5</c:v>
                </c:pt>
                <c:pt idx="810">
                  <c:v>-1.5234210000000001E-4</c:v>
                </c:pt>
                <c:pt idx="811">
                  <c:v>-1.9078950000000005E-4</c:v>
                </c:pt>
                <c:pt idx="812">
                  <c:v>-2.4022180000000002E-4</c:v>
                </c:pt>
                <c:pt idx="813">
                  <c:v>-2.7866920000000012E-4</c:v>
                </c:pt>
                <c:pt idx="814">
                  <c:v>-1.6470020000000006E-4</c:v>
                </c:pt>
                <c:pt idx="815">
                  <c:v>-9.5376480000000064E-6</c:v>
                </c:pt>
                <c:pt idx="816">
                  <c:v>7.4222670000000056E-5</c:v>
                </c:pt>
                <c:pt idx="817">
                  <c:v>1.2914750000000001E-4</c:v>
                </c:pt>
                <c:pt idx="818">
                  <c:v>1.1541630000000006E-4</c:v>
                </c:pt>
                <c:pt idx="819">
                  <c:v>8.3834510000000074E-5</c:v>
                </c:pt>
                <c:pt idx="820">
                  <c:v>1.6347550000000012E-4</c:v>
                </c:pt>
                <c:pt idx="821">
                  <c:v>2.1565400000000002E-4</c:v>
                </c:pt>
                <c:pt idx="822">
                  <c:v>9.6192590000000045E-5</c:v>
                </c:pt>
                <c:pt idx="823">
                  <c:v>-1.7019269999999999E-4</c:v>
                </c:pt>
                <c:pt idx="824">
                  <c:v>-4.5442850000000011E-4</c:v>
                </c:pt>
                <c:pt idx="825">
                  <c:v>-6.0409859999999995E-4</c:v>
                </c:pt>
                <c:pt idx="826">
                  <c:v>-4.4481670000000035E-4</c:v>
                </c:pt>
                <c:pt idx="827">
                  <c:v>-9.1924850000000069E-5</c:v>
                </c:pt>
                <c:pt idx="828">
                  <c:v>1.8269910000000001E-4</c:v>
                </c:pt>
                <c:pt idx="829">
                  <c:v>3.227574000000002E-4</c:v>
                </c:pt>
                <c:pt idx="830">
                  <c:v>3.4060790000000002E-4</c:v>
                </c:pt>
                <c:pt idx="831">
                  <c:v>2.4174330000000004E-4</c:v>
                </c:pt>
                <c:pt idx="832">
                  <c:v>1.4150550000000006E-4</c:v>
                </c:pt>
                <c:pt idx="833">
                  <c:v>5.7745230000000026E-5</c:v>
                </c:pt>
                <c:pt idx="834">
                  <c:v>-4.9358130000000034E-5</c:v>
                </c:pt>
                <c:pt idx="835">
                  <c:v>6.5983950000000021E-5</c:v>
                </c:pt>
                <c:pt idx="836">
                  <c:v>4.0377149999999988E-4</c:v>
                </c:pt>
                <c:pt idx="837">
                  <c:v>7.1272350000000002E-4</c:v>
                </c:pt>
                <c:pt idx="838">
                  <c:v>8.5278170000000039E-4</c:v>
                </c:pt>
                <c:pt idx="839">
                  <c:v>7.0036540000000024E-4</c:v>
                </c:pt>
                <c:pt idx="840">
                  <c:v>3.5433910000000021E-4</c:v>
                </c:pt>
                <c:pt idx="841">
                  <c:v>2.046691000000001E-4</c:v>
                </c:pt>
                <c:pt idx="842">
                  <c:v>3.6257790000000014E-4</c:v>
                </c:pt>
                <c:pt idx="843">
                  <c:v>6.6878360000000004E-4</c:v>
                </c:pt>
                <c:pt idx="844">
                  <c:v>9.9695930000000049E-4</c:v>
                </c:pt>
                <c:pt idx="845">
                  <c:v>1.1425100000000004E-3</c:v>
                </c:pt>
                <c:pt idx="846">
                  <c:v>1.1205400000000006E-3</c:v>
                </c:pt>
                <c:pt idx="847">
                  <c:v>1.0793460000000001E-3</c:v>
                </c:pt>
                <c:pt idx="848">
                  <c:v>1.0985700000000005E-3</c:v>
                </c:pt>
                <c:pt idx="849">
                  <c:v>1.2647180000000004E-3</c:v>
                </c:pt>
                <c:pt idx="850">
                  <c:v>1.5613120000000005E-3</c:v>
                </c:pt>
                <c:pt idx="851">
                  <c:v>1.8112190000000004E-3</c:v>
                </c:pt>
                <c:pt idx="852">
                  <c:v>1.8881140000000008E-3</c:v>
                </c:pt>
                <c:pt idx="853">
                  <c:v>1.71922E-3</c:v>
                </c:pt>
                <c:pt idx="854">
                  <c:v>1.3635820000000003E-3</c:v>
                </c:pt>
                <c:pt idx="855">
                  <c:v>1.1631070000000005E-3</c:v>
                </c:pt>
                <c:pt idx="856">
                  <c:v>1.311404E-3</c:v>
                </c:pt>
                <c:pt idx="857">
                  <c:v>1.7151010000000001E-3</c:v>
                </c:pt>
                <c:pt idx="858">
                  <c:v>2.129783000000001E-3</c:v>
                </c:pt>
                <c:pt idx="859">
                  <c:v>2.2396330000000009E-3</c:v>
                </c:pt>
                <c:pt idx="860">
                  <c:v>1.9801130000000008E-3</c:v>
                </c:pt>
                <c:pt idx="861">
                  <c:v>1.6382060000000006E-3</c:v>
                </c:pt>
                <c:pt idx="862">
                  <c:v>1.4954020000000001E-3</c:v>
                </c:pt>
                <c:pt idx="863">
                  <c:v>1.6423260000000004E-3</c:v>
                </c:pt>
                <c:pt idx="864">
                  <c:v>1.9691280000000001E-3</c:v>
                </c:pt>
                <c:pt idx="865">
                  <c:v>2.2574830000000007E-3</c:v>
                </c:pt>
                <c:pt idx="866">
                  <c:v>2.4099000000000008E-3</c:v>
                </c:pt>
                <c:pt idx="867">
                  <c:v>2.4620779999999999E-3</c:v>
                </c:pt>
                <c:pt idx="868">
                  <c:v>2.4304970000000002E-3</c:v>
                </c:pt>
                <c:pt idx="869">
                  <c:v>2.3536019999999998E-3</c:v>
                </c:pt>
                <c:pt idx="870">
                  <c:v>2.2341400000000008E-3</c:v>
                </c:pt>
                <c:pt idx="871">
                  <c:v>2.1078130000000009E-3</c:v>
                </c:pt>
                <c:pt idx="872">
                  <c:v>2.0776050000000002E-3</c:v>
                </c:pt>
                <c:pt idx="873">
                  <c:v>2.1586190000000001E-3</c:v>
                </c:pt>
                <c:pt idx="874">
                  <c:v>2.2973040000000017E-3</c:v>
                </c:pt>
                <c:pt idx="875">
                  <c:v>2.4689439999999998E-3</c:v>
                </c:pt>
                <c:pt idx="876">
                  <c:v>2.5499580000000002E-3</c:v>
                </c:pt>
                <c:pt idx="877">
                  <c:v>2.4771830000000009E-3</c:v>
                </c:pt>
                <c:pt idx="878">
                  <c:v>2.4016609999999998E-3</c:v>
                </c:pt>
                <c:pt idx="879">
                  <c:v>2.3783179999999999E-3</c:v>
                </c:pt>
                <c:pt idx="880">
                  <c:v>2.4222579999999992E-3</c:v>
                </c:pt>
                <c:pt idx="881">
                  <c:v>2.6035100000000012E-3</c:v>
                </c:pt>
                <c:pt idx="882">
                  <c:v>2.7792690000000009E-3</c:v>
                </c:pt>
                <c:pt idx="883">
                  <c:v>2.775150000000001E-3</c:v>
                </c:pt>
                <c:pt idx="884">
                  <c:v>2.7325829999999998E-3</c:v>
                </c:pt>
                <c:pt idx="885">
                  <c:v>2.7174790000000009E-3</c:v>
                </c:pt>
                <c:pt idx="886">
                  <c:v>2.7010010000000011E-3</c:v>
                </c:pt>
                <c:pt idx="887">
                  <c:v>2.7408220000000008E-3</c:v>
                </c:pt>
                <c:pt idx="888">
                  <c:v>2.8067310000000007E-3</c:v>
                </c:pt>
                <c:pt idx="889">
                  <c:v>2.8479250000000016E-3</c:v>
                </c:pt>
                <c:pt idx="890">
                  <c:v>2.911089E-3</c:v>
                </c:pt>
                <c:pt idx="891">
                  <c:v>3.0044609999999999E-3</c:v>
                </c:pt>
                <c:pt idx="892">
                  <c:v>3.0195650000000001E-3</c:v>
                </c:pt>
                <c:pt idx="893">
                  <c:v>2.8877450000000002E-3</c:v>
                </c:pt>
                <c:pt idx="894">
                  <c:v>2.6735390000000017E-3</c:v>
                </c:pt>
                <c:pt idx="895">
                  <c:v>2.5403460000000011E-3</c:v>
                </c:pt>
                <c:pt idx="896">
                  <c:v>2.534854E-3</c:v>
                </c:pt>
                <c:pt idx="897">
                  <c:v>2.6598080000000001E-3</c:v>
                </c:pt>
                <c:pt idx="898">
                  <c:v>2.8341939999999999E-3</c:v>
                </c:pt>
                <c:pt idx="899">
                  <c:v>2.882253E-3</c:v>
                </c:pt>
                <c:pt idx="900">
                  <c:v>2.7257170000000012E-3</c:v>
                </c:pt>
                <c:pt idx="901">
                  <c:v>2.5211220000000011E-3</c:v>
                </c:pt>
                <c:pt idx="902">
                  <c:v>2.4208850000000002E-3</c:v>
                </c:pt>
                <c:pt idx="903">
                  <c:v>2.4744360000000009E-3</c:v>
                </c:pt>
                <c:pt idx="904">
                  <c:v>2.669419000000001E-3</c:v>
                </c:pt>
                <c:pt idx="905">
                  <c:v>2.8012390000000001E-3</c:v>
                </c:pt>
                <c:pt idx="906">
                  <c:v>2.662554000000001E-3</c:v>
                </c:pt>
                <c:pt idx="907">
                  <c:v>2.3604670000000002E-3</c:v>
                </c:pt>
                <c:pt idx="908">
                  <c:v>2.225902000000001E-3</c:v>
                </c:pt>
                <c:pt idx="909">
                  <c:v>2.3920489999999981E-3</c:v>
                </c:pt>
                <c:pt idx="910">
                  <c:v>2.7833880000000017E-3</c:v>
                </c:pt>
                <c:pt idx="911">
                  <c:v>3.1719810000000012E-3</c:v>
                </c:pt>
                <c:pt idx="912">
                  <c:v>3.1939510000000017E-3</c:v>
                </c:pt>
                <c:pt idx="913">
                  <c:v>2.782015000000001E-3</c:v>
                </c:pt>
                <c:pt idx="914">
                  <c:v>2.2300210000000009E-3</c:v>
                </c:pt>
                <c:pt idx="915">
                  <c:v>1.8565320000000004E-3</c:v>
                </c:pt>
                <c:pt idx="916">
                  <c:v>1.8661440000000008E-3</c:v>
                </c:pt>
                <c:pt idx="917">
                  <c:v>2.290438000000001E-3</c:v>
                </c:pt>
                <c:pt idx="918">
                  <c:v>2.8932380000000002E-3</c:v>
                </c:pt>
                <c:pt idx="919">
                  <c:v>3.3175320000000011E-3</c:v>
                </c:pt>
                <c:pt idx="920">
                  <c:v>3.353233000000001E-3</c:v>
                </c:pt>
                <c:pt idx="921">
                  <c:v>2.990729000000001E-3</c:v>
                </c:pt>
                <c:pt idx="922">
                  <c:v>2.4565860000000002E-3</c:v>
                </c:pt>
                <c:pt idx="923">
                  <c:v>1.9897249999999999E-3</c:v>
                </c:pt>
                <c:pt idx="924">
                  <c:v>1.7247130000000005E-3</c:v>
                </c:pt>
                <c:pt idx="925">
                  <c:v>1.7356979999999999E-3</c:v>
                </c:pt>
                <c:pt idx="926">
                  <c:v>1.8853680000000005E-3</c:v>
                </c:pt>
                <c:pt idx="927">
                  <c:v>2.0803510000000007E-3</c:v>
                </c:pt>
                <c:pt idx="928">
                  <c:v>2.3371240000000012E-3</c:v>
                </c:pt>
                <c:pt idx="929">
                  <c:v>2.570555E-3</c:v>
                </c:pt>
                <c:pt idx="930">
                  <c:v>2.6680459999999999E-3</c:v>
                </c:pt>
                <c:pt idx="931">
                  <c:v>2.6364649999999997E-3</c:v>
                </c:pt>
                <c:pt idx="932">
                  <c:v>2.4854210000000007E-3</c:v>
                </c:pt>
                <c:pt idx="933">
                  <c:v>2.2190360000000002E-3</c:v>
                </c:pt>
                <c:pt idx="934">
                  <c:v>2.0968279999999998E-3</c:v>
                </c:pt>
                <c:pt idx="935">
                  <c:v>2.1915740000000008E-3</c:v>
                </c:pt>
                <c:pt idx="936">
                  <c:v>2.3508559999999993E-3</c:v>
                </c:pt>
                <c:pt idx="937">
                  <c:v>2.441482E-3</c:v>
                </c:pt>
                <c:pt idx="938">
                  <c:v>2.3384980000000001E-3</c:v>
                </c:pt>
                <c:pt idx="939">
                  <c:v>2.0103220000000002E-3</c:v>
                </c:pt>
                <c:pt idx="940">
                  <c:v>1.6999970000000004E-3</c:v>
                </c:pt>
                <c:pt idx="941">
                  <c:v>1.6423260000000004E-3</c:v>
                </c:pt>
                <c:pt idx="942">
                  <c:v>1.7370710000000004E-3</c:v>
                </c:pt>
                <c:pt idx="943">
                  <c:v>1.8441740000000005E-3</c:v>
                </c:pt>
                <c:pt idx="944">
                  <c:v>1.8496669999999999E-3</c:v>
                </c:pt>
                <c:pt idx="945">
                  <c:v>1.765906E-3</c:v>
                </c:pt>
                <c:pt idx="946">
                  <c:v>1.6670420000000007E-3</c:v>
                </c:pt>
                <c:pt idx="947">
                  <c:v>1.6546840000000004E-3</c:v>
                </c:pt>
                <c:pt idx="948">
                  <c:v>1.70137E-3</c:v>
                </c:pt>
                <c:pt idx="949">
                  <c:v>1.6958770000000004E-3</c:v>
                </c:pt>
                <c:pt idx="950">
                  <c:v>1.720594E-3</c:v>
                </c:pt>
                <c:pt idx="951">
                  <c:v>1.9032180000000008E-3</c:v>
                </c:pt>
                <c:pt idx="952">
                  <c:v>2.1599920000000008E-3</c:v>
                </c:pt>
                <c:pt idx="953">
                  <c:v>2.3893030000000002E-3</c:v>
                </c:pt>
                <c:pt idx="954">
                  <c:v>2.4593320000000007E-3</c:v>
                </c:pt>
                <c:pt idx="955">
                  <c:v>2.1750960000000009E-3</c:v>
                </c:pt>
                <c:pt idx="956">
                  <c:v>1.7054890000000001E-3</c:v>
                </c:pt>
                <c:pt idx="957">
                  <c:v>1.4061490000000004E-3</c:v>
                </c:pt>
                <c:pt idx="958">
                  <c:v>1.407522E-3</c:v>
                </c:pt>
                <c:pt idx="959">
                  <c:v>1.7274590000000004E-3</c:v>
                </c:pt>
                <c:pt idx="960">
                  <c:v>2.1613650000000002E-3</c:v>
                </c:pt>
                <c:pt idx="961">
                  <c:v>2.3137810000000009E-3</c:v>
                </c:pt>
                <c:pt idx="962">
                  <c:v>2.1242910000000012E-3</c:v>
                </c:pt>
                <c:pt idx="963">
                  <c:v>1.7906230000000001E-3</c:v>
                </c:pt>
                <c:pt idx="964">
                  <c:v>1.4761780000000005E-3</c:v>
                </c:pt>
                <c:pt idx="965">
                  <c:v>1.301792E-3</c:v>
                </c:pt>
                <c:pt idx="966">
                  <c:v>1.2454939999999998E-3</c:v>
                </c:pt>
                <c:pt idx="967">
                  <c:v>1.1974349999999999E-3</c:v>
                </c:pt>
                <c:pt idx="968">
                  <c:v>1.1685990000000004E-3</c:v>
                </c:pt>
                <c:pt idx="969">
                  <c:v>1.1589870000000009E-3</c:v>
                </c:pt>
                <c:pt idx="970">
                  <c:v>1.1425100000000004E-3</c:v>
                </c:pt>
                <c:pt idx="971">
                  <c:v>1.153495E-3</c:v>
                </c:pt>
                <c:pt idx="972">
                  <c:v>1.1946890000000005E-3</c:v>
                </c:pt>
                <c:pt idx="973">
                  <c:v>1.277076E-3</c:v>
                </c:pt>
                <c:pt idx="974">
                  <c:v>1.3924180000000005E-3</c:v>
                </c:pt>
                <c:pt idx="975">
                  <c:v>1.4006570000000005E-3</c:v>
                </c:pt>
                <c:pt idx="976">
                  <c:v>1.2605980000000001E-3</c:v>
                </c:pt>
                <c:pt idx="977">
                  <c:v>1.1013160000000004E-3</c:v>
                </c:pt>
                <c:pt idx="978">
                  <c:v>1.0065710000000004E-3</c:v>
                </c:pt>
                <c:pt idx="979">
                  <c:v>9.8460120000000038E-4</c:v>
                </c:pt>
                <c:pt idx="980">
                  <c:v>9.9421310000000055E-4</c:v>
                </c:pt>
                <c:pt idx="981">
                  <c:v>8.9260220000000033E-4</c:v>
                </c:pt>
                <c:pt idx="982">
                  <c:v>7.6490200000000025E-4</c:v>
                </c:pt>
                <c:pt idx="983">
                  <c:v>7.9648380000000023E-4</c:v>
                </c:pt>
                <c:pt idx="984">
                  <c:v>1.007944E-3</c:v>
                </c:pt>
                <c:pt idx="985">
                  <c:v>1.2647180000000004E-3</c:v>
                </c:pt>
                <c:pt idx="986">
                  <c:v>1.3786870000000008E-3</c:v>
                </c:pt>
                <c:pt idx="987">
                  <c:v>1.234509E-3</c:v>
                </c:pt>
                <c:pt idx="988">
                  <c:v>9.2006460000000048E-4</c:v>
                </c:pt>
                <c:pt idx="989">
                  <c:v>6.8800730000000035E-4</c:v>
                </c:pt>
                <c:pt idx="990">
                  <c:v>6.2759000000000024E-4</c:v>
                </c:pt>
                <c:pt idx="991">
                  <c:v>6.962460000000003E-4</c:v>
                </c:pt>
                <c:pt idx="992">
                  <c:v>8.67886E-4</c:v>
                </c:pt>
                <c:pt idx="993">
                  <c:v>1.1081820000000005E-3</c:v>
                </c:pt>
                <c:pt idx="994">
                  <c:v>1.2949260000000001E-3</c:v>
                </c:pt>
              </c:numCache>
            </c:numRef>
          </c:yVal>
          <c:smooth val="1"/>
        </c:ser>
        <c:ser>
          <c:idx val="4"/>
          <c:order val="4"/>
          <c:marker>
            <c:symbol val="none"/>
          </c:marker>
          <c:xVal>
            <c:numRef>
              <c:f>Sheet1!$A$1:$A$995</c:f>
              <c:numCache>
                <c:formatCode>General</c:formatCode>
                <c:ptCount val="995"/>
                <c:pt idx="0">
                  <c:v>7.4850000000000065E-8</c:v>
                </c:pt>
                <c:pt idx="1">
                  <c:v>7.4900000000000069E-8</c:v>
                </c:pt>
                <c:pt idx="2">
                  <c:v>7.4950000000000085E-8</c:v>
                </c:pt>
                <c:pt idx="3">
                  <c:v>7.5000000000000063E-8</c:v>
                </c:pt>
                <c:pt idx="4">
                  <c:v>7.5050000000000053E-8</c:v>
                </c:pt>
                <c:pt idx="5">
                  <c:v>7.5100000000000057E-8</c:v>
                </c:pt>
                <c:pt idx="6">
                  <c:v>7.5150000000000061E-8</c:v>
                </c:pt>
                <c:pt idx="7">
                  <c:v>7.5200000000000051E-8</c:v>
                </c:pt>
                <c:pt idx="8">
                  <c:v>7.5250000000000055E-8</c:v>
                </c:pt>
                <c:pt idx="9">
                  <c:v>7.5300000000000085E-8</c:v>
                </c:pt>
                <c:pt idx="10">
                  <c:v>7.5350000000000049E-8</c:v>
                </c:pt>
                <c:pt idx="11">
                  <c:v>7.540000000000008E-8</c:v>
                </c:pt>
                <c:pt idx="12">
                  <c:v>7.5450000000000057E-8</c:v>
                </c:pt>
                <c:pt idx="13">
                  <c:v>7.5500000000000061E-8</c:v>
                </c:pt>
                <c:pt idx="14">
                  <c:v>7.5550000000000051E-8</c:v>
                </c:pt>
                <c:pt idx="15">
                  <c:v>7.5600000000000055E-8</c:v>
                </c:pt>
                <c:pt idx="16">
                  <c:v>7.5650000000000059E-8</c:v>
                </c:pt>
                <c:pt idx="17">
                  <c:v>7.5700000000000049E-8</c:v>
                </c:pt>
                <c:pt idx="18">
                  <c:v>7.5750000000000079E-8</c:v>
                </c:pt>
                <c:pt idx="19">
                  <c:v>7.5800000000000057E-8</c:v>
                </c:pt>
                <c:pt idx="20">
                  <c:v>7.5850000000000087E-8</c:v>
                </c:pt>
                <c:pt idx="21">
                  <c:v>7.5900000000000064E-8</c:v>
                </c:pt>
                <c:pt idx="22">
                  <c:v>7.5950000000000055E-8</c:v>
                </c:pt>
                <c:pt idx="23">
                  <c:v>7.6000000000000085E-8</c:v>
                </c:pt>
                <c:pt idx="24">
                  <c:v>7.6050000000000062E-8</c:v>
                </c:pt>
                <c:pt idx="25">
                  <c:v>7.6100000000000053E-8</c:v>
                </c:pt>
                <c:pt idx="26">
                  <c:v>7.6150000000000057E-8</c:v>
                </c:pt>
                <c:pt idx="27">
                  <c:v>7.6200000000000047E-8</c:v>
                </c:pt>
                <c:pt idx="28">
                  <c:v>7.6250000000000038E-8</c:v>
                </c:pt>
                <c:pt idx="29">
                  <c:v>7.6300000000000055E-8</c:v>
                </c:pt>
                <c:pt idx="30">
                  <c:v>7.6350000000000085E-8</c:v>
                </c:pt>
                <c:pt idx="31">
                  <c:v>7.6400000000000062E-8</c:v>
                </c:pt>
                <c:pt idx="32">
                  <c:v>7.6450000000000053E-8</c:v>
                </c:pt>
                <c:pt idx="33">
                  <c:v>7.6500000000000056E-8</c:v>
                </c:pt>
                <c:pt idx="34">
                  <c:v>7.655000000000006E-8</c:v>
                </c:pt>
                <c:pt idx="35">
                  <c:v>7.6600000000000051E-8</c:v>
                </c:pt>
                <c:pt idx="36">
                  <c:v>7.6650000000000054E-8</c:v>
                </c:pt>
                <c:pt idx="37">
                  <c:v>7.6700000000000085E-8</c:v>
                </c:pt>
                <c:pt idx="38">
                  <c:v>7.6750000000000062E-8</c:v>
                </c:pt>
                <c:pt idx="39">
                  <c:v>7.6800000000000052E-8</c:v>
                </c:pt>
                <c:pt idx="40">
                  <c:v>7.6850000000000056E-8</c:v>
                </c:pt>
                <c:pt idx="41">
                  <c:v>7.690000000000006E-8</c:v>
                </c:pt>
                <c:pt idx="42">
                  <c:v>7.695000000000005E-8</c:v>
                </c:pt>
                <c:pt idx="43">
                  <c:v>7.7000000000000081E-8</c:v>
                </c:pt>
                <c:pt idx="44">
                  <c:v>7.7050000000000084E-8</c:v>
                </c:pt>
                <c:pt idx="45">
                  <c:v>7.7100000000000088E-8</c:v>
                </c:pt>
                <c:pt idx="46">
                  <c:v>7.7150000000000065E-8</c:v>
                </c:pt>
                <c:pt idx="47">
                  <c:v>7.7200000000000056E-8</c:v>
                </c:pt>
                <c:pt idx="48">
                  <c:v>7.725000000000006E-8</c:v>
                </c:pt>
                <c:pt idx="49">
                  <c:v>7.730000000000005E-8</c:v>
                </c:pt>
                <c:pt idx="50">
                  <c:v>7.7350000000000081E-8</c:v>
                </c:pt>
                <c:pt idx="51">
                  <c:v>7.7400000000000084E-8</c:v>
                </c:pt>
                <c:pt idx="52">
                  <c:v>7.7450000000000088E-8</c:v>
                </c:pt>
                <c:pt idx="53">
                  <c:v>7.7500000000000065E-8</c:v>
                </c:pt>
                <c:pt idx="54">
                  <c:v>7.7550000000000056E-8</c:v>
                </c:pt>
                <c:pt idx="55">
                  <c:v>7.7600000000000086E-8</c:v>
                </c:pt>
                <c:pt idx="56">
                  <c:v>7.765000000000005E-8</c:v>
                </c:pt>
                <c:pt idx="57">
                  <c:v>7.770000000000008E-8</c:v>
                </c:pt>
                <c:pt idx="58">
                  <c:v>7.7750000000000084E-8</c:v>
                </c:pt>
                <c:pt idx="59">
                  <c:v>7.7800000000000088E-8</c:v>
                </c:pt>
                <c:pt idx="60">
                  <c:v>7.7850000000000065E-8</c:v>
                </c:pt>
                <c:pt idx="61">
                  <c:v>7.7900000000000056E-8</c:v>
                </c:pt>
                <c:pt idx="62">
                  <c:v>7.7950000000000086E-8</c:v>
                </c:pt>
                <c:pt idx="63">
                  <c:v>7.8000000000000063E-8</c:v>
                </c:pt>
                <c:pt idx="64">
                  <c:v>7.8050000000000054E-8</c:v>
                </c:pt>
                <c:pt idx="65">
                  <c:v>7.8100000000000071E-8</c:v>
                </c:pt>
                <c:pt idx="66">
                  <c:v>7.8150000000000061E-8</c:v>
                </c:pt>
                <c:pt idx="67">
                  <c:v>7.8200000000000052E-8</c:v>
                </c:pt>
                <c:pt idx="68">
                  <c:v>7.8250000000000055E-8</c:v>
                </c:pt>
                <c:pt idx="69">
                  <c:v>7.8300000000000086E-8</c:v>
                </c:pt>
                <c:pt idx="70">
                  <c:v>7.835000000000005E-8</c:v>
                </c:pt>
                <c:pt idx="71">
                  <c:v>7.8400000000000054E-8</c:v>
                </c:pt>
                <c:pt idx="72">
                  <c:v>7.8450000000000057E-8</c:v>
                </c:pt>
                <c:pt idx="73">
                  <c:v>7.8500000000000061E-8</c:v>
                </c:pt>
                <c:pt idx="74">
                  <c:v>7.8550000000000052E-8</c:v>
                </c:pt>
                <c:pt idx="75">
                  <c:v>7.8600000000000055E-8</c:v>
                </c:pt>
                <c:pt idx="76">
                  <c:v>7.8650000000000059E-8</c:v>
                </c:pt>
                <c:pt idx="77">
                  <c:v>7.870000000000005E-8</c:v>
                </c:pt>
                <c:pt idx="78">
                  <c:v>7.875000000000008E-8</c:v>
                </c:pt>
                <c:pt idx="79">
                  <c:v>7.8800000000000057E-8</c:v>
                </c:pt>
                <c:pt idx="80">
                  <c:v>7.8850000000000087E-8</c:v>
                </c:pt>
                <c:pt idx="81">
                  <c:v>7.8900000000000065E-8</c:v>
                </c:pt>
                <c:pt idx="82">
                  <c:v>7.8950000000000055E-8</c:v>
                </c:pt>
                <c:pt idx="83">
                  <c:v>7.9000000000000085E-8</c:v>
                </c:pt>
                <c:pt idx="84">
                  <c:v>7.9050000000000049E-8</c:v>
                </c:pt>
                <c:pt idx="85">
                  <c:v>7.910000000000008E-8</c:v>
                </c:pt>
                <c:pt idx="86">
                  <c:v>7.9150000000000057E-8</c:v>
                </c:pt>
                <c:pt idx="87">
                  <c:v>7.9200000000000087E-8</c:v>
                </c:pt>
                <c:pt idx="88">
                  <c:v>7.9250000000000064E-8</c:v>
                </c:pt>
                <c:pt idx="89">
                  <c:v>7.9300000000000081E-8</c:v>
                </c:pt>
                <c:pt idx="90">
                  <c:v>7.9350000000000098E-8</c:v>
                </c:pt>
                <c:pt idx="91">
                  <c:v>7.9400000000000076E-8</c:v>
                </c:pt>
                <c:pt idx="92">
                  <c:v>7.9450000000000079E-8</c:v>
                </c:pt>
                <c:pt idx="93">
                  <c:v>7.9500000000000083E-8</c:v>
                </c:pt>
                <c:pt idx="94">
                  <c:v>7.9550000000000087E-8</c:v>
                </c:pt>
                <c:pt idx="95">
                  <c:v>7.9600000000000064E-8</c:v>
                </c:pt>
                <c:pt idx="96">
                  <c:v>7.9650000000000055E-8</c:v>
                </c:pt>
                <c:pt idx="97">
                  <c:v>7.9700000000000098E-8</c:v>
                </c:pt>
                <c:pt idx="98">
                  <c:v>7.9750000000000089E-8</c:v>
                </c:pt>
                <c:pt idx="99">
                  <c:v>7.9800000000000079E-8</c:v>
                </c:pt>
                <c:pt idx="100">
                  <c:v>7.9850000000000083E-8</c:v>
                </c:pt>
                <c:pt idx="101">
                  <c:v>7.9900000000000087E-8</c:v>
                </c:pt>
                <c:pt idx="102">
                  <c:v>7.9950000000000051E-8</c:v>
                </c:pt>
                <c:pt idx="103">
                  <c:v>8.0000000000000068E-8</c:v>
                </c:pt>
                <c:pt idx="104">
                  <c:v>8.0050000000000085E-8</c:v>
                </c:pt>
                <c:pt idx="105">
                  <c:v>8.0100000000000089E-8</c:v>
                </c:pt>
                <c:pt idx="106">
                  <c:v>8.0150000000000092E-8</c:v>
                </c:pt>
                <c:pt idx="107">
                  <c:v>8.020000000000007E-8</c:v>
                </c:pt>
                <c:pt idx="108">
                  <c:v>8.0250000000000073E-8</c:v>
                </c:pt>
                <c:pt idx="109">
                  <c:v>8.0300000000000077E-8</c:v>
                </c:pt>
                <c:pt idx="110">
                  <c:v>8.0350000000000068E-8</c:v>
                </c:pt>
                <c:pt idx="111">
                  <c:v>8.0400000000000058E-8</c:v>
                </c:pt>
                <c:pt idx="112">
                  <c:v>8.0450000000000088E-8</c:v>
                </c:pt>
                <c:pt idx="113">
                  <c:v>8.0500000000000092E-8</c:v>
                </c:pt>
                <c:pt idx="114">
                  <c:v>8.0550000000000109E-8</c:v>
                </c:pt>
                <c:pt idx="115">
                  <c:v>8.0600000000000073E-8</c:v>
                </c:pt>
                <c:pt idx="116">
                  <c:v>8.0650000000000103E-8</c:v>
                </c:pt>
                <c:pt idx="117">
                  <c:v>8.0700000000000081E-8</c:v>
                </c:pt>
                <c:pt idx="118">
                  <c:v>8.0750000000000084E-8</c:v>
                </c:pt>
                <c:pt idx="119">
                  <c:v>8.0800000000000088E-8</c:v>
                </c:pt>
                <c:pt idx="120">
                  <c:v>8.0850000000000092E-8</c:v>
                </c:pt>
                <c:pt idx="121">
                  <c:v>8.0900000000000069E-8</c:v>
                </c:pt>
                <c:pt idx="122">
                  <c:v>8.0950000000000073E-8</c:v>
                </c:pt>
                <c:pt idx="123">
                  <c:v>8.100000000000009E-8</c:v>
                </c:pt>
                <c:pt idx="124">
                  <c:v>8.1050000000000081E-8</c:v>
                </c:pt>
                <c:pt idx="125">
                  <c:v>8.1100000000000071E-8</c:v>
                </c:pt>
                <c:pt idx="126">
                  <c:v>8.1150000000000088E-8</c:v>
                </c:pt>
                <c:pt idx="127">
                  <c:v>8.1200000000000079E-8</c:v>
                </c:pt>
                <c:pt idx="128">
                  <c:v>8.1250000000000069E-8</c:v>
                </c:pt>
                <c:pt idx="129">
                  <c:v>8.1300000000000046E-8</c:v>
                </c:pt>
                <c:pt idx="130">
                  <c:v>8.1350000000000063E-8</c:v>
                </c:pt>
                <c:pt idx="131">
                  <c:v>8.1400000000000041E-8</c:v>
                </c:pt>
                <c:pt idx="132">
                  <c:v>8.1450000000000071E-8</c:v>
                </c:pt>
                <c:pt idx="133">
                  <c:v>8.1500000000000075E-8</c:v>
                </c:pt>
                <c:pt idx="134">
                  <c:v>8.1550000000000105E-8</c:v>
                </c:pt>
                <c:pt idx="135">
                  <c:v>8.1600000000000069E-8</c:v>
                </c:pt>
                <c:pt idx="136">
                  <c:v>8.1650000000000086E-8</c:v>
                </c:pt>
                <c:pt idx="137">
                  <c:v>8.170000000000009E-8</c:v>
                </c:pt>
                <c:pt idx="138">
                  <c:v>8.175000000000008E-8</c:v>
                </c:pt>
                <c:pt idx="139">
                  <c:v>8.1800000000000071E-8</c:v>
                </c:pt>
                <c:pt idx="140">
                  <c:v>8.1850000000000074E-8</c:v>
                </c:pt>
                <c:pt idx="141">
                  <c:v>8.1900000000000078E-8</c:v>
                </c:pt>
                <c:pt idx="142">
                  <c:v>8.1950000000000069E-8</c:v>
                </c:pt>
                <c:pt idx="143">
                  <c:v>8.2000000000000059E-8</c:v>
                </c:pt>
                <c:pt idx="144">
                  <c:v>8.2050000000000076E-8</c:v>
                </c:pt>
                <c:pt idx="145">
                  <c:v>8.210000000000004E-8</c:v>
                </c:pt>
                <c:pt idx="146">
                  <c:v>8.2150000000000071E-8</c:v>
                </c:pt>
                <c:pt idx="147">
                  <c:v>8.2200000000000048E-8</c:v>
                </c:pt>
                <c:pt idx="148">
                  <c:v>8.2250000000000091E-8</c:v>
                </c:pt>
                <c:pt idx="149">
                  <c:v>8.2300000000000055E-8</c:v>
                </c:pt>
                <c:pt idx="150">
                  <c:v>8.2350000000000072E-8</c:v>
                </c:pt>
                <c:pt idx="151">
                  <c:v>8.2400000000000063E-8</c:v>
                </c:pt>
                <c:pt idx="152">
                  <c:v>8.245000000000004E-8</c:v>
                </c:pt>
                <c:pt idx="153">
                  <c:v>8.250000000000007E-8</c:v>
                </c:pt>
                <c:pt idx="154">
                  <c:v>8.2550000000000074E-8</c:v>
                </c:pt>
                <c:pt idx="155">
                  <c:v>8.2600000000000091E-8</c:v>
                </c:pt>
                <c:pt idx="156">
                  <c:v>8.2650000000000082E-8</c:v>
                </c:pt>
                <c:pt idx="157">
                  <c:v>8.2700000000000072E-8</c:v>
                </c:pt>
                <c:pt idx="158">
                  <c:v>8.2750000000000076E-8</c:v>
                </c:pt>
                <c:pt idx="159">
                  <c:v>8.2800000000000053E-8</c:v>
                </c:pt>
                <c:pt idx="160">
                  <c:v>8.285000000000007E-8</c:v>
                </c:pt>
                <c:pt idx="161">
                  <c:v>8.2900000000000061E-8</c:v>
                </c:pt>
                <c:pt idx="162">
                  <c:v>8.2950000000000078E-8</c:v>
                </c:pt>
                <c:pt idx="163">
                  <c:v>8.3000000000000081E-8</c:v>
                </c:pt>
                <c:pt idx="164">
                  <c:v>8.3050000000000085E-8</c:v>
                </c:pt>
                <c:pt idx="165">
                  <c:v>8.3100000000000089E-8</c:v>
                </c:pt>
                <c:pt idx="166">
                  <c:v>8.3150000000000106E-8</c:v>
                </c:pt>
                <c:pt idx="167">
                  <c:v>8.320000000000007E-8</c:v>
                </c:pt>
                <c:pt idx="168">
                  <c:v>8.3250000000000087E-8</c:v>
                </c:pt>
                <c:pt idx="169">
                  <c:v>8.3300000000000091E-8</c:v>
                </c:pt>
                <c:pt idx="170">
                  <c:v>8.3350000000000081E-8</c:v>
                </c:pt>
                <c:pt idx="171">
                  <c:v>8.3400000000000072E-8</c:v>
                </c:pt>
                <c:pt idx="172">
                  <c:v>8.3450000000000102E-8</c:v>
                </c:pt>
                <c:pt idx="173">
                  <c:v>8.3500000000000106E-8</c:v>
                </c:pt>
                <c:pt idx="174">
                  <c:v>8.355000000000011E-8</c:v>
                </c:pt>
                <c:pt idx="175">
                  <c:v>8.3600000000000087E-8</c:v>
                </c:pt>
                <c:pt idx="176">
                  <c:v>8.3650000000000104E-8</c:v>
                </c:pt>
                <c:pt idx="177">
                  <c:v>8.3700000000000081E-8</c:v>
                </c:pt>
                <c:pt idx="178">
                  <c:v>8.3750000000000111E-8</c:v>
                </c:pt>
                <c:pt idx="179">
                  <c:v>8.3800000000000102E-8</c:v>
                </c:pt>
                <c:pt idx="180">
                  <c:v>8.3850000000000106E-8</c:v>
                </c:pt>
                <c:pt idx="181">
                  <c:v>8.3900000000000083E-8</c:v>
                </c:pt>
                <c:pt idx="182">
                  <c:v>8.3950000000000087E-8</c:v>
                </c:pt>
                <c:pt idx="183">
                  <c:v>8.400000000000009E-8</c:v>
                </c:pt>
                <c:pt idx="184">
                  <c:v>8.4050000000000107E-8</c:v>
                </c:pt>
                <c:pt idx="185">
                  <c:v>8.4100000000000071E-8</c:v>
                </c:pt>
                <c:pt idx="186">
                  <c:v>8.4150000000000102E-8</c:v>
                </c:pt>
                <c:pt idx="187">
                  <c:v>8.4200000000000092E-8</c:v>
                </c:pt>
                <c:pt idx="188">
                  <c:v>8.4250000000000083E-8</c:v>
                </c:pt>
                <c:pt idx="189">
                  <c:v>8.4300000000000073E-8</c:v>
                </c:pt>
                <c:pt idx="190">
                  <c:v>8.4350000000000077E-8</c:v>
                </c:pt>
                <c:pt idx="191">
                  <c:v>8.4400000000000054E-8</c:v>
                </c:pt>
                <c:pt idx="192">
                  <c:v>8.4450000000000071E-8</c:v>
                </c:pt>
                <c:pt idx="193">
                  <c:v>8.4500000000000102E-8</c:v>
                </c:pt>
                <c:pt idx="194">
                  <c:v>8.4550000000000145E-8</c:v>
                </c:pt>
                <c:pt idx="195">
                  <c:v>8.4600000000000083E-8</c:v>
                </c:pt>
                <c:pt idx="196">
                  <c:v>8.4650000000000113E-8</c:v>
                </c:pt>
                <c:pt idx="197">
                  <c:v>8.4700000000000103E-8</c:v>
                </c:pt>
                <c:pt idx="198">
                  <c:v>8.4750000000000107E-8</c:v>
                </c:pt>
                <c:pt idx="199">
                  <c:v>8.4800000000000071E-8</c:v>
                </c:pt>
                <c:pt idx="200">
                  <c:v>8.4850000000000101E-8</c:v>
                </c:pt>
                <c:pt idx="201">
                  <c:v>8.4900000000000132E-8</c:v>
                </c:pt>
                <c:pt idx="202">
                  <c:v>8.4950000000000082E-8</c:v>
                </c:pt>
                <c:pt idx="203">
                  <c:v>8.5000000000000073E-8</c:v>
                </c:pt>
                <c:pt idx="204">
                  <c:v>8.5050000000000103E-8</c:v>
                </c:pt>
                <c:pt idx="205">
                  <c:v>8.5100000000000067E-8</c:v>
                </c:pt>
                <c:pt idx="206">
                  <c:v>8.5150000000000084E-8</c:v>
                </c:pt>
                <c:pt idx="207">
                  <c:v>8.5200000000000075E-8</c:v>
                </c:pt>
                <c:pt idx="208">
                  <c:v>8.5250000000000092E-8</c:v>
                </c:pt>
                <c:pt idx="209">
                  <c:v>8.5300000000000069E-8</c:v>
                </c:pt>
                <c:pt idx="210">
                  <c:v>8.5350000000000073E-8</c:v>
                </c:pt>
                <c:pt idx="211">
                  <c:v>8.5400000000000076E-8</c:v>
                </c:pt>
                <c:pt idx="212">
                  <c:v>8.5450000000000067E-8</c:v>
                </c:pt>
                <c:pt idx="213">
                  <c:v>8.5500000000000084E-8</c:v>
                </c:pt>
                <c:pt idx="214">
                  <c:v>8.5550000000000088E-8</c:v>
                </c:pt>
                <c:pt idx="215">
                  <c:v>8.5600000000000118E-8</c:v>
                </c:pt>
                <c:pt idx="216">
                  <c:v>8.5650000000000109E-8</c:v>
                </c:pt>
                <c:pt idx="217">
                  <c:v>8.5700000000000073E-8</c:v>
                </c:pt>
                <c:pt idx="218">
                  <c:v>8.5750000000000103E-8</c:v>
                </c:pt>
                <c:pt idx="219">
                  <c:v>8.580000000000008E-8</c:v>
                </c:pt>
                <c:pt idx="220">
                  <c:v>8.5850000000000084E-8</c:v>
                </c:pt>
                <c:pt idx="221">
                  <c:v>8.5900000000000074E-8</c:v>
                </c:pt>
                <c:pt idx="222">
                  <c:v>8.5950000000000091E-8</c:v>
                </c:pt>
                <c:pt idx="223">
                  <c:v>8.6000000000000069E-8</c:v>
                </c:pt>
                <c:pt idx="224">
                  <c:v>8.6050000000000072E-8</c:v>
                </c:pt>
                <c:pt idx="225">
                  <c:v>8.6100000000000089E-8</c:v>
                </c:pt>
                <c:pt idx="226">
                  <c:v>8.615000000000008E-8</c:v>
                </c:pt>
                <c:pt idx="227">
                  <c:v>8.620000000000007E-8</c:v>
                </c:pt>
                <c:pt idx="228">
                  <c:v>8.6250000000000074E-8</c:v>
                </c:pt>
                <c:pt idx="229">
                  <c:v>8.6300000000000078E-8</c:v>
                </c:pt>
                <c:pt idx="230">
                  <c:v>8.6350000000000068E-8</c:v>
                </c:pt>
                <c:pt idx="231">
                  <c:v>8.6400000000000059E-8</c:v>
                </c:pt>
                <c:pt idx="232">
                  <c:v>8.6450000000000076E-8</c:v>
                </c:pt>
                <c:pt idx="233">
                  <c:v>8.650000000000008E-8</c:v>
                </c:pt>
                <c:pt idx="234">
                  <c:v>8.6550000000000083E-8</c:v>
                </c:pt>
                <c:pt idx="235">
                  <c:v>8.6600000000000074E-8</c:v>
                </c:pt>
                <c:pt idx="236">
                  <c:v>8.6650000000000104E-8</c:v>
                </c:pt>
                <c:pt idx="237">
                  <c:v>8.6700000000000068E-8</c:v>
                </c:pt>
                <c:pt idx="238">
                  <c:v>8.6750000000000085E-8</c:v>
                </c:pt>
                <c:pt idx="239">
                  <c:v>8.6800000000000089E-8</c:v>
                </c:pt>
                <c:pt idx="240">
                  <c:v>8.685000000000008E-8</c:v>
                </c:pt>
                <c:pt idx="241">
                  <c:v>8.690000000000007E-8</c:v>
                </c:pt>
                <c:pt idx="242">
                  <c:v>8.6950000000000074E-8</c:v>
                </c:pt>
                <c:pt idx="243">
                  <c:v>8.7000000000000091E-8</c:v>
                </c:pt>
                <c:pt idx="244">
                  <c:v>8.7050000000000081E-8</c:v>
                </c:pt>
                <c:pt idx="245">
                  <c:v>8.7100000000000059E-8</c:v>
                </c:pt>
                <c:pt idx="246">
                  <c:v>8.7150000000000089E-8</c:v>
                </c:pt>
                <c:pt idx="247">
                  <c:v>8.720000000000004E-8</c:v>
                </c:pt>
                <c:pt idx="248">
                  <c:v>8.725000000000007E-8</c:v>
                </c:pt>
                <c:pt idx="249">
                  <c:v>8.7300000000000047E-8</c:v>
                </c:pt>
                <c:pt idx="250">
                  <c:v>8.7350000000000064E-8</c:v>
                </c:pt>
                <c:pt idx="251">
                  <c:v>8.7400000000000041E-8</c:v>
                </c:pt>
                <c:pt idx="252">
                  <c:v>8.7450000000000072E-8</c:v>
                </c:pt>
                <c:pt idx="253">
                  <c:v>8.7500000000000089E-8</c:v>
                </c:pt>
                <c:pt idx="254">
                  <c:v>8.7550000000000106E-8</c:v>
                </c:pt>
                <c:pt idx="255">
                  <c:v>8.760000000000007E-8</c:v>
                </c:pt>
                <c:pt idx="256">
                  <c:v>8.7650000000000087E-8</c:v>
                </c:pt>
                <c:pt idx="257">
                  <c:v>8.770000000000009E-8</c:v>
                </c:pt>
                <c:pt idx="258">
                  <c:v>8.7750000000000081E-8</c:v>
                </c:pt>
                <c:pt idx="259">
                  <c:v>8.7800000000000072E-8</c:v>
                </c:pt>
                <c:pt idx="260">
                  <c:v>8.7850000000000089E-8</c:v>
                </c:pt>
                <c:pt idx="261">
                  <c:v>8.7900000000000053E-8</c:v>
                </c:pt>
                <c:pt idx="262">
                  <c:v>8.795000000000007E-8</c:v>
                </c:pt>
                <c:pt idx="263">
                  <c:v>8.8000000000000087E-8</c:v>
                </c:pt>
                <c:pt idx="264">
                  <c:v>8.8050000000000104E-8</c:v>
                </c:pt>
                <c:pt idx="265">
                  <c:v>8.8100000000000081E-8</c:v>
                </c:pt>
                <c:pt idx="266">
                  <c:v>8.8150000000000111E-8</c:v>
                </c:pt>
                <c:pt idx="267">
                  <c:v>8.8200000000000102E-8</c:v>
                </c:pt>
                <c:pt idx="268">
                  <c:v>8.8250000000000105E-8</c:v>
                </c:pt>
                <c:pt idx="269">
                  <c:v>8.8300000000000069E-8</c:v>
                </c:pt>
                <c:pt idx="270">
                  <c:v>8.8350000000000086E-8</c:v>
                </c:pt>
                <c:pt idx="271">
                  <c:v>8.840000000000009E-8</c:v>
                </c:pt>
                <c:pt idx="272">
                  <c:v>8.8450000000000081E-8</c:v>
                </c:pt>
                <c:pt idx="273">
                  <c:v>8.8500000000000111E-8</c:v>
                </c:pt>
                <c:pt idx="274">
                  <c:v>8.8550000000000128E-8</c:v>
                </c:pt>
                <c:pt idx="275">
                  <c:v>8.8600000000000145E-8</c:v>
                </c:pt>
                <c:pt idx="276">
                  <c:v>8.8650000000000109E-8</c:v>
                </c:pt>
                <c:pt idx="277">
                  <c:v>8.8700000000000086E-8</c:v>
                </c:pt>
                <c:pt idx="278">
                  <c:v>8.8750000000000116E-8</c:v>
                </c:pt>
                <c:pt idx="279">
                  <c:v>8.880000000000008E-8</c:v>
                </c:pt>
                <c:pt idx="280">
                  <c:v>8.8850000000000111E-8</c:v>
                </c:pt>
                <c:pt idx="281">
                  <c:v>8.8900000000000101E-8</c:v>
                </c:pt>
                <c:pt idx="282">
                  <c:v>8.8950000000000105E-8</c:v>
                </c:pt>
                <c:pt idx="283">
                  <c:v>8.9000000000000082E-8</c:v>
                </c:pt>
                <c:pt idx="284">
                  <c:v>8.9050000000000086E-8</c:v>
                </c:pt>
                <c:pt idx="285">
                  <c:v>8.910000000000009E-8</c:v>
                </c:pt>
                <c:pt idx="286">
                  <c:v>8.9150000000000107E-8</c:v>
                </c:pt>
                <c:pt idx="287">
                  <c:v>8.9200000000000071E-8</c:v>
                </c:pt>
                <c:pt idx="288">
                  <c:v>8.9250000000000088E-8</c:v>
                </c:pt>
                <c:pt idx="289">
                  <c:v>8.9300000000000105E-8</c:v>
                </c:pt>
                <c:pt idx="290">
                  <c:v>8.9350000000000082E-8</c:v>
                </c:pt>
                <c:pt idx="291">
                  <c:v>8.9400000000000073E-8</c:v>
                </c:pt>
                <c:pt idx="292">
                  <c:v>8.9450000000000076E-8</c:v>
                </c:pt>
                <c:pt idx="293">
                  <c:v>8.9500000000000107E-8</c:v>
                </c:pt>
                <c:pt idx="294">
                  <c:v>8.955000000000011E-8</c:v>
                </c:pt>
                <c:pt idx="295">
                  <c:v>8.9600000000000088E-8</c:v>
                </c:pt>
                <c:pt idx="296">
                  <c:v>8.9650000000000131E-8</c:v>
                </c:pt>
                <c:pt idx="297">
                  <c:v>8.9700000000000082E-8</c:v>
                </c:pt>
                <c:pt idx="298">
                  <c:v>8.9750000000000125E-8</c:v>
                </c:pt>
                <c:pt idx="299">
                  <c:v>8.9800000000000103E-8</c:v>
                </c:pt>
                <c:pt idx="300">
                  <c:v>8.9850000000000106E-8</c:v>
                </c:pt>
                <c:pt idx="301">
                  <c:v>8.9900000000000084E-8</c:v>
                </c:pt>
                <c:pt idx="302">
                  <c:v>8.9950000000000087E-8</c:v>
                </c:pt>
                <c:pt idx="303">
                  <c:v>9.0000000000000104E-8</c:v>
                </c:pt>
                <c:pt idx="304">
                  <c:v>9.0050000000000082E-8</c:v>
                </c:pt>
                <c:pt idx="305">
                  <c:v>9.0100000000000072E-8</c:v>
                </c:pt>
                <c:pt idx="306">
                  <c:v>9.0150000000000102E-8</c:v>
                </c:pt>
                <c:pt idx="307">
                  <c:v>9.0200000000000067E-8</c:v>
                </c:pt>
                <c:pt idx="308">
                  <c:v>9.0250000000000084E-8</c:v>
                </c:pt>
                <c:pt idx="309">
                  <c:v>9.0300000000000074E-8</c:v>
                </c:pt>
                <c:pt idx="310">
                  <c:v>9.0350000000000078E-8</c:v>
                </c:pt>
                <c:pt idx="311">
                  <c:v>9.0400000000000068E-8</c:v>
                </c:pt>
                <c:pt idx="312">
                  <c:v>9.0450000000000072E-8</c:v>
                </c:pt>
                <c:pt idx="313">
                  <c:v>9.0500000000000102E-8</c:v>
                </c:pt>
                <c:pt idx="314">
                  <c:v>9.0550000000000106E-8</c:v>
                </c:pt>
                <c:pt idx="315">
                  <c:v>9.0600000000000083E-8</c:v>
                </c:pt>
                <c:pt idx="316">
                  <c:v>9.0650000000000087E-8</c:v>
                </c:pt>
                <c:pt idx="317">
                  <c:v>9.0700000000000091E-8</c:v>
                </c:pt>
                <c:pt idx="318">
                  <c:v>9.0750000000000108E-8</c:v>
                </c:pt>
                <c:pt idx="319">
                  <c:v>9.0800000000000072E-8</c:v>
                </c:pt>
                <c:pt idx="320">
                  <c:v>9.0850000000000102E-8</c:v>
                </c:pt>
                <c:pt idx="321">
                  <c:v>9.0900000000000079E-8</c:v>
                </c:pt>
                <c:pt idx="322">
                  <c:v>9.0950000000000083E-8</c:v>
                </c:pt>
                <c:pt idx="323">
                  <c:v>9.1000000000000074E-8</c:v>
                </c:pt>
                <c:pt idx="324">
                  <c:v>9.1050000000000104E-8</c:v>
                </c:pt>
                <c:pt idx="325">
                  <c:v>9.1100000000000055E-8</c:v>
                </c:pt>
                <c:pt idx="326">
                  <c:v>9.1150000000000072E-8</c:v>
                </c:pt>
                <c:pt idx="327">
                  <c:v>9.1200000000000089E-8</c:v>
                </c:pt>
                <c:pt idx="328">
                  <c:v>9.1250000000000079E-8</c:v>
                </c:pt>
                <c:pt idx="329">
                  <c:v>9.130000000000007E-8</c:v>
                </c:pt>
                <c:pt idx="330">
                  <c:v>9.1350000000000074E-8</c:v>
                </c:pt>
                <c:pt idx="331">
                  <c:v>9.1400000000000077E-8</c:v>
                </c:pt>
                <c:pt idx="332">
                  <c:v>9.1450000000000068E-8</c:v>
                </c:pt>
                <c:pt idx="333">
                  <c:v>9.1500000000000085E-8</c:v>
                </c:pt>
                <c:pt idx="334">
                  <c:v>9.1550000000000128E-8</c:v>
                </c:pt>
                <c:pt idx="335">
                  <c:v>9.1600000000000092E-8</c:v>
                </c:pt>
                <c:pt idx="336">
                  <c:v>9.1650000000000109E-8</c:v>
                </c:pt>
                <c:pt idx="337">
                  <c:v>9.1700000000000073E-8</c:v>
                </c:pt>
                <c:pt idx="338">
                  <c:v>9.1750000000000104E-8</c:v>
                </c:pt>
                <c:pt idx="339">
                  <c:v>9.1800000000000068E-8</c:v>
                </c:pt>
                <c:pt idx="340">
                  <c:v>9.1850000000000085E-8</c:v>
                </c:pt>
                <c:pt idx="341">
                  <c:v>9.1900000000000088E-8</c:v>
                </c:pt>
                <c:pt idx="342">
                  <c:v>9.1950000000000092E-8</c:v>
                </c:pt>
                <c:pt idx="343">
                  <c:v>9.2000000000000069E-8</c:v>
                </c:pt>
                <c:pt idx="344">
                  <c:v>9.2050000000000073E-8</c:v>
                </c:pt>
                <c:pt idx="345">
                  <c:v>9.210000000000009E-8</c:v>
                </c:pt>
                <c:pt idx="346">
                  <c:v>9.2150000000000081E-8</c:v>
                </c:pt>
                <c:pt idx="347">
                  <c:v>9.2200000000000071E-8</c:v>
                </c:pt>
                <c:pt idx="348">
                  <c:v>9.2250000000000088E-8</c:v>
                </c:pt>
                <c:pt idx="349">
                  <c:v>9.2300000000000079E-8</c:v>
                </c:pt>
                <c:pt idx="350">
                  <c:v>9.2350000000000069E-8</c:v>
                </c:pt>
                <c:pt idx="351">
                  <c:v>9.2400000000000047E-8</c:v>
                </c:pt>
                <c:pt idx="352">
                  <c:v>9.2450000000000064E-8</c:v>
                </c:pt>
                <c:pt idx="353">
                  <c:v>9.2500000000000081E-8</c:v>
                </c:pt>
                <c:pt idx="354">
                  <c:v>9.2550000000000084E-8</c:v>
                </c:pt>
                <c:pt idx="355">
                  <c:v>9.2600000000000088E-8</c:v>
                </c:pt>
                <c:pt idx="356">
                  <c:v>9.2650000000000105E-8</c:v>
                </c:pt>
                <c:pt idx="357">
                  <c:v>9.2700000000000069E-8</c:v>
                </c:pt>
                <c:pt idx="358">
                  <c:v>9.2750000000000086E-8</c:v>
                </c:pt>
                <c:pt idx="359">
                  <c:v>9.280000000000009E-8</c:v>
                </c:pt>
                <c:pt idx="360">
                  <c:v>9.285000000000008E-8</c:v>
                </c:pt>
                <c:pt idx="361">
                  <c:v>9.2900000000000071E-8</c:v>
                </c:pt>
                <c:pt idx="362">
                  <c:v>9.2950000000000075E-8</c:v>
                </c:pt>
                <c:pt idx="363">
                  <c:v>9.3000000000000105E-8</c:v>
                </c:pt>
                <c:pt idx="364">
                  <c:v>9.3050000000000109E-8</c:v>
                </c:pt>
                <c:pt idx="365">
                  <c:v>9.3100000000000086E-8</c:v>
                </c:pt>
                <c:pt idx="366">
                  <c:v>9.3150000000000103E-8</c:v>
                </c:pt>
                <c:pt idx="367">
                  <c:v>9.320000000000008E-8</c:v>
                </c:pt>
                <c:pt idx="368">
                  <c:v>9.325000000000011E-8</c:v>
                </c:pt>
                <c:pt idx="369">
                  <c:v>9.3300000000000074E-8</c:v>
                </c:pt>
                <c:pt idx="370">
                  <c:v>9.3350000000000105E-8</c:v>
                </c:pt>
                <c:pt idx="371">
                  <c:v>9.3400000000000082E-8</c:v>
                </c:pt>
                <c:pt idx="372">
                  <c:v>9.3450000000000086E-8</c:v>
                </c:pt>
                <c:pt idx="373">
                  <c:v>9.3500000000000103E-8</c:v>
                </c:pt>
                <c:pt idx="374">
                  <c:v>9.355000000000012E-8</c:v>
                </c:pt>
                <c:pt idx="375">
                  <c:v>9.360000000000011E-8</c:v>
                </c:pt>
                <c:pt idx="376">
                  <c:v>9.3650000000000114E-8</c:v>
                </c:pt>
                <c:pt idx="377">
                  <c:v>9.3700000000000144E-8</c:v>
                </c:pt>
                <c:pt idx="378">
                  <c:v>9.3750000000000108E-8</c:v>
                </c:pt>
                <c:pt idx="379">
                  <c:v>9.3800000000000086E-8</c:v>
                </c:pt>
                <c:pt idx="380">
                  <c:v>9.3850000000000129E-8</c:v>
                </c:pt>
                <c:pt idx="381">
                  <c:v>9.3900000000000106E-8</c:v>
                </c:pt>
                <c:pt idx="382">
                  <c:v>9.395000000000011E-8</c:v>
                </c:pt>
                <c:pt idx="383">
                  <c:v>9.4000000000000087E-8</c:v>
                </c:pt>
                <c:pt idx="384">
                  <c:v>9.4050000000000104E-8</c:v>
                </c:pt>
                <c:pt idx="385">
                  <c:v>9.4100000000000082E-8</c:v>
                </c:pt>
                <c:pt idx="386">
                  <c:v>9.4150000000000085E-8</c:v>
                </c:pt>
                <c:pt idx="387">
                  <c:v>9.4200000000000089E-8</c:v>
                </c:pt>
                <c:pt idx="388">
                  <c:v>9.4250000000000106E-8</c:v>
                </c:pt>
                <c:pt idx="389">
                  <c:v>9.430000000000007E-8</c:v>
                </c:pt>
                <c:pt idx="390">
                  <c:v>9.4350000000000087E-8</c:v>
                </c:pt>
                <c:pt idx="391">
                  <c:v>9.4400000000000091E-8</c:v>
                </c:pt>
                <c:pt idx="392">
                  <c:v>9.4450000000000081E-8</c:v>
                </c:pt>
                <c:pt idx="393">
                  <c:v>9.4500000000000125E-8</c:v>
                </c:pt>
                <c:pt idx="394">
                  <c:v>9.4550000000000129E-8</c:v>
                </c:pt>
                <c:pt idx="395">
                  <c:v>9.4600000000000106E-8</c:v>
                </c:pt>
                <c:pt idx="396">
                  <c:v>9.465000000000011E-8</c:v>
                </c:pt>
                <c:pt idx="397">
                  <c:v>9.4700000000000087E-8</c:v>
                </c:pt>
                <c:pt idx="398">
                  <c:v>9.4750000000000104E-8</c:v>
                </c:pt>
                <c:pt idx="399">
                  <c:v>9.4800000000000081E-8</c:v>
                </c:pt>
                <c:pt idx="400">
                  <c:v>9.4850000000000125E-8</c:v>
                </c:pt>
                <c:pt idx="401">
                  <c:v>9.4900000000000102E-8</c:v>
                </c:pt>
                <c:pt idx="402">
                  <c:v>9.4950000000000106E-8</c:v>
                </c:pt>
                <c:pt idx="403">
                  <c:v>9.5000000000000083E-8</c:v>
                </c:pt>
                <c:pt idx="404">
                  <c:v>9.5050000000000087E-8</c:v>
                </c:pt>
                <c:pt idx="405">
                  <c:v>9.5100000000000091E-8</c:v>
                </c:pt>
                <c:pt idx="406">
                  <c:v>9.5150000000000081E-8</c:v>
                </c:pt>
                <c:pt idx="407">
                  <c:v>9.5200000000000072E-8</c:v>
                </c:pt>
                <c:pt idx="408">
                  <c:v>9.5250000000000102E-8</c:v>
                </c:pt>
                <c:pt idx="409">
                  <c:v>9.5300000000000092E-8</c:v>
                </c:pt>
                <c:pt idx="410">
                  <c:v>9.5350000000000083E-8</c:v>
                </c:pt>
                <c:pt idx="411">
                  <c:v>9.5400000000000073E-8</c:v>
                </c:pt>
                <c:pt idx="412">
                  <c:v>9.5450000000000077E-8</c:v>
                </c:pt>
                <c:pt idx="413">
                  <c:v>9.5500000000000107E-8</c:v>
                </c:pt>
                <c:pt idx="414">
                  <c:v>9.5550000000000111E-8</c:v>
                </c:pt>
                <c:pt idx="415">
                  <c:v>9.5600000000000102E-8</c:v>
                </c:pt>
                <c:pt idx="416">
                  <c:v>9.5650000000000105E-8</c:v>
                </c:pt>
                <c:pt idx="417">
                  <c:v>9.5700000000000083E-8</c:v>
                </c:pt>
                <c:pt idx="418">
                  <c:v>9.5750000000000086E-8</c:v>
                </c:pt>
                <c:pt idx="419">
                  <c:v>9.580000000000009E-8</c:v>
                </c:pt>
                <c:pt idx="420">
                  <c:v>9.5850000000000107E-8</c:v>
                </c:pt>
                <c:pt idx="421">
                  <c:v>9.5900000000000071E-8</c:v>
                </c:pt>
                <c:pt idx="422">
                  <c:v>9.5950000000000101E-8</c:v>
                </c:pt>
                <c:pt idx="423">
                  <c:v>9.6000000000000132E-8</c:v>
                </c:pt>
                <c:pt idx="424">
                  <c:v>9.6050000000000083E-8</c:v>
                </c:pt>
                <c:pt idx="425">
                  <c:v>9.6100000000000073E-8</c:v>
                </c:pt>
                <c:pt idx="426">
                  <c:v>9.6150000000000103E-8</c:v>
                </c:pt>
                <c:pt idx="427">
                  <c:v>9.6200000000000067E-8</c:v>
                </c:pt>
                <c:pt idx="428">
                  <c:v>9.6250000000000084E-8</c:v>
                </c:pt>
                <c:pt idx="429">
                  <c:v>9.6300000000000075E-8</c:v>
                </c:pt>
                <c:pt idx="430">
                  <c:v>9.6350000000000092E-8</c:v>
                </c:pt>
                <c:pt idx="431">
                  <c:v>9.6400000000000069E-8</c:v>
                </c:pt>
                <c:pt idx="432">
                  <c:v>9.6450000000000073E-8</c:v>
                </c:pt>
                <c:pt idx="433">
                  <c:v>9.6500000000000103E-8</c:v>
                </c:pt>
                <c:pt idx="434">
                  <c:v>9.6550000000000107E-8</c:v>
                </c:pt>
                <c:pt idx="435">
                  <c:v>9.6600000000000084E-8</c:v>
                </c:pt>
                <c:pt idx="436">
                  <c:v>9.6650000000000088E-8</c:v>
                </c:pt>
                <c:pt idx="437">
                  <c:v>9.6700000000000118E-8</c:v>
                </c:pt>
                <c:pt idx="438">
                  <c:v>9.6750000000000109E-8</c:v>
                </c:pt>
                <c:pt idx="439">
                  <c:v>9.6800000000000073E-8</c:v>
                </c:pt>
                <c:pt idx="440">
                  <c:v>9.6850000000000103E-8</c:v>
                </c:pt>
                <c:pt idx="441">
                  <c:v>9.6900000000000067E-8</c:v>
                </c:pt>
                <c:pt idx="442">
                  <c:v>9.6950000000000084E-8</c:v>
                </c:pt>
                <c:pt idx="443">
                  <c:v>9.7000000000000074E-8</c:v>
                </c:pt>
                <c:pt idx="444">
                  <c:v>9.7050000000000091E-8</c:v>
                </c:pt>
                <c:pt idx="445">
                  <c:v>9.7100000000000069E-8</c:v>
                </c:pt>
                <c:pt idx="446">
                  <c:v>9.7150000000000073E-8</c:v>
                </c:pt>
                <c:pt idx="447">
                  <c:v>9.720000000000009E-8</c:v>
                </c:pt>
                <c:pt idx="448">
                  <c:v>9.725000000000008E-8</c:v>
                </c:pt>
                <c:pt idx="449">
                  <c:v>9.7300000000000071E-8</c:v>
                </c:pt>
                <c:pt idx="450">
                  <c:v>9.7350000000000074E-8</c:v>
                </c:pt>
                <c:pt idx="451">
                  <c:v>9.7400000000000078E-8</c:v>
                </c:pt>
                <c:pt idx="452">
                  <c:v>9.7450000000000069E-8</c:v>
                </c:pt>
                <c:pt idx="453">
                  <c:v>9.7500000000000072E-8</c:v>
                </c:pt>
                <c:pt idx="454">
                  <c:v>9.7550000000000103E-8</c:v>
                </c:pt>
                <c:pt idx="455">
                  <c:v>9.760000000000008E-8</c:v>
                </c:pt>
                <c:pt idx="456">
                  <c:v>9.7650000000000084E-8</c:v>
                </c:pt>
                <c:pt idx="457">
                  <c:v>9.7700000000000074E-8</c:v>
                </c:pt>
                <c:pt idx="458">
                  <c:v>9.7750000000000104E-8</c:v>
                </c:pt>
                <c:pt idx="459">
                  <c:v>9.7800000000000068E-8</c:v>
                </c:pt>
                <c:pt idx="460">
                  <c:v>9.7850000000000085E-8</c:v>
                </c:pt>
                <c:pt idx="461">
                  <c:v>9.7900000000000089E-8</c:v>
                </c:pt>
                <c:pt idx="462">
                  <c:v>9.795000000000008E-8</c:v>
                </c:pt>
                <c:pt idx="463">
                  <c:v>9.800000000000011E-8</c:v>
                </c:pt>
                <c:pt idx="464">
                  <c:v>9.8050000000000114E-8</c:v>
                </c:pt>
                <c:pt idx="465">
                  <c:v>9.8100000000000104E-8</c:v>
                </c:pt>
                <c:pt idx="466">
                  <c:v>9.8150000000000108E-8</c:v>
                </c:pt>
                <c:pt idx="467">
                  <c:v>9.8200000000000085E-8</c:v>
                </c:pt>
                <c:pt idx="468">
                  <c:v>9.8250000000000129E-8</c:v>
                </c:pt>
                <c:pt idx="469">
                  <c:v>9.830000000000008E-8</c:v>
                </c:pt>
                <c:pt idx="470">
                  <c:v>9.835000000000011E-8</c:v>
                </c:pt>
                <c:pt idx="471">
                  <c:v>9.8400000000000074E-8</c:v>
                </c:pt>
                <c:pt idx="472">
                  <c:v>9.8450000000000104E-8</c:v>
                </c:pt>
                <c:pt idx="473">
                  <c:v>9.8500000000000108E-8</c:v>
                </c:pt>
                <c:pt idx="474">
                  <c:v>9.8550000000000138E-8</c:v>
                </c:pt>
                <c:pt idx="475">
                  <c:v>9.8600000000000129E-8</c:v>
                </c:pt>
                <c:pt idx="476">
                  <c:v>9.8650000000000119E-8</c:v>
                </c:pt>
                <c:pt idx="477">
                  <c:v>9.870000000000011E-8</c:v>
                </c:pt>
                <c:pt idx="478">
                  <c:v>9.8750000000000113E-8</c:v>
                </c:pt>
                <c:pt idx="479">
                  <c:v>9.8800000000000104E-8</c:v>
                </c:pt>
                <c:pt idx="480">
                  <c:v>9.8850000000000108E-8</c:v>
                </c:pt>
                <c:pt idx="481">
                  <c:v>9.8900000000000085E-8</c:v>
                </c:pt>
                <c:pt idx="482">
                  <c:v>9.8950000000000128E-8</c:v>
                </c:pt>
                <c:pt idx="483">
                  <c:v>9.9000000000000106E-8</c:v>
                </c:pt>
                <c:pt idx="484">
                  <c:v>9.9050000000000109E-8</c:v>
                </c:pt>
                <c:pt idx="485">
                  <c:v>9.9100000000000087E-8</c:v>
                </c:pt>
                <c:pt idx="486">
                  <c:v>9.9150000000000104E-8</c:v>
                </c:pt>
                <c:pt idx="487">
                  <c:v>9.9200000000000081E-8</c:v>
                </c:pt>
                <c:pt idx="488">
                  <c:v>9.9250000000000085E-8</c:v>
                </c:pt>
                <c:pt idx="489">
                  <c:v>9.9300000000000088E-8</c:v>
                </c:pt>
                <c:pt idx="490">
                  <c:v>9.9350000000000105E-8</c:v>
                </c:pt>
                <c:pt idx="491">
                  <c:v>9.940000000000007E-8</c:v>
                </c:pt>
                <c:pt idx="492">
                  <c:v>9.9450000000000087E-8</c:v>
                </c:pt>
                <c:pt idx="493">
                  <c:v>9.9500000000000103E-8</c:v>
                </c:pt>
                <c:pt idx="494">
                  <c:v>9.955000000000012E-8</c:v>
                </c:pt>
                <c:pt idx="495">
                  <c:v>9.9600000000000111E-8</c:v>
                </c:pt>
                <c:pt idx="496">
                  <c:v>9.9650000000000128E-8</c:v>
                </c:pt>
                <c:pt idx="497">
                  <c:v>9.9700000000000145E-8</c:v>
                </c:pt>
                <c:pt idx="498">
                  <c:v>9.9750000000000109E-8</c:v>
                </c:pt>
                <c:pt idx="499">
                  <c:v>9.9800000000000086E-8</c:v>
                </c:pt>
                <c:pt idx="500">
                  <c:v>9.9850000000000103E-8</c:v>
                </c:pt>
                <c:pt idx="501">
                  <c:v>9.9900000000000081E-8</c:v>
                </c:pt>
                <c:pt idx="502">
                  <c:v>9.9950000000000111E-8</c:v>
                </c:pt>
                <c:pt idx="503">
                  <c:v>1.0000000000000009E-7</c:v>
                </c:pt>
                <c:pt idx="504">
                  <c:v>1.0005000000000008E-7</c:v>
                </c:pt>
                <c:pt idx="505">
                  <c:v>1.0010000000000006E-7</c:v>
                </c:pt>
                <c:pt idx="506">
                  <c:v>1.0015000000000005E-7</c:v>
                </c:pt>
                <c:pt idx="507">
                  <c:v>1.0020000000000009E-7</c:v>
                </c:pt>
                <c:pt idx="508">
                  <c:v>1.0025000000000005E-7</c:v>
                </c:pt>
                <c:pt idx="509">
                  <c:v>1.0030000000000004E-7</c:v>
                </c:pt>
                <c:pt idx="510">
                  <c:v>1.0035000000000005E-7</c:v>
                </c:pt>
                <c:pt idx="511">
                  <c:v>1.0040000000000008E-7</c:v>
                </c:pt>
                <c:pt idx="512">
                  <c:v>1.0045000000000006E-7</c:v>
                </c:pt>
                <c:pt idx="513">
                  <c:v>1.0050000000000005E-7</c:v>
                </c:pt>
                <c:pt idx="514">
                  <c:v>1.0055000000000005E-7</c:v>
                </c:pt>
                <c:pt idx="515">
                  <c:v>1.0060000000000008E-7</c:v>
                </c:pt>
                <c:pt idx="516">
                  <c:v>1.0065000000000006E-7</c:v>
                </c:pt>
                <c:pt idx="517">
                  <c:v>1.0070000000000005E-7</c:v>
                </c:pt>
                <c:pt idx="518">
                  <c:v>1.0075000000000005E-7</c:v>
                </c:pt>
                <c:pt idx="519">
                  <c:v>1.0080000000000008E-7</c:v>
                </c:pt>
                <c:pt idx="520">
                  <c:v>1.0085000000000006E-7</c:v>
                </c:pt>
                <c:pt idx="521">
                  <c:v>1.0090000000000005E-7</c:v>
                </c:pt>
                <c:pt idx="522">
                  <c:v>1.0095000000000004E-7</c:v>
                </c:pt>
                <c:pt idx="523">
                  <c:v>1.0100000000000008E-7</c:v>
                </c:pt>
                <c:pt idx="524">
                  <c:v>1.0105000000000006E-7</c:v>
                </c:pt>
                <c:pt idx="525">
                  <c:v>1.0110000000000005E-7</c:v>
                </c:pt>
                <c:pt idx="526">
                  <c:v>1.0115000000000004E-7</c:v>
                </c:pt>
                <c:pt idx="527">
                  <c:v>1.0120000000000009E-7</c:v>
                </c:pt>
                <c:pt idx="528">
                  <c:v>1.0125000000000008E-7</c:v>
                </c:pt>
                <c:pt idx="529">
                  <c:v>1.0130000000000005E-7</c:v>
                </c:pt>
                <c:pt idx="530">
                  <c:v>1.0135000000000004E-7</c:v>
                </c:pt>
                <c:pt idx="531">
                  <c:v>1.0140000000000006E-7</c:v>
                </c:pt>
                <c:pt idx="532">
                  <c:v>1.0145000000000008E-7</c:v>
                </c:pt>
                <c:pt idx="533">
                  <c:v>1.0150000000000006E-7</c:v>
                </c:pt>
                <c:pt idx="534">
                  <c:v>1.0155000000000005E-7</c:v>
                </c:pt>
                <c:pt idx="535">
                  <c:v>1.0160000000000009E-7</c:v>
                </c:pt>
                <c:pt idx="536">
                  <c:v>1.0165000000000008E-7</c:v>
                </c:pt>
                <c:pt idx="537">
                  <c:v>1.0170000000000006E-7</c:v>
                </c:pt>
                <c:pt idx="538">
                  <c:v>1.0175000000000005E-7</c:v>
                </c:pt>
                <c:pt idx="539">
                  <c:v>1.0180000000000009E-7</c:v>
                </c:pt>
                <c:pt idx="540">
                  <c:v>1.0185000000000008E-7</c:v>
                </c:pt>
                <c:pt idx="541">
                  <c:v>1.0190000000000006E-7</c:v>
                </c:pt>
                <c:pt idx="542">
                  <c:v>1.0195000000000005E-7</c:v>
                </c:pt>
                <c:pt idx="543">
                  <c:v>1.0200000000000008E-7</c:v>
                </c:pt>
                <c:pt idx="544">
                  <c:v>1.0205000000000006E-7</c:v>
                </c:pt>
                <c:pt idx="545">
                  <c:v>1.0210000000000005E-7</c:v>
                </c:pt>
                <c:pt idx="546">
                  <c:v>1.0215000000000005E-7</c:v>
                </c:pt>
                <c:pt idx="547">
                  <c:v>1.0220000000000008E-7</c:v>
                </c:pt>
                <c:pt idx="548">
                  <c:v>1.0225000000000006E-7</c:v>
                </c:pt>
                <c:pt idx="549">
                  <c:v>1.0230000000000008E-7</c:v>
                </c:pt>
                <c:pt idx="550">
                  <c:v>1.0235000000000005E-7</c:v>
                </c:pt>
                <c:pt idx="551">
                  <c:v>1.0240000000000008E-7</c:v>
                </c:pt>
                <c:pt idx="552">
                  <c:v>1.0245000000000006E-7</c:v>
                </c:pt>
                <c:pt idx="553">
                  <c:v>1.0250000000000005E-7</c:v>
                </c:pt>
                <c:pt idx="554">
                  <c:v>1.0255000000000004E-7</c:v>
                </c:pt>
                <c:pt idx="555">
                  <c:v>1.0260000000000008E-7</c:v>
                </c:pt>
                <c:pt idx="556">
                  <c:v>1.0265000000000008E-7</c:v>
                </c:pt>
                <c:pt idx="557">
                  <c:v>1.0270000000000005E-7</c:v>
                </c:pt>
                <c:pt idx="558">
                  <c:v>1.0275000000000004E-7</c:v>
                </c:pt>
                <c:pt idx="559">
                  <c:v>1.0280000000000009E-7</c:v>
                </c:pt>
                <c:pt idx="560">
                  <c:v>1.0285000000000008E-7</c:v>
                </c:pt>
                <c:pt idx="561">
                  <c:v>1.0290000000000005E-7</c:v>
                </c:pt>
                <c:pt idx="562">
                  <c:v>1.0295000000000005E-7</c:v>
                </c:pt>
                <c:pt idx="563">
                  <c:v>1.0300000000000009E-7</c:v>
                </c:pt>
                <c:pt idx="564">
                  <c:v>1.0305000000000008E-7</c:v>
                </c:pt>
                <c:pt idx="565">
                  <c:v>1.0310000000000006E-7</c:v>
                </c:pt>
                <c:pt idx="566">
                  <c:v>1.0315000000000005E-7</c:v>
                </c:pt>
                <c:pt idx="567">
                  <c:v>1.0320000000000009E-7</c:v>
                </c:pt>
                <c:pt idx="568">
                  <c:v>1.0325000000000008E-7</c:v>
                </c:pt>
                <c:pt idx="569">
                  <c:v>1.0330000000000006E-7</c:v>
                </c:pt>
                <c:pt idx="570">
                  <c:v>1.0335000000000005E-7</c:v>
                </c:pt>
                <c:pt idx="571">
                  <c:v>1.0340000000000009E-7</c:v>
                </c:pt>
                <c:pt idx="572">
                  <c:v>1.0345000000000008E-7</c:v>
                </c:pt>
                <c:pt idx="573">
                  <c:v>1.0350000000000006E-7</c:v>
                </c:pt>
                <c:pt idx="574">
                  <c:v>1.0355000000000005E-7</c:v>
                </c:pt>
                <c:pt idx="575">
                  <c:v>1.0360000000000009E-7</c:v>
                </c:pt>
                <c:pt idx="576">
                  <c:v>1.0365000000000006E-7</c:v>
                </c:pt>
                <c:pt idx="577">
                  <c:v>1.0370000000000007E-7</c:v>
                </c:pt>
                <c:pt idx="578">
                  <c:v>1.0375000000000005E-7</c:v>
                </c:pt>
                <c:pt idx="579">
                  <c:v>1.0380000000000008E-7</c:v>
                </c:pt>
                <c:pt idx="580">
                  <c:v>1.0385000000000006E-7</c:v>
                </c:pt>
                <c:pt idx="581">
                  <c:v>1.0390000000000008E-7</c:v>
                </c:pt>
                <c:pt idx="582">
                  <c:v>1.0395000000000005E-7</c:v>
                </c:pt>
                <c:pt idx="583">
                  <c:v>1.0400000000000008E-7</c:v>
                </c:pt>
                <c:pt idx="584">
                  <c:v>1.0405000000000009E-7</c:v>
                </c:pt>
                <c:pt idx="585">
                  <c:v>1.0410000000000008E-7</c:v>
                </c:pt>
                <c:pt idx="586">
                  <c:v>1.0415000000000006E-7</c:v>
                </c:pt>
                <c:pt idx="587">
                  <c:v>1.0420000000000009E-7</c:v>
                </c:pt>
                <c:pt idx="588">
                  <c:v>1.0425000000000008E-7</c:v>
                </c:pt>
                <c:pt idx="589">
                  <c:v>1.0430000000000005E-7</c:v>
                </c:pt>
                <c:pt idx="590">
                  <c:v>1.0435000000000004E-7</c:v>
                </c:pt>
                <c:pt idx="591">
                  <c:v>1.0440000000000009E-7</c:v>
                </c:pt>
                <c:pt idx="592">
                  <c:v>1.0445000000000008E-7</c:v>
                </c:pt>
                <c:pt idx="593">
                  <c:v>1.0450000000000006E-7</c:v>
                </c:pt>
                <c:pt idx="594">
                  <c:v>1.0455000000000005E-7</c:v>
                </c:pt>
                <c:pt idx="595">
                  <c:v>1.0460000000000009E-7</c:v>
                </c:pt>
                <c:pt idx="596">
                  <c:v>1.0465000000000008E-7</c:v>
                </c:pt>
                <c:pt idx="597">
                  <c:v>1.0470000000000006E-7</c:v>
                </c:pt>
                <c:pt idx="598">
                  <c:v>1.0475000000000005E-7</c:v>
                </c:pt>
                <c:pt idx="599">
                  <c:v>1.0480000000000009E-7</c:v>
                </c:pt>
                <c:pt idx="600">
                  <c:v>1.0485000000000008E-7</c:v>
                </c:pt>
                <c:pt idx="601">
                  <c:v>1.0490000000000006E-7</c:v>
                </c:pt>
                <c:pt idx="602">
                  <c:v>1.0495000000000005E-7</c:v>
                </c:pt>
                <c:pt idx="603">
                  <c:v>1.0500000000000009E-7</c:v>
                </c:pt>
                <c:pt idx="604">
                  <c:v>1.0505000000000008E-7</c:v>
                </c:pt>
                <c:pt idx="605">
                  <c:v>1.0510000000000006E-7</c:v>
                </c:pt>
                <c:pt idx="606">
                  <c:v>1.0515000000000005E-7</c:v>
                </c:pt>
                <c:pt idx="607">
                  <c:v>1.0520000000000009E-7</c:v>
                </c:pt>
                <c:pt idx="608">
                  <c:v>1.0525000000000009E-7</c:v>
                </c:pt>
                <c:pt idx="609">
                  <c:v>1.0530000000000008E-7</c:v>
                </c:pt>
                <c:pt idx="610">
                  <c:v>1.0535000000000005E-7</c:v>
                </c:pt>
                <c:pt idx="611">
                  <c:v>1.0540000000000008E-7</c:v>
                </c:pt>
                <c:pt idx="612">
                  <c:v>1.0545000000000006E-7</c:v>
                </c:pt>
                <c:pt idx="613">
                  <c:v>1.0550000000000008E-7</c:v>
                </c:pt>
                <c:pt idx="614">
                  <c:v>1.0555000000000006E-7</c:v>
                </c:pt>
                <c:pt idx="615">
                  <c:v>1.0560000000000009E-7</c:v>
                </c:pt>
                <c:pt idx="616">
                  <c:v>1.0565000000000009E-7</c:v>
                </c:pt>
                <c:pt idx="617">
                  <c:v>1.0570000000000008E-7</c:v>
                </c:pt>
                <c:pt idx="618">
                  <c:v>1.0575000000000006E-7</c:v>
                </c:pt>
                <c:pt idx="619">
                  <c:v>1.0580000000000009E-7</c:v>
                </c:pt>
                <c:pt idx="620">
                  <c:v>1.0585000000000009E-7</c:v>
                </c:pt>
                <c:pt idx="621">
                  <c:v>1.0590000000000008E-7</c:v>
                </c:pt>
                <c:pt idx="622">
                  <c:v>1.0595000000000005E-7</c:v>
                </c:pt>
                <c:pt idx="623">
                  <c:v>1.0600000000000009E-7</c:v>
                </c:pt>
                <c:pt idx="624">
                  <c:v>1.0605000000000008E-7</c:v>
                </c:pt>
                <c:pt idx="625">
                  <c:v>1.0610000000000006E-7</c:v>
                </c:pt>
                <c:pt idx="626">
                  <c:v>1.0615000000000005E-7</c:v>
                </c:pt>
                <c:pt idx="627">
                  <c:v>1.0620000000000009E-7</c:v>
                </c:pt>
                <c:pt idx="628">
                  <c:v>1.0625000000000008E-7</c:v>
                </c:pt>
                <c:pt idx="629">
                  <c:v>1.0630000000000006E-7</c:v>
                </c:pt>
                <c:pt idx="630">
                  <c:v>1.0635000000000008E-7</c:v>
                </c:pt>
                <c:pt idx="631">
                  <c:v>1.0640000000000009E-7</c:v>
                </c:pt>
                <c:pt idx="632">
                  <c:v>1.0645000000000008E-7</c:v>
                </c:pt>
                <c:pt idx="633">
                  <c:v>1.0650000000000006E-7</c:v>
                </c:pt>
                <c:pt idx="634">
                  <c:v>1.0655000000000005E-7</c:v>
                </c:pt>
                <c:pt idx="635">
                  <c:v>1.0660000000000009E-7</c:v>
                </c:pt>
                <c:pt idx="636">
                  <c:v>1.0665000000000008E-7</c:v>
                </c:pt>
                <c:pt idx="637">
                  <c:v>1.0670000000000008E-7</c:v>
                </c:pt>
                <c:pt idx="638">
                  <c:v>1.0675000000000005E-7</c:v>
                </c:pt>
                <c:pt idx="639">
                  <c:v>1.068000000000001E-7</c:v>
                </c:pt>
                <c:pt idx="640">
                  <c:v>1.0685000000000009E-7</c:v>
                </c:pt>
                <c:pt idx="641">
                  <c:v>1.0690000000000008E-7</c:v>
                </c:pt>
                <c:pt idx="642">
                  <c:v>1.0695000000000005E-7</c:v>
                </c:pt>
                <c:pt idx="643">
                  <c:v>1.070000000000001E-7</c:v>
                </c:pt>
                <c:pt idx="644">
                  <c:v>1.0705000000000009E-7</c:v>
                </c:pt>
                <c:pt idx="645">
                  <c:v>1.0710000000000008E-7</c:v>
                </c:pt>
                <c:pt idx="646">
                  <c:v>1.0715000000000006E-7</c:v>
                </c:pt>
                <c:pt idx="647">
                  <c:v>1.0720000000000009E-7</c:v>
                </c:pt>
                <c:pt idx="648">
                  <c:v>1.0725000000000009E-7</c:v>
                </c:pt>
                <c:pt idx="649">
                  <c:v>1.0730000000000008E-7</c:v>
                </c:pt>
                <c:pt idx="650">
                  <c:v>1.0735000000000006E-7</c:v>
                </c:pt>
                <c:pt idx="651">
                  <c:v>1.0740000000000009E-7</c:v>
                </c:pt>
                <c:pt idx="652">
                  <c:v>1.0745000000000009E-7</c:v>
                </c:pt>
                <c:pt idx="653">
                  <c:v>1.0750000000000008E-7</c:v>
                </c:pt>
                <c:pt idx="654">
                  <c:v>1.0755000000000006E-7</c:v>
                </c:pt>
                <c:pt idx="655">
                  <c:v>1.0760000000000009E-7</c:v>
                </c:pt>
                <c:pt idx="656">
                  <c:v>1.0765000000000009E-7</c:v>
                </c:pt>
                <c:pt idx="657">
                  <c:v>1.0770000000000006E-7</c:v>
                </c:pt>
                <c:pt idx="658">
                  <c:v>1.0775000000000007E-7</c:v>
                </c:pt>
                <c:pt idx="659">
                  <c:v>1.0780000000000009E-7</c:v>
                </c:pt>
                <c:pt idx="660">
                  <c:v>1.0785000000000008E-7</c:v>
                </c:pt>
                <c:pt idx="661">
                  <c:v>1.0790000000000006E-7</c:v>
                </c:pt>
                <c:pt idx="662">
                  <c:v>1.0795000000000008E-7</c:v>
                </c:pt>
                <c:pt idx="663">
                  <c:v>1.0800000000000009E-7</c:v>
                </c:pt>
                <c:pt idx="664">
                  <c:v>1.0805000000000008E-7</c:v>
                </c:pt>
                <c:pt idx="665">
                  <c:v>1.0810000000000006E-7</c:v>
                </c:pt>
                <c:pt idx="666">
                  <c:v>1.0815000000000008E-7</c:v>
                </c:pt>
                <c:pt idx="667">
                  <c:v>1.0820000000000012E-7</c:v>
                </c:pt>
                <c:pt idx="668">
                  <c:v>1.0825000000000009E-7</c:v>
                </c:pt>
                <c:pt idx="669">
                  <c:v>1.0830000000000008E-7</c:v>
                </c:pt>
                <c:pt idx="670">
                  <c:v>1.0835000000000005E-7</c:v>
                </c:pt>
                <c:pt idx="671">
                  <c:v>1.084000000000001E-7</c:v>
                </c:pt>
                <c:pt idx="672">
                  <c:v>1.0845000000000009E-7</c:v>
                </c:pt>
                <c:pt idx="673">
                  <c:v>1.0850000000000008E-7</c:v>
                </c:pt>
                <c:pt idx="674">
                  <c:v>1.0855000000000006E-7</c:v>
                </c:pt>
                <c:pt idx="675">
                  <c:v>1.086000000000001E-7</c:v>
                </c:pt>
                <c:pt idx="676">
                  <c:v>1.0865000000000009E-7</c:v>
                </c:pt>
                <c:pt idx="677">
                  <c:v>1.0870000000000008E-7</c:v>
                </c:pt>
                <c:pt idx="678">
                  <c:v>1.0875000000000006E-7</c:v>
                </c:pt>
                <c:pt idx="679">
                  <c:v>1.088000000000001E-7</c:v>
                </c:pt>
                <c:pt idx="680">
                  <c:v>1.0885000000000009E-7</c:v>
                </c:pt>
                <c:pt idx="681">
                  <c:v>1.0890000000000008E-7</c:v>
                </c:pt>
                <c:pt idx="682">
                  <c:v>1.0895000000000006E-7</c:v>
                </c:pt>
                <c:pt idx="683">
                  <c:v>1.0900000000000009E-7</c:v>
                </c:pt>
                <c:pt idx="684">
                  <c:v>1.0905000000000009E-7</c:v>
                </c:pt>
                <c:pt idx="685">
                  <c:v>1.0910000000000008E-7</c:v>
                </c:pt>
                <c:pt idx="686">
                  <c:v>1.0915000000000006E-7</c:v>
                </c:pt>
                <c:pt idx="687">
                  <c:v>1.0920000000000009E-7</c:v>
                </c:pt>
                <c:pt idx="688">
                  <c:v>1.0925000000000009E-7</c:v>
                </c:pt>
                <c:pt idx="689">
                  <c:v>1.0930000000000009E-7</c:v>
                </c:pt>
                <c:pt idx="690">
                  <c:v>1.0935000000000008E-7</c:v>
                </c:pt>
                <c:pt idx="691">
                  <c:v>1.0940000000000009E-7</c:v>
                </c:pt>
                <c:pt idx="692">
                  <c:v>1.0945000000000008E-7</c:v>
                </c:pt>
                <c:pt idx="693">
                  <c:v>1.0950000000000006E-7</c:v>
                </c:pt>
                <c:pt idx="694">
                  <c:v>1.0955000000000008E-7</c:v>
                </c:pt>
                <c:pt idx="695">
                  <c:v>1.0960000000000009E-7</c:v>
                </c:pt>
                <c:pt idx="696">
                  <c:v>1.0965000000000009E-7</c:v>
                </c:pt>
                <c:pt idx="697">
                  <c:v>1.0970000000000009E-7</c:v>
                </c:pt>
                <c:pt idx="698">
                  <c:v>1.0975000000000008E-7</c:v>
                </c:pt>
                <c:pt idx="699">
                  <c:v>1.0980000000000012E-7</c:v>
                </c:pt>
                <c:pt idx="700">
                  <c:v>1.0985000000000009E-7</c:v>
                </c:pt>
                <c:pt idx="701">
                  <c:v>1.0990000000000009E-7</c:v>
                </c:pt>
                <c:pt idx="702">
                  <c:v>1.0995000000000005E-7</c:v>
                </c:pt>
                <c:pt idx="703">
                  <c:v>1.100000000000001E-7</c:v>
                </c:pt>
                <c:pt idx="704">
                  <c:v>1.1005000000000009E-7</c:v>
                </c:pt>
                <c:pt idx="705">
                  <c:v>1.1010000000000008E-7</c:v>
                </c:pt>
                <c:pt idx="706">
                  <c:v>1.1015000000000006E-7</c:v>
                </c:pt>
                <c:pt idx="707">
                  <c:v>1.102000000000001E-7</c:v>
                </c:pt>
                <c:pt idx="708">
                  <c:v>1.1025000000000009E-7</c:v>
                </c:pt>
                <c:pt idx="709">
                  <c:v>1.1030000000000008E-7</c:v>
                </c:pt>
                <c:pt idx="710">
                  <c:v>1.1035000000000006E-7</c:v>
                </c:pt>
                <c:pt idx="711">
                  <c:v>1.104000000000001E-7</c:v>
                </c:pt>
                <c:pt idx="712">
                  <c:v>1.1045000000000009E-7</c:v>
                </c:pt>
                <c:pt idx="713">
                  <c:v>1.1050000000000008E-7</c:v>
                </c:pt>
                <c:pt idx="714">
                  <c:v>1.1055000000000006E-7</c:v>
                </c:pt>
                <c:pt idx="715">
                  <c:v>1.1060000000000009E-7</c:v>
                </c:pt>
                <c:pt idx="716">
                  <c:v>1.1065000000000009E-7</c:v>
                </c:pt>
                <c:pt idx="717">
                  <c:v>1.1070000000000008E-7</c:v>
                </c:pt>
                <c:pt idx="718">
                  <c:v>1.1075000000000008E-7</c:v>
                </c:pt>
                <c:pt idx="719">
                  <c:v>1.1080000000000009E-7</c:v>
                </c:pt>
                <c:pt idx="720">
                  <c:v>1.108500000000001E-7</c:v>
                </c:pt>
                <c:pt idx="721">
                  <c:v>1.1090000000000009E-7</c:v>
                </c:pt>
                <c:pt idx="722">
                  <c:v>1.1095000000000008E-7</c:v>
                </c:pt>
                <c:pt idx="723">
                  <c:v>1.1100000000000009E-7</c:v>
                </c:pt>
                <c:pt idx="724">
                  <c:v>1.110500000000001E-7</c:v>
                </c:pt>
                <c:pt idx="725">
                  <c:v>1.1110000000000009E-7</c:v>
                </c:pt>
                <c:pt idx="726">
                  <c:v>1.1115000000000008E-7</c:v>
                </c:pt>
                <c:pt idx="727">
                  <c:v>1.1120000000000012E-7</c:v>
                </c:pt>
                <c:pt idx="728">
                  <c:v>1.1125000000000009E-7</c:v>
                </c:pt>
                <c:pt idx="729">
                  <c:v>1.1130000000000009E-7</c:v>
                </c:pt>
                <c:pt idx="730">
                  <c:v>1.1135000000000008E-7</c:v>
                </c:pt>
                <c:pt idx="731">
                  <c:v>1.1140000000000012E-7</c:v>
                </c:pt>
                <c:pt idx="732">
                  <c:v>1.1145000000000009E-7</c:v>
                </c:pt>
                <c:pt idx="733">
                  <c:v>1.1150000000000009E-7</c:v>
                </c:pt>
                <c:pt idx="734">
                  <c:v>1.1155000000000008E-7</c:v>
                </c:pt>
                <c:pt idx="735">
                  <c:v>1.1160000000000013E-7</c:v>
                </c:pt>
                <c:pt idx="736">
                  <c:v>1.1165000000000009E-7</c:v>
                </c:pt>
                <c:pt idx="737">
                  <c:v>1.1170000000000009E-7</c:v>
                </c:pt>
                <c:pt idx="738">
                  <c:v>1.1175000000000006E-7</c:v>
                </c:pt>
                <c:pt idx="739">
                  <c:v>1.118000000000001E-7</c:v>
                </c:pt>
                <c:pt idx="740">
                  <c:v>1.1185000000000009E-7</c:v>
                </c:pt>
                <c:pt idx="741">
                  <c:v>1.1190000000000008E-7</c:v>
                </c:pt>
                <c:pt idx="742">
                  <c:v>1.1195000000000006E-7</c:v>
                </c:pt>
                <c:pt idx="743">
                  <c:v>1.120000000000001E-7</c:v>
                </c:pt>
                <c:pt idx="744">
                  <c:v>1.1205000000000009E-7</c:v>
                </c:pt>
                <c:pt idx="745">
                  <c:v>1.1210000000000008E-7</c:v>
                </c:pt>
                <c:pt idx="746">
                  <c:v>1.1215000000000006E-7</c:v>
                </c:pt>
                <c:pt idx="747">
                  <c:v>1.122000000000001E-7</c:v>
                </c:pt>
                <c:pt idx="748">
                  <c:v>1.1225000000000012E-7</c:v>
                </c:pt>
                <c:pt idx="749">
                  <c:v>1.1230000000000009E-7</c:v>
                </c:pt>
                <c:pt idx="750">
                  <c:v>1.1235000000000008E-7</c:v>
                </c:pt>
                <c:pt idx="751">
                  <c:v>1.1240000000000009E-7</c:v>
                </c:pt>
                <c:pt idx="752">
                  <c:v>1.124500000000001E-7</c:v>
                </c:pt>
                <c:pt idx="753">
                  <c:v>1.1250000000000009E-7</c:v>
                </c:pt>
                <c:pt idx="754">
                  <c:v>1.1255000000000008E-7</c:v>
                </c:pt>
                <c:pt idx="755">
                  <c:v>1.1260000000000012E-7</c:v>
                </c:pt>
                <c:pt idx="756">
                  <c:v>1.126500000000001E-7</c:v>
                </c:pt>
                <c:pt idx="757">
                  <c:v>1.1270000000000009E-7</c:v>
                </c:pt>
                <c:pt idx="758">
                  <c:v>1.1275000000000008E-7</c:v>
                </c:pt>
                <c:pt idx="759">
                  <c:v>1.1280000000000012E-7</c:v>
                </c:pt>
                <c:pt idx="760">
                  <c:v>1.128500000000001E-7</c:v>
                </c:pt>
                <c:pt idx="761">
                  <c:v>1.1290000000000009E-7</c:v>
                </c:pt>
                <c:pt idx="762">
                  <c:v>1.1295000000000008E-7</c:v>
                </c:pt>
                <c:pt idx="763">
                  <c:v>1.1300000000000013E-7</c:v>
                </c:pt>
                <c:pt idx="764">
                  <c:v>1.1305000000000009E-7</c:v>
                </c:pt>
                <c:pt idx="765">
                  <c:v>1.1310000000000009E-7</c:v>
                </c:pt>
                <c:pt idx="766">
                  <c:v>1.1315000000000008E-7</c:v>
                </c:pt>
                <c:pt idx="767">
                  <c:v>1.1320000000000013E-7</c:v>
                </c:pt>
                <c:pt idx="768">
                  <c:v>1.1325000000000009E-7</c:v>
                </c:pt>
                <c:pt idx="769">
                  <c:v>1.1330000000000009E-7</c:v>
                </c:pt>
                <c:pt idx="770">
                  <c:v>1.1335000000000009E-7</c:v>
                </c:pt>
                <c:pt idx="771">
                  <c:v>1.1340000000000013E-7</c:v>
                </c:pt>
                <c:pt idx="772">
                  <c:v>1.1345000000000009E-7</c:v>
                </c:pt>
                <c:pt idx="773">
                  <c:v>1.1350000000000008E-7</c:v>
                </c:pt>
                <c:pt idx="774">
                  <c:v>1.1355000000000006E-7</c:v>
                </c:pt>
                <c:pt idx="775">
                  <c:v>1.136000000000001E-7</c:v>
                </c:pt>
                <c:pt idx="776">
                  <c:v>1.1365000000000009E-7</c:v>
                </c:pt>
                <c:pt idx="777">
                  <c:v>1.1370000000000009E-7</c:v>
                </c:pt>
                <c:pt idx="778">
                  <c:v>1.1375000000000009E-7</c:v>
                </c:pt>
                <c:pt idx="779">
                  <c:v>1.1380000000000011E-7</c:v>
                </c:pt>
                <c:pt idx="780">
                  <c:v>1.1385000000000012E-7</c:v>
                </c:pt>
                <c:pt idx="781">
                  <c:v>1.1390000000000009E-7</c:v>
                </c:pt>
                <c:pt idx="782">
                  <c:v>1.1395000000000009E-7</c:v>
                </c:pt>
                <c:pt idx="783">
                  <c:v>1.1400000000000011E-7</c:v>
                </c:pt>
                <c:pt idx="784">
                  <c:v>1.140500000000001E-7</c:v>
                </c:pt>
                <c:pt idx="785">
                  <c:v>1.1410000000000009E-7</c:v>
                </c:pt>
                <c:pt idx="786">
                  <c:v>1.1415000000000008E-7</c:v>
                </c:pt>
                <c:pt idx="787">
                  <c:v>1.1420000000000012E-7</c:v>
                </c:pt>
                <c:pt idx="788">
                  <c:v>1.142500000000001E-7</c:v>
                </c:pt>
                <c:pt idx="789">
                  <c:v>1.1430000000000009E-7</c:v>
                </c:pt>
                <c:pt idx="790">
                  <c:v>1.1435000000000008E-7</c:v>
                </c:pt>
                <c:pt idx="791">
                  <c:v>1.1440000000000012E-7</c:v>
                </c:pt>
                <c:pt idx="792">
                  <c:v>1.144500000000001E-7</c:v>
                </c:pt>
                <c:pt idx="793">
                  <c:v>1.1450000000000009E-7</c:v>
                </c:pt>
                <c:pt idx="794">
                  <c:v>1.1455000000000008E-7</c:v>
                </c:pt>
                <c:pt idx="795">
                  <c:v>1.1460000000000013E-7</c:v>
                </c:pt>
                <c:pt idx="796">
                  <c:v>1.1465000000000009E-7</c:v>
                </c:pt>
                <c:pt idx="797">
                  <c:v>1.1470000000000009E-7</c:v>
                </c:pt>
                <c:pt idx="798">
                  <c:v>1.1475000000000008E-7</c:v>
                </c:pt>
                <c:pt idx="799">
                  <c:v>1.1480000000000013E-7</c:v>
                </c:pt>
                <c:pt idx="800">
                  <c:v>1.1485000000000009E-7</c:v>
                </c:pt>
                <c:pt idx="801">
                  <c:v>1.149000000000001E-7</c:v>
                </c:pt>
                <c:pt idx="802">
                  <c:v>1.1495000000000009E-7</c:v>
                </c:pt>
                <c:pt idx="803">
                  <c:v>1.1500000000000013E-7</c:v>
                </c:pt>
                <c:pt idx="804">
                  <c:v>1.1505000000000009E-7</c:v>
                </c:pt>
                <c:pt idx="805">
                  <c:v>1.151000000000001E-7</c:v>
                </c:pt>
                <c:pt idx="806">
                  <c:v>1.1515000000000009E-7</c:v>
                </c:pt>
                <c:pt idx="807">
                  <c:v>1.1520000000000011E-7</c:v>
                </c:pt>
                <c:pt idx="808">
                  <c:v>1.1525000000000012E-7</c:v>
                </c:pt>
                <c:pt idx="809">
                  <c:v>1.1530000000000009E-7</c:v>
                </c:pt>
                <c:pt idx="810">
                  <c:v>1.1535000000000009E-7</c:v>
                </c:pt>
                <c:pt idx="811">
                  <c:v>1.1540000000000011E-7</c:v>
                </c:pt>
                <c:pt idx="812">
                  <c:v>1.1545000000000012E-7</c:v>
                </c:pt>
                <c:pt idx="813">
                  <c:v>1.1550000000000009E-7</c:v>
                </c:pt>
                <c:pt idx="814">
                  <c:v>1.1555000000000009E-7</c:v>
                </c:pt>
                <c:pt idx="815">
                  <c:v>1.1560000000000012E-7</c:v>
                </c:pt>
                <c:pt idx="816">
                  <c:v>1.1565000000000013E-7</c:v>
                </c:pt>
                <c:pt idx="817">
                  <c:v>1.1570000000000009E-7</c:v>
                </c:pt>
                <c:pt idx="818">
                  <c:v>1.1575000000000008E-7</c:v>
                </c:pt>
                <c:pt idx="819">
                  <c:v>1.1580000000000012E-7</c:v>
                </c:pt>
                <c:pt idx="820">
                  <c:v>1.158500000000001E-7</c:v>
                </c:pt>
                <c:pt idx="821">
                  <c:v>1.1590000000000009E-7</c:v>
                </c:pt>
                <c:pt idx="822">
                  <c:v>1.1595000000000008E-7</c:v>
                </c:pt>
                <c:pt idx="823">
                  <c:v>1.1600000000000013E-7</c:v>
                </c:pt>
                <c:pt idx="824">
                  <c:v>1.160500000000001E-7</c:v>
                </c:pt>
                <c:pt idx="825">
                  <c:v>1.1610000000000009E-7</c:v>
                </c:pt>
                <c:pt idx="826">
                  <c:v>1.1615000000000008E-7</c:v>
                </c:pt>
                <c:pt idx="827">
                  <c:v>1.1620000000000013E-7</c:v>
                </c:pt>
                <c:pt idx="828">
                  <c:v>1.162500000000001E-7</c:v>
                </c:pt>
                <c:pt idx="829">
                  <c:v>1.163000000000001E-7</c:v>
                </c:pt>
                <c:pt idx="830">
                  <c:v>1.1635000000000009E-7</c:v>
                </c:pt>
                <c:pt idx="831">
                  <c:v>1.1640000000000013E-7</c:v>
                </c:pt>
                <c:pt idx="832">
                  <c:v>1.1645000000000009E-7</c:v>
                </c:pt>
                <c:pt idx="833">
                  <c:v>1.165000000000001E-7</c:v>
                </c:pt>
                <c:pt idx="834">
                  <c:v>1.1655000000000009E-7</c:v>
                </c:pt>
                <c:pt idx="835">
                  <c:v>1.1660000000000013E-7</c:v>
                </c:pt>
                <c:pt idx="836">
                  <c:v>1.1665000000000012E-7</c:v>
                </c:pt>
                <c:pt idx="837">
                  <c:v>1.167000000000001E-7</c:v>
                </c:pt>
                <c:pt idx="838">
                  <c:v>1.1675000000000009E-7</c:v>
                </c:pt>
                <c:pt idx="839">
                  <c:v>1.1680000000000013E-7</c:v>
                </c:pt>
                <c:pt idx="840">
                  <c:v>1.1685000000000012E-7</c:v>
                </c:pt>
                <c:pt idx="841">
                  <c:v>1.1690000000000009E-7</c:v>
                </c:pt>
                <c:pt idx="842">
                  <c:v>1.1695000000000009E-7</c:v>
                </c:pt>
                <c:pt idx="843">
                  <c:v>1.1700000000000012E-7</c:v>
                </c:pt>
                <c:pt idx="844">
                  <c:v>1.1705000000000012E-7</c:v>
                </c:pt>
                <c:pt idx="845">
                  <c:v>1.1710000000000009E-7</c:v>
                </c:pt>
                <c:pt idx="846">
                  <c:v>1.1715000000000009E-7</c:v>
                </c:pt>
                <c:pt idx="847">
                  <c:v>1.1720000000000012E-7</c:v>
                </c:pt>
                <c:pt idx="848">
                  <c:v>1.1725000000000013E-7</c:v>
                </c:pt>
                <c:pt idx="849">
                  <c:v>1.1730000000000009E-7</c:v>
                </c:pt>
                <c:pt idx="850">
                  <c:v>1.1735000000000009E-7</c:v>
                </c:pt>
                <c:pt idx="851">
                  <c:v>1.1740000000000012E-7</c:v>
                </c:pt>
                <c:pt idx="852">
                  <c:v>1.174500000000001E-7</c:v>
                </c:pt>
                <c:pt idx="853">
                  <c:v>1.1750000000000009E-7</c:v>
                </c:pt>
                <c:pt idx="854">
                  <c:v>1.1755000000000008E-7</c:v>
                </c:pt>
                <c:pt idx="855">
                  <c:v>1.1760000000000013E-7</c:v>
                </c:pt>
                <c:pt idx="856">
                  <c:v>1.176500000000001E-7</c:v>
                </c:pt>
                <c:pt idx="857">
                  <c:v>1.1770000000000009E-7</c:v>
                </c:pt>
                <c:pt idx="858">
                  <c:v>1.1775000000000008E-7</c:v>
                </c:pt>
                <c:pt idx="859">
                  <c:v>1.1780000000000013E-7</c:v>
                </c:pt>
                <c:pt idx="860">
                  <c:v>1.1785000000000011E-7</c:v>
                </c:pt>
                <c:pt idx="861">
                  <c:v>1.1790000000000012E-7</c:v>
                </c:pt>
                <c:pt idx="862">
                  <c:v>1.1795000000000009E-7</c:v>
                </c:pt>
                <c:pt idx="863">
                  <c:v>1.1800000000000013E-7</c:v>
                </c:pt>
                <c:pt idx="864">
                  <c:v>1.1805000000000009E-7</c:v>
                </c:pt>
                <c:pt idx="865">
                  <c:v>1.181000000000001E-7</c:v>
                </c:pt>
                <c:pt idx="866">
                  <c:v>1.1815000000000009E-7</c:v>
                </c:pt>
                <c:pt idx="867">
                  <c:v>1.1820000000000013E-7</c:v>
                </c:pt>
                <c:pt idx="868">
                  <c:v>1.1825000000000012E-7</c:v>
                </c:pt>
                <c:pt idx="869">
                  <c:v>1.183000000000001E-7</c:v>
                </c:pt>
                <c:pt idx="870">
                  <c:v>1.1835000000000009E-7</c:v>
                </c:pt>
                <c:pt idx="871">
                  <c:v>1.1840000000000013E-7</c:v>
                </c:pt>
                <c:pt idx="872">
                  <c:v>1.1845000000000012E-7</c:v>
                </c:pt>
                <c:pt idx="873">
                  <c:v>1.185000000000001E-7</c:v>
                </c:pt>
                <c:pt idx="874">
                  <c:v>1.1855000000000009E-7</c:v>
                </c:pt>
                <c:pt idx="875">
                  <c:v>1.1860000000000014E-7</c:v>
                </c:pt>
                <c:pt idx="876">
                  <c:v>1.1865000000000013E-7</c:v>
                </c:pt>
                <c:pt idx="877">
                  <c:v>1.1870000000000009E-7</c:v>
                </c:pt>
                <c:pt idx="878">
                  <c:v>1.1875000000000009E-7</c:v>
                </c:pt>
                <c:pt idx="879">
                  <c:v>1.1880000000000012E-7</c:v>
                </c:pt>
                <c:pt idx="880">
                  <c:v>1.1885000000000013E-7</c:v>
                </c:pt>
                <c:pt idx="881">
                  <c:v>1.1890000000000009E-7</c:v>
                </c:pt>
                <c:pt idx="882">
                  <c:v>1.189500000000001E-7</c:v>
                </c:pt>
                <c:pt idx="883">
                  <c:v>1.1900000000000013E-7</c:v>
                </c:pt>
                <c:pt idx="884">
                  <c:v>1.1905000000000013E-7</c:v>
                </c:pt>
                <c:pt idx="885">
                  <c:v>1.1910000000000009E-7</c:v>
                </c:pt>
                <c:pt idx="886">
                  <c:v>1.191500000000001E-7</c:v>
                </c:pt>
                <c:pt idx="887">
                  <c:v>1.1920000000000013E-7</c:v>
                </c:pt>
                <c:pt idx="888">
                  <c:v>1.1925000000000012E-7</c:v>
                </c:pt>
                <c:pt idx="889">
                  <c:v>1.1930000000000012E-7</c:v>
                </c:pt>
                <c:pt idx="890">
                  <c:v>1.1935000000000007E-7</c:v>
                </c:pt>
                <c:pt idx="891">
                  <c:v>1.1940000000000016E-7</c:v>
                </c:pt>
                <c:pt idx="892">
                  <c:v>1.1945000000000011E-7</c:v>
                </c:pt>
                <c:pt idx="893">
                  <c:v>1.1950000000000011E-7</c:v>
                </c:pt>
                <c:pt idx="894">
                  <c:v>1.1955000000000006E-7</c:v>
                </c:pt>
                <c:pt idx="895">
                  <c:v>1.1960000000000012E-7</c:v>
                </c:pt>
                <c:pt idx="896">
                  <c:v>1.1965000000000012E-7</c:v>
                </c:pt>
                <c:pt idx="897">
                  <c:v>1.1970000000000007E-7</c:v>
                </c:pt>
                <c:pt idx="898">
                  <c:v>1.197500000000001E-7</c:v>
                </c:pt>
                <c:pt idx="899">
                  <c:v>1.1980000000000011E-7</c:v>
                </c:pt>
                <c:pt idx="900">
                  <c:v>1.1985000000000014E-7</c:v>
                </c:pt>
                <c:pt idx="901">
                  <c:v>1.1990000000000011E-7</c:v>
                </c:pt>
                <c:pt idx="902">
                  <c:v>1.1995000000000009E-7</c:v>
                </c:pt>
                <c:pt idx="903">
                  <c:v>1.2000000000000012E-7</c:v>
                </c:pt>
                <c:pt idx="904">
                  <c:v>1.2005000000000005E-7</c:v>
                </c:pt>
                <c:pt idx="905">
                  <c:v>1.2010000000000005E-7</c:v>
                </c:pt>
                <c:pt idx="906">
                  <c:v>1.2015000000000005E-7</c:v>
                </c:pt>
                <c:pt idx="907">
                  <c:v>1.2020000000000006E-7</c:v>
                </c:pt>
                <c:pt idx="908">
                  <c:v>1.2025000000000006E-7</c:v>
                </c:pt>
                <c:pt idx="909">
                  <c:v>1.2030000000000006E-7</c:v>
                </c:pt>
                <c:pt idx="910">
                  <c:v>1.2035000000000007E-7</c:v>
                </c:pt>
                <c:pt idx="911">
                  <c:v>1.2039999999999999E-7</c:v>
                </c:pt>
                <c:pt idx="912">
                  <c:v>1.2045000000000008E-7</c:v>
                </c:pt>
                <c:pt idx="913">
                  <c:v>1.2050000000000005E-7</c:v>
                </c:pt>
                <c:pt idx="914">
                  <c:v>1.2055000000000006E-7</c:v>
                </c:pt>
                <c:pt idx="915">
                  <c:v>1.2060000000000006E-7</c:v>
                </c:pt>
                <c:pt idx="916">
                  <c:v>1.2065000000000009E-7</c:v>
                </c:pt>
                <c:pt idx="917">
                  <c:v>1.2070000000000007E-7</c:v>
                </c:pt>
                <c:pt idx="918">
                  <c:v>1.2074999999999999E-7</c:v>
                </c:pt>
                <c:pt idx="919">
                  <c:v>1.2080000000000008E-7</c:v>
                </c:pt>
                <c:pt idx="920">
                  <c:v>1.2085000000000005E-7</c:v>
                </c:pt>
                <c:pt idx="921">
                  <c:v>1.2090000000000006E-7</c:v>
                </c:pt>
                <c:pt idx="922">
                  <c:v>1.2095000000000006E-7</c:v>
                </c:pt>
                <c:pt idx="923">
                  <c:v>1.2100000000000009E-7</c:v>
                </c:pt>
                <c:pt idx="924">
                  <c:v>1.2105000000000009E-7</c:v>
                </c:pt>
                <c:pt idx="925">
                  <c:v>1.2110000000000005E-7</c:v>
                </c:pt>
                <c:pt idx="926">
                  <c:v>1.2115000000000005E-7</c:v>
                </c:pt>
                <c:pt idx="927">
                  <c:v>1.2120000000000008E-7</c:v>
                </c:pt>
                <c:pt idx="928">
                  <c:v>1.2125000000000006E-7</c:v>
                </c:pt>
                <c:pt idx="929">
                  <c:v>1.2130000000000006E-7</c:v>
                </c:pt>
                <c:pt idx="930">
                  <c:v>1.2135000000000006E-7</c:v>
                </c:pt>
                <c:pt idx="931">
                  <c:v>1.2140000000000012E-7</c:v>
                </c:pt>
                <c:pt idx="932">
                  <c:v>1.2145000000000007E-7</c:v>
                </c:pt>
                <c:pt idx="933">
                  <c:v>1.2150000000000005E-7</c:v>
                </c:pt>
                <c:pt idx="934">
                  <c:v>1.2155000000000005E-7</c:v>
                </c:pt>
                <c:pt idx="935">
                  <c:v>1.2160000000000011E-7</c:v>
                </c:pt>
                <c:pt idx="936">
                  <c:v>1.2165000000000006E-7</c:v>
                </c:pt>
                <c:pt idx="937">
                  <c:v>1.2170000000000009E-7</c:v>
                </c:pt>
                <c:pt idx="938">
                  <c:v>1.2175000000000001E-7</c:v>
                </c:pt>
                <c:pt idx="939">
                  <c:v>1.2179999999999999E-7</c:v>
                </c:pt>
                <c:pt idx="940">
                  <c:v>1.2185000000000008E-7</c:v>
                </c:pt>
                <c:pt idx="941">
                  <c:v>1.2190000000000005E-7</c:v>
                </c:pt>
                <c:pt idx="942">
                  <c:v>1.2195000000000006E-7</c:v>
                </c:pt>
                <c:pt idx="943">
                  <c:v>1.2200000000000006E-7</c:v>
                </c:pt>
                <c:pt idx="944">
                  <c:v>1.2205000000000009E-7</c:v>
                </c:pt>
                <c:pt idx="945">
                  <c:v>1.2210000000000007E-7</c:v>
                </c:pt>
                <c:pt idx="946">
                  <c:v>1.2215000000000004E-7</c:v>
                </c:pt>
                <c:pt idx="947">
                  <c:v>1.222000000000001E-7</c:v>
                </c:pt>
                <c:pt idx="948">
                  <c:v>1.2225000000000008E-7</c:v>
                </c:pt>
                <c:pt idx="949">
                  <c:v>1.2230000000000006E-7</c:v>
                </c:pt>
                <c:pt idx="950">
                  <c:v>1.2235000000000006E-7</c:v>
                </c:pt>
                <c:pt idx="951">
                  <c:v>1.2240000000000009E-7</c:v>
                </c:pt>
                <c:pt idx="952">
                  <c:v>1.2245000000000009E-7</c:v>
                </c:pt>
                <c:pt idx="953">
                  <c:v>1.2250000000000004E-7</c:v>
                </c:pt>
                <c:pt idx="954">
                  <c:v>1.2255000000000005E-7</c:v>
                </c:pt>
                <c:pt idx="955">
                  <c:v>1.2260000000000008E-7</c:v>
                </c:pt>
                <c:pt idx="956">
                  <c:v>1.2265000000000006E-7</c:v>
                </c:pt>
                <c:pt idx="957">
                  <c:v>1.2270000000000006E-7</c:v>
                </c:pt>
                <c:pt idx="958">
                  <c:v>1.2275000000000006E-7</c:v>
                </c:pt>
                <c:pt idx="959">
                  <c:v>1.2280000000000009E-7</c:v>
                </c:pt>
                <c:pt idx="960">
                  <c:v>1.2285000000000007E-7</c:v>
                </c:pt>
                <c:pt idx="961">
                  <c:v>1.2290000000000005E-7</c:v>
                </c:pt>
                <c:pt idx="962">
                  <c:v>1.2295000000000005E-7</c:v>
                </c:pt>
                <c:pt idx="963">
                  <c:v>1.2300000000000011E-7</c:v>
                </c:pt>
                <c:pt idx="964">
                  <c:v>1.2305000000000006E-7</c:v>
                </c:pt>
                <c:pt idx="965">
                  <c:v>1.2310000000000009E-7</c:v>
                </c:pt>
                <c:pt idx="966">
                  <c:v>1.2315000000000007E-7</c:v>
                </c:pt>
                <c:pt idx="967">
                  <c:v>1.2319999999999999E-7</c:v>
                </c:pt>
                <c:pt idx="968">
                  <c:v>1.2325000000000007E-7</c:v>
                </c:pt>
                <c:pt idx="969">
                  <c:v>1.2330000000000005E-7</c:v>
                </c:pt>
                <c:pt idx="970">
                  <c:v>1.2335000000000006E-7</c:v>
                </c:pt>
                <c:pt idx="971">
                  <c:v>1.2340000000000011E-7</c:v>
                </c:pt>
                <c:pt idx="972">
                  <c:v>1.2345000000000009E-7</c:v>
                </c:pt>
                <c:pt idx="973">
                  <c:v>1.2350000000000007E-7</c:v>
                </c:pt>
                <c:pt idx="974">
                  <c:v>1.2355000000000004E-7</c:v>
                </c:pt>
                <c:pt idx="975">
                  <c:v>1.236000000000001E-7</c:v>
                </c:pt>
                <c:pt idx="976">
                  <c:v>1.2365000000000008E-7</c:v>
                </c:pt>
                <c:pt idx="977">
                  <c:v>1.2370000000000006E-7</c:v>
                </c:pt>
                <c:pt idx="978">
                  <c:v>1.2375000000000006E-7</c:v>
                </c:pt>
                <c:pt idx="979">
                  <c:v>1.2380000000000009E-7</c:v>
                </c:pt>
                <c:pt idx="980">
                  <c:v>1.2385000000000009E-7</c:v>
                </c:pt>
                <c:pt idx="981">
                  <c:v>1.239000000000001E-7</c:v>
                </c:pt>
                <c:pt idx="982">
                  <c:v>1.2395000000000005E-7</c:v>
                </c:pt>
                <c:pt idx="983">
                  <c:v>1.240000000000001E-7</c:v>
                </c:pt>
                <c:pt idx="984">
                  <c:v>1.2405000000000006E-7</c:v>
                </c:pt>
                <c:pt idx="985">
                  <c:v>1.2410000000000006E-7</c:v>
                </c:pt>
                <c:pt idx="986">
                  <c:v>1.2415000000000006E-7</c:v>
                </c:pt>
                <c:pt idx="987">
                  <c:v>1.2420000000000009E-7</c:v>
                </c:pt>
                <c:pt idx="988">
                  <c:v>1.242500000000001E-7</c:v>
                </c:pt>
                <c:pt idx="989">
                  <c:v>1.2430000000000005E-7</c:v>
                </c:pt>
                <c:pt idx="990">
                  <c:v>1.2435000000000005E-7</c:v>
                </c:pt>
                <c:pt idx="991">
                  <c:v>1.2440000000000011E-7</c:v>
                </c:pt>
                <c:pt idx="992">
                  <c:v>1.2445000000000006E-7</c:v>
                </c:pt>
                <c:pt idx="993">
                  <c:v>1.2450000000000009E-7</c:v>
                </c:pt>
                <c:pt idx="994">
                  <c:v>1.2455000000000007E-7</c:v>
                </c:pt>
              </c:numCache>
            </c:numRef>
          </c:xVal>
          <c:yVal>
            <c:numRef>
              <c:f>Sheet1!$F$1:$F$995</c:f>
              <c:numCache>
                <c:formatCode>0.00E+00</c:formatCode>
                <c:ptCount val="995"/>
                <c:pt idx="0">
                  <c:v>1.2427480000000001E-3</c:v>
                </c:pt>
                <c:pt idx="1">
                  <c:v>1.2166580000000005E-3</c:v>
                </c:pt>
                <c:pt idx="2">
                  <c:v>1.116421E-3</c:v>
                </c:pt>
                <c:pt idx="3">
                  <c:v>1.1081820000000005E-3</c:v>
                </c:pt>
                <c:pt idx="4">
                  <c:v>1.105436E-3</c:v>
                </c:pt>
                <c:pt idx="5">
                  <c:v>1.047765E-3</c:v>
                </c:pt>
                <c:pt idx="6">
                  <c:v>9.9833240000000035E-4</c:v>
                </c:pt>
                <c:pt idx="7">
                  <c:v>8.7200540000000027E-4</c:v>
                </c:pt>
                <c:pt idx="8">
                  <c:v>6.7564920000000035E-4</c:v>
                </c:pt>
                <c:pt idx="9">
                  <c:v>6.660374000000001E-4</c:v>
                </c:pt>
                <c:pt idx="10">
                  <c:v>8.5415480000000004E-4</c:v>
                </c:pt>
                <c:pt idx="11">
                  <c:v>1.0917050000000001E-3</c:v>
                </c:pt>
                <c:pt idx="12">
                  <c:v>1.4130150000000001E-3</c:v>
                </c:pt>
                <c:pt idx="13">
                  <c:v>1.5956399999999999E-3</c:v>
                </c:pt>
                <c:pt idx="14">
                  <c:v>1.422626E-3</c:v>
                </c:pt>
                <c:pt idx="15">
                  <c:v>1.0560030000000005E-3</c:v>
                </c:pt>
                <c:pt idx="16">
                  <c:v>6.9349980000000036E-4</c:v>
                </c:pt>
                <c:pt idx="17">
                  <c:v>4.8890490000000027E-4</c:v>
                </c:pt>
                <c:pt idx="18">
                  <c:v>6.248438000000002E-4</c:v>
                </c:pt>
                <c:pt idx="19">
                  <c:v>9.8185500000000044E-4</c:v>
                </c:pt>
                <c:pt idx="20">
                  <c:v>1.187823E-3</c:v>
                </c:pt>
                <c:pt idx="21">
                  <c:v>1.1177939999999999E-3</c:v>
                </c:pt>
                <c:pt idx="22">
                  <c:v>8.8573660000000045E-4</c:v>
                </c:pt>
                <c:pt idx="23">
                  <c:v>6.6878360000000004E-4</c:v>
                </c:pt>
                <c:pt idx="24">
                  <c:v>5.8639640000000002E-4</c:v>
                </c:pt>
                <c:pt idx="25">
                  <c:v>6.1385879999999995E-4</c:v>
                </c:pt>
                <c:pt idx="26">
                  <c:v>6.2209750000000001E-4</c:v>
                </c:pt>
                <c:pt idx="27">
                  <c:v>5.5481470000000018E-4</c:v>
                </c:pt>
                <c:pt idx="28">
                  <c:v>5.232329000000003E-4</c:v>
                </c:pt>
                <c:pt idx="29">
                  <c:v>5.8639640000000002E-4</c:v>
                </c:pt>
                <c:pt idx="30">
                  <c:v>7.1958910000000022E-4</c:v>
                </c:pt>
                <c:pt idx="31">
                  <c:v>8.5140860000000064E-4</c:v>
                </c:pt>
                <c:pt idx="32">
                  <c:v>9.1869150000000051E-4</c:v>
                </c:pt>
                <c:pt idx="33">
                  <c:v>9.2143770000000012E-4</c:v>
                </c:pt>
                <c:pt idx="34">
                  <c:v>9.2006460000000048E-4</c:v>
                </c:pt>
                <c:pt idx="35">
                  <c:v>9.3654200000000093E-4</c:v>
                </c:pt>
                <c:pt idx="36">
                  <c:v>9.2555710000000071E-4</c:v>
                </c:pt>
                <c:pt idx="37">
                  <c:v>8.8024410000000076E-4</c:v>
                </c:pt>
                <c:pt idx="38">
                  <c:v>8.6513980000000018E-4</c:v>
                </c:pt>
                <c:pt idx="39">
                  <c:v>9.4066140000000065E-4</c:v>
                </c:pt>
                <c:pt idx="40">
                  <c:v>1.1109280000000004E-3</c:v>
                </c:pt>
                <c:pt idx="41">
                  <c:v>1.255106E-3</c:v>
                </c:pt>
                <c:pt idx="42">
                  <c:v>1.2386280000000001E-3</c:v>
                </c:pt>
                <c:pt idx="43">
                  <c:v>1.069735E-3</c:v>
                </c:pt>
                <c:pt idx="44">
                  <c:v>8.5964730000000038E-4</c:v>
                </c:pt>
                <c:pt idx="45">
                  <c:v>7.5666330000000029E-4</c:v>
                </c:pt>
                <c:pt idx="46">
                  <c:v>7.443052000000004E-4</c:v>
                </c:pt>
                <c:pt idx="47">
                  <c:v>6.9075349999999996E-4</c:v>
                </c:pt>
                <c:pt idx="48">
                  <c:v>5.2872540000000021E-4</c:v>
                </c:pt>
                <c:pt idx="49">
                  <c:v>3.5159290000000011E-4</c:v>
                </c:pt>
                <c:pt idx="50">
                  <c:v>3.2824990000000011E-4</c:v>
                </c:pt>
                <c:pt idx="51">
                  <c:v>5.4794910000000041E-4</c:v>
                </c:pt>
                <c:pt idx="52">
                  <c:v>9.6400440000000032E-4</c:v>
                </c:pt>
                <c:pt idx="53">
                  <c:v>1.4487160000000001E-3</c:v>
                </c:pt>
                <c:pt idx="54">
                  <c:v>1.7755180000000005E-3</c:v>
                </c:pt>
                <c:pt idx="55">
                  <c:v>1.8441740000000005E-3</c:v>
                </c:pt>
                <c:pt idx="56">
                  <c:v>1.6807730000000009E-3</c:v>
                </c:pt>
                <c:pt idx="57">
                  <c:v>1.311404E-3</c:v>
                </c:pt>
                <c:pt idx="58">
                  <c:v>9.1731830000000051E-4</c:v>
                </c:pt>
                <c:pt idx="59">
                  <c:v>8.1296120000000035E-4</c:v>
                </c:pt>
                <c:pt idx="60">
                  <c:v>1.018929E-3</c:v>
                </c:pt>
                <c:pt idx="61">
                  <c:v>1.3320010000000004E-3</c:v>
                </c:pt>
                <c:pt idx="62">
                  <c:v>1.5311030000000005E-3</c:v>
                </c:pt>
                <c:pt idx="63">
                  <c:v>1.4020300000000001E-3</c:v>
                </c:pt>
                <c:pt idx="64">
                  <c:v>1.0354069999999999E-3</c:v>
                </c:pt>
                <c:pt idx="65">
                  <c:v>7.6902140000000019E-4</c:v>
                </c:pt>
                <c:pt idx="66">
                  <c:v>8.1570750000000021E-4</c:v>
                </c:pt>
                <c:pt idx="67">
                  <c:v>1.0312870000000005E-3</c:v>
                </c:pt>
                <c:pt idx="68">
                  <c:v>1.1946890000000005E-3</c:v>
                </c:pt>
                <c:pt idx="69">
                  <c:v>1.1933150000000003E-3</c:v>
                </c:pt>
                <c:pt idx="70">
                  <c:v>1.0395259999999998E-3</c:v>
                </c:pt>
                <c:pt idx="71">
                  <c:v>8.8299030000000037E-4</c:v>
                </c:pt>
                <c:pt idx="72">
                  <c:v>8.5415480000000004E-4</c:v>
                </c:pt>
                <c:pt idx="73">
                  <c:v>8.7887100000000004E-4</c:v>
                </c:pt>
                <c:pt idx="74">
                  <c:v>8.9122910000000036E-4</c:v>
                </c:pt>
                <c:pt idx="75">
                  <c:v>9.310495000000007E-4</c:v>
                </c:pt>
                <c:pt idx="76">
                  <c:v>9.9146680000000036E-4</c:v>
                </c:pt>
                <c:pt idx="77">
                  <c:v>1.047765E-3</c:v>
                </c:pt>
                <c:pt idx="78">
                  <c:v>1.0408990000000001E-3</c:v>
                </c:pt>
                <c:pt idx="79">
                  <c:v>9.5439260000000008E-4</c:v>
                </c:pt>
                <c:pt idx="80">
                  <c:v>8.3493110000000005E-4</c:v>
                </c:pt>
                <c:pt idx="81">
                  <c:v>7.3606650000000023E-4</c:v>
                </c:pt>
                <c:pt idx="82">
                  <c:v>7.319471000000003E-4</c:v>
                </c:pt>
                <c:pt idx="83">
                  <c:v>8.0609560000000048E-4</c:v>
                </c:pt>
                <c:pt idx="84">
                  <c:v>8.6239350000000064E-4</c:v>
                </c:pt>
                <c:pt idx="85">
                  <c:v>8.5415480000000004E-4</c:v>
                </c:pt>
                <c:pt idx="86">
                  <c:v>8.3081180000000004E-4</c:v>
                </c:pt>
                <c:pt idx="87">
                  <c:v>7.8275260000000004E-4</c:v>
                </c:pt>
                <c:pt idx="88">
                  <c:v>7.7588700000000039E-4</c:v>
                </c:pt>
                <c:pt idx="89">
                  <c:v>8.6239350000000064E-4</c:v>
                </c:pt>
                <c:pt idx="90">
                  <c:v>9.3242270000000005E-4</c:v>
                </c:pt>
                <c:pt idx="91">
                  <c:v>9.0221400000000036E-4</c:v>
                </c:pt>
                <c:pt idx="92">
                  <c:v>7.8961820000000025E-4</c:v>
                </c:pt>
                <c:pt idx="93">
                  <c:v>6.2896310000000043E-4</c:v>
                </c:pt>
                <c:pt idx="94">
                  <c:v>4.985167000000003E-4</c:v>
                </c:pt>
                <c:pt idx="95">
                  <c:v>5.0950170000000001E-4</c:v>
                </c:pt>
                <c:pt idx="96">
                  <c:v>6.1111260000000023E-4</c:v>
                </c:pt>
                <c:pt idx="97">
                  <c:v>7.1958910000000022E-4</c:v>
                </c:pt>
                <c:pt idx="98">
                  <c:v>7.497977000000002E-4</c:v>
                </c:pt>
                <c:pt idx="99">
                  <c:v>7.0585790000000036E-4</c:v>
                </c:pt>
                <c:pt idx="100">
                  <c:v>6.248438000000002E-4</c:v>
                </c:pt>
                <c:pt idx="101">
                  <c:v>5.6717270000000025E-4</c:v>
                </c:pt>
                <c:pt idx="102">
                  <c:v>5.9738140000000037E-4</c:v>
                </c:pt>
                <c:pt idx="103">
                  <c:v>7.4567830000000048E-4</c:v>
                </c:pt>
                <c:pt idx="104">
                  <c:v>9.3928830000000068E-4</c:v>
                </c:pt>
                <c:pt idx="105">
                  <c:v>1.0917050000000001E-3</c:v>
                </c:pt>
                <c:pt idx="106">
                  <c:v>1.1260330000000005E-3</c:v>
                </c:pt>
                <c:pt idx="107">
                  <c:v>9.6812380000000004E-4</c:v>
                </c:pt>
                <c:pt idx="108">
                  <c:v>7.0860410000000041E-4</c:v>
                </c:pt>
                <c:pt idx="109">
                  <c:v>5.2460600000000049E-4</c:v>
                </c:pt>
                <c:pt idx="110">
                  <c:v>5.6854590000000014E-4</c:v>
                </c:pt>
                <c:pt idx="111">
                  <c:v>7.7863320000000043E-4</c:v>
                </c:pt>
                <c:pt idx="112">
                  <c:v>9.7910870000000004E-4</c:v>
                </c:pt>
                <c:pt idx="113">
                  <c:v>1.0573770000000004E-3</c:v>
                </c:pt>
                <c:pt idx="114">
                  <c:v>9.4340760000000026E-4</c:v>
                </c:pt>
                <c:pt idx="115">
                  <c:v>7.2508149999999999E-4</c:v>
                </c:pt>
                <c:pt idx="116">
                  <c:v>6.1248569999999987E-4</c:v>
                </c:pt>
                <c:pt idx="117">
                  <c:v>6.0836630000000059E-4</c:v>
                </c:pt>
                <c:pt idx="118">
                  <c:v>6.7427610000000038E-4</c:v>
                </c:pt>
                <c:pt idx="119">
                  <c:v>8.5690110000000033E-4</c:v>
                </c:pt>
                <c:pt idx="120">
                  <c:v>1.0148100000000001E-3</c:v>
                </c:pt>
                <c:pt idx="121">
                  <c:v>1.0793460000000001E-3</c:v>
                </c:pt>
                <c:pt idx="122">
                  <c:v>1.0793460000000001E-3</c:v>
                </c:pt>
                <c:pt idx="123">
                  <c:v>1.001079E-3</c:v>
                </c:pt>
                <c:pt idx="124">
                  <c:v>1.0024520000000005E-3</c:v>
                </c:pt>
                <c:pt idx="125">
                  <c:v>1.1562410000000006E-3</c:v>
                </c:pt>
                <c:pt idx="126">
                  <c:v>1.275703E-3</c:v>
                </c:pt>
                <c:pt idx="127">
                  <c:v>1.219405E-3</c:v>
                </c:pt>
                <c:pt idx="128">
                  <c:v>9.8322810000000052E-4</c:v>
                </c:pt>
                <c:pt idx="129">
                  <c:v>7.2370840000000024E-4</c:v>
                </c:pt>
                <c:pt idx="130">
                  <c:v>7.2096220000000052E-4</c:v>
                </c:pt>
                <c:pt idx="131">
                  <c:v>1.0257949999999995E-3</c:v>
                </c:pt>
                <c:pt idx="132">
                  <c:v>1.4624470000000008E-3</c:v>
                </c:pt>
                <c:pt idx="133">
                  <c:v>1.7865030000000005E-3</c:v>
                </c:pt>
                <c:pt idx="134">
                  <c:v>1.8551590000000005E-3</c:v>
                </c:pt>
                <c:pt idx="135">
                  <c:v>1.7425630000000001E-3</c:v>
                </c:pt>
                <c:pt idx="136">
                  <c:v>1.52973E-3</c:v>
                </c:pt>
                <c:pt idx="137">
                  <c:v>1.2633449999999999E-3</c:v>
                </c:pt>
                <c:pt idx="138">
                  <c:v>1.0463919999999999E-3</c:v>
                </c:pt>
                <c:pt idx="139">
                  <c:v>9.3928830000000068E-4</c:v>
                </c:pt>
                <c:pt idx="140">
                  <c:v>9.5164630000000043E-4</c:v>
                </c:pt>
                <c:pt idx="141">
                  <c:v>1.0656150000000004E-3</c:v>
                </c:pt>
                <c:pt idx="142">
                  <c:v>1.183704E-3</c:v>
                </c:pt>
                <c:pt idx="143">
                  <c:v>1.2496130000000001E-3</c:v>
                </c:pt>
                <c:pt idx="144">
                  <c:v>1.2894339999999999E-3</c:v>
                </c:pt>
                <c:pt idx="145">
                  <c:v>1.3800600000000004E-3</c:v>
                </c:pt>
                <c:pt idx="146">
                  <c:v>1.5640580000000005E-3</c:v>
                </c:pt>
                <c:pt idx="147">
                  <c:v>1.6835190000000005E-3</c:v>
                </c:pt>
                <c:pt idx="148">
                  <c:v>1.6231020000000008E-3</c:v>
                </c:pt>
                <c:pt idx="149">
                  <c:v>1.3814330000000001E-3</c:v>
                </c:pt>
                <c:pt idx="150">
                  <c:v>9.3791510000000046E-4</c:v>
                </c:pt>
                <c:pt idx="151">
                  <c:v>4.5595000000000016E-4</c:v>
                </c:pt>
                <c:pt idx="152">
                  <c:v>1.6896790000000005E-4</c:v>
                </c:pt>
                <c:pt idx="153">
                  <c:v>1.0855070000000004E-4</c:v>
                </c:pt>
                <c:pt idx="154">
                  <c:v>2.7881750000000017E-4</c:v>
                </c:pt>
                <c:pt idx="155">
                  <c:v>5.7266520000000048E-4</c:v>
                </c:pt>
                <c:pt idx="156">
                  <c:v>7.443052000000004E-4</c:v>
                </c:pt>
                <c:pt idx="157">
                  <c:v>7.2645469999999999E-4</c:v>
                </c:pt>
                <c:pt idx="158">
                  <c:v>5.877695000000002E-4</c:v>
                </c:pt>
                <c:pt idx="159">
                  <c:v>4.7654680000000022E-4</c:v>
                </c:pt>
                <c:pt idx="160">
                  <c:v>5.8639640000000002E-4</c:v>
                </c:pt>
                <c:pt idx="161">
                  <c:v>7.9511070000000048E-4</c:v>
                </c:pt>
                <c:pt idx="162">
                  <c:v>9.310495000000007E-4</c:v>
                </c:pt>
                <c:pt idx="163">
                  <c:v>9.708700000000002E-4</c:v>
                </c:pt>
                <c:pt idx="164">
                  <c:v>8.1982680000000001E-4</c:v>
                </c:pt>
                <c:pt idx="165">
                  <c:v>6.1660510000000014E-4</c:v>
                </c:pt>
                <c:pt idx="166">
                  <c:v>6.0973950000000026E-4</c:v>
                </c:pt>
                <c:pt idx="167">
                  <c:v>6.8526109999999998E-4</c:v>
                </c:pt>
                <c:pt idx="168">
                  <c:v>7.9373750000000048E-4</c:v>
                </c:pt>
                <c:pt idx="169">
                  <c:v>1.0093170000000005E-3</c:v>
                </c:pt>
                <c:pt idx="170">
                  <c:v>1.1795840000000004E-3</c:v>
                </c:pt>
                <c:pt idx="171">
                  <c:v>1.3278810000000004E-3</c:v>
                </c:pt>
                <c:pt idx="172">
                  <c:v>1.505014E-3</c:v>
                </c:pt>
                <c:pt idx="173">
                  <c:v>1.514626E-3</c:v>
                </c:pt>
                <c:pt idx="174">
                  <c:v>1.351224E-3</c:v>
                </c:pt>
                <c:pt idx="175">
                  <c:v>1.161734E-3</c:v>
                </c:pt>
                <c:pt idx="176">
                  <c:v>9.4752700000000053E-4</c:v>
                </c:pt>
                <c:pt idx="177">
                  <c:v>8.5690110000000033E-4</c:v>
                </c:pt>
                <c:pt idx="178">
                  <c:v>9.5713880000000023E-4</c:v>
                </c:pt>
                <c:pt idx="179">
                  <c:v>1.049138E-3</c:v>
                </c:pt>
                <c:pt idx="180">
                  <c:v>1.1177939999999999E-3</c:v>
                </c:pt>
                <c:pt idx="181">
                  <c:v>1.2139119999999999E-3</c:v>
                </c:pt>
                <c:pt idx="182">
                  <c:v>1.234509E-3</c:v>
                </c:pt>
                <c:pt idx="183">
                  <c:v>1.200181E-3</c:v>
                </c:pt>
                <c:pt idx="184">
                  <c:v>1.1919420000000005E-3</c:v>
                </c:pt>
                <c:pt idx="185">
                  <c:v>1.1383910000000001E-3</c:v>
                </c:pt>
                <c:pt idx="186">
                  <c:v>1.084839E-3</c:v>
                </c:pt>
                <c:pt idx="187">
                  <c:v>1.1274060000000001E-3</c:v>
                </c:pt>
                <c:pt idx="188">
                  <c:v>1.1411370000000004E-3</c:v>
                </c:pt>
                <c:pt idx="189">
                  <c:v>1.0408990000000001E-3</c:v>
                </c:pt>
                <c:pt idx="190">
                  <c:v>8.9946780000000042E-4</c:v>
                </c:pt>
                <c:pt idx="191">
                  <c:v>7.8549879999999998E-4</c:v>
                </c:pt>
                <c:pt idx="192">
                  <c:v>7.6764830000000033E-4</c:v>
                </c:pt>
                <c:pt idx="193">
                  <c:v>8.7475160000000042E-4</c:v>
                </c:pt>
                <c:pt idx="194">
                  <c:v>9.2830330000000032E-4</c:v>
                </c:pt>
                <c:pt idx="195">
                  <c:v>7.7314070000000042E-4</c:v>
                </c:pt>
                <c:pt idx="196">
                  <c:v>5.3696410000000049E-4</c:v>
                </c:pt>
                <c:pt idx="197">
                  <c:v>4.0926390000000019E-4</c:v>
                </c:pt>
                <c:pt idx="198">
                  <c:v>5.0812860000000036E-4</c:v>
                </c:pt>
                <c:pt idx="199">
                  <c:v>8.3630430000000081E-4</c:v>
                </c:pt>
                <c:pt idx="200">
                  <c:v>1.1383910000000001E-3</c:v>
                </c:pt>
                <c:pt idx="201">
                  <c:v>1.1960620000000003E-3</c:v>
                </c:pt>
                <c:pt idx="202">
                  <c:v>1.106809E-3</c:v>
                </c:pt>
                <c:pt idx="203">
                  <c:v>9.598851000000002E-4</c:v>
                </c:pt>
                <c:pt idx="204">
                  <c:v>8.2943870000000018E-4</c:v>
                </c:pt>
                <c:pt idx="205">
                  <c:v>8.5964730000000038E-4</c:v>
                </c:pt>
                <c:pt idx="206">
                  <c:v>9.708700000000002E-4</c:v>
                </c:pt>
                <c:pt idx="207">
                  <c:v>1.131525E-3</c:v>
                </c:pt>
                <c:pt idx="208">
                  <c:v>1.3498510000000004E-3</c:v>
                </c:pt>
                <c:pt idx="209">
                  <c:v>1.4377309999999998E-3</c:v>
                </c:pt>
                <c:pt idx="210">
                  <c:v>1.2866880000000005E-3</c:v>
                </c:pt>
                <c:pt idx="211">
                  <c:v>1.028541E-3</c:v>
                </c:pt>
                <c:pt idx="212">
                  <c:v>8.2943870000000018E-4</c:v>
                </c:pt>
                <c:pt idx="213">
                  <c:v>8.4316990000000037E-4</c:v>
                </c:pt>
                <c:pt idx="214">
                  <c:v>1.018929E-3</c:v>
                </c:pt>
                <c:pt idx="215">
                  <c:v>1.1026900000000001E-3</c:v>
                </c:pt>
                <c:pt idx="216">
                  <c:v>9.9695930000000049E-4</c:v>
                </c:pt>
                <c:pt idx="217">
                  <c:v>7.6764830000000033E-4</c:v>
                </c:pt>
                <c:pt idx="218">
                  <c:v>6.4544060000000026E-4</c:v>
                </c:pt>
                <c:pt idx="219">
                  <c:v>7.6764830000000033E-4</c:v>
                </c:pt>
                <c:pt idx="220">
                  <c:v>1.0230490000000001E-3</c:v>
                </c:pt>
                <c:pt idx="221">
                  <c:v>1.2578520000000005E-3</c:v>
                </c:pt>
                <c:pt idx="222">
                  <c:v>1.3786870000000008E-3</c:v>
                </c:pt>
                <c:pt idx="223">
                  <c:v>1.3251350000000001E-3</c:v>
                </c:pt>
                <c:pt idx="224">
                  <c:v>1.106809E-3</c:v>
                </c:pt>
                <c:pt idx="225">
                  <c:v>8.4866230000000035E-4</c:v>
                </c:pt>
                <c:pt idx="226">
                  <c:v>6.248438000000002E-4</c:v>
                </c:pt>
                <c:pt idx="227">
                  <c:v>4.9714360000000033E-4</c:v>
                </c:pt>
                <c:pt idx="228">
                  <c:v>4.9577050000000004E-4</c:v>
                </c:pt>
                <c:pt idx="229">
                  <c:v>5.2597910000000035E-4</c:v>
                </c:pt>
                <c:pt idx="230">
                  <c:v>5.7129209999999997E-4</c:v>
                </c:pt>
                <c:pt idx="231">
                  <c:v>7.4567830000000048E-4</c:v>
                </c:pt>
                <c:pt idx="232">
                  <c:v>1.0642420000000008E-3</c:v>
                </c:pt>
                <c:pt idx="233">
                  <c:v>1.3704480000000005E-3</c:v>
                </c:pt>
                <c:pt idx="234">
                  <c:v>1.500894E-3</c:v>
                </c:pt>
                <c:pt idx="235">
                  <c:v>1.2908069999999999E-3</c:v>
                </c:pt>
                <c:pt idx="236">
                  <c:v>8.9260220000000033E-4</c:v>
                </c:pt>
                <c:pt idx="237">
                  <c:v>6.7290300000000019E-4</c:v>
                </c:pt>
                <c:pt idx="238">
                  <c:v>6.6878360000000004E-4</c:v>
                </c:pt>
                <c:pt idx="239">
                  <c:v>8.0884190000000034E-4</c:v>
                </c:pt>
                <c:pt idx="240">
                  <c:v>9.9695930000000049E-4</c:v>
                </c:pt>
                <c:pt idx="241">
                  <c:v>1.0381530000000004E-3</c:v>
                </c:pt>
                <c:pt idx="242">
                  <c:v>1.018929E-3</c:v>
                </c:pt>
                <c:pt idx="243">
                  <c:v>1.1219130000000004E-3</c:v>
                </c:pt>
                <c:pt idx="244">
                  <c:v>1.2537329999999999E-3</c:v>
                </c:pt>
                <c:pt idx="245">
                  <c:v>1.3004190000000001E-3</c:v>
                </c:pt>
                <c:pt idx="246">
                  <c:v>1.23039E-3</c:v>
                </c:pt>
                <c:pt idx="247">
                  <c:v>1.0203020000000005E-3</c:v>
                </c:pt>
                <c:pt idx="248">
                  <c:v>8.1845370000000047E-4</c:v>
                </c:pt>
                <c:pt idx="249">
                  <c:v>7.9785690000000041E-4</c:v>
                </c:pt>
                <c:pt idx="250">
                  <c:v>9.5713880000000023E-4</c:v>
                </c:pt>
                <c:pt idx="251">
                  <c:v>1.1438830000000005E-3</c:v>
                </c:pt>
                <c:pt idx="252">
                  <c:v>1.1438830000000005E-3</c:v>
                </c:pt>
                <c:pt idx="253">
                  <c:v>9.1319900000000017E-4</c:v>
                </c:pt>
                <c:pt idx="254">
                  <c:v>6.0836630000000059E-4</c:v>
                </c:pt>
                <c:pt idx="255">
                  <c:v>3.9141340000000015E-4</c:v>
                </c:pt>
                <c:pt idx="256">
                  <c:v>3.7493590000000016E-4</c:v>
                </c:pt>
                <c:pt idx="257">
                  <c:v>5.0126300000000016E-4</c:v>
                </c:pt>
                <c:pt idx="258">
                  <c:v>5.891427000000002E-4</c:v>
                </c:pt>
                <c:pt idx="259">
                  <c:v>5.6030710000000027E-4</c:v>
                </c:pt>
                <c:pt idx="260">
                  <c:v>5.1911350000000004E-4</c:v>
                </c:pt>
                <c:pt idx="261">
                  <c:v>5.9463510000000029E-4</c:v>
                </c:pt>
                <c:pt idx="262">
                  <c:v>7.443052000000004E-4</c:v>
                </c:pt>
                <c:pt idx="263">
                  <c:v>9.2693020000000036E-4</c:v>
                </c:pt>
                <c:pt idx="264">
                  <c:v>1.0038249999999996E-3</c:v>
                </c:pt>
                <c:pt idx="265">
                  <c:v>8.7475160000000042E-4</c:v>
                </c:pt>
                <c:pt idx="266">
                  <c:v>6.7564920000000035E-4</c:v>
                </c:pt>
                <c:pt idx="267">
                  <c:v>5.520684000000001E-4</c:v>
                </c:pt>
                <c:pt idx="268">
                  <c:v>5.4245659999999996E-4</c:v>
                </c:pt>
                <c:pt idx="269">
                  <c:v>6.3308250000000026E-4</c:v>
                </c:pt>
                <c:pt idx="270">
                  <c:v>7.1958910000000022E-4</c:v>
                </c:pt>
                <c:pt idx="271">
                  <c:v>7.443052000000004E-4</c:v>
                </c:pt>
                <c:pt idx="272">
                  <c:v>7.8549879999999998E-4</c:v>
                </c:pt>
                <c:pt idx="273">
                  <c:v>8.67886E-4</c:v>
                </c:pt>
                <c:pt idx="274">
                  <c:v>9.3242270000000005E-4</c:v>
                </c:pt>
                <c:pt idx="275">
                  <c:v>8.5964730000000038E-4</c:v>
                </c:pt>
                <c:pt idx="276">
                  <c:v>5.6442649999999999E-4</c:v>
                </c:pt>
                <c:pt idx="277">
                  <c:v>1.6347550000000012E-4</c:v>
                </c:pt>
                <c:pt idx="278">
                  <c:v>-9.7417330000000029E-5</c:v>
                </c:pt>
                <c:pt idx="279">
                  <c:v>-7.4074290000000057E-5</c:v>
                </c:pt>
                <c:pt idx="280">
                  <c:v>2.1016150000000006E-4</c:v>
                </c:pt>
                <c:pt idx="281">
                  <c:v>5.6854590000000014E-4</c:v>
                </c:pt>
                <c:pt idx="282">
                  <c:v>8.4454300000000077E-4</c:v>
                </c:pt>
                <c:pt idx="283">
                  <c:v>9.3516890000000074E-4</c:v>
                </c:pt>
                <c:pt idx="284">
                  <c:v>8.3355800000000074E-4</c:v>
                </c:pt>
                <c:pt idx="285">
                  <c:v>6.8938040000000021E-4</c:v>
                </c:pt>
                <c:pt idx="286">
                  <c:v>5.6991900000000022E-4</c:v>
                </c:pt>
                <c:pt idx="287">
                  <c:v>5.0812860000000036E-4</c:v>
                </c:pt>
                <c:pt idx="288">
                  <c:v>5.6168030000000027E-4</c:v>
                </c:pt>
                <c:pt idx="289">
                  <c:v>6.838879000000003E-4</c:v>
                </c:pt>
                <c:pt idx="290">
                  <c:v>7.7863320000000043E-4</c:v>
                </c:pt>
                <c:pt idx="291">
                  <c:v>8.5827420000000073E-4</c:v>
                </c:pt>
                <c:pt idx="292">
                  <c:v>8.9809470000000045E-4</c:v>
                </c:pt>
                <c:pt idx="293">
                  <c:v>8.3081180000000004E-4</c:v>
                </c:pt>
                <c:pt idx="294">
                  <c:v>7.2096220000000052E-4</c:v>
                </c:pt>
                <c:pt idx="295">
                  <c:v>6.2072440000000037E-4</c:v>
                </c:pt>
                <c:pt idx="296">
                  <c:v>5.9051580000000028E-4</c:v>
                </c:pt>
                <c:pt idx="297">
                  <c:v>6.6466430000000046E-4</c:v>
                </c:pt>
                <c:pt idx="298">
                  <c:v>7.5117080000000039E-4</c:v>
                </c:pt>
                <c:pt idx="299">
                  <c:v>7.5117080000000039E-4</c:v>
                </c:pt>
                <c:pt idx="300">
                  <c:v>6.3994810000000024E-4</c:v>
                </c:pt>
                <c:pt idx="301">
                  <c:v>5.1911350000000004E-4</c:v>
                </c:pt>
                <c:pt idx="302">
                  <c:v>4.8615870000000001E-4</c:v>
                </c:pt>
                <c:pt idx="303">
                  <c:v>5.8639640000000002E-4</c:v>
                </c:pt>
                <c:pt idx="304">
                  <c:v>7.443052000000004E-4</c:v>
                </c:pt>
                <c:pt idx="305">
                  <c:v>8.6102040000000035E-4</c:v>
                </c:pt>
                <c:pt idx="306">
                  <c:v>9.4203450000000051E-4</c:v>
                </c:pt>
                <c:pt idx="307">
                  <c:v>1.1040630000000004E-3</c:v>
                </c:pt>
                <c:pt idx="308">
                  <c:v>1.3814330000000001E-3</c:v>
                </c:pt>
                <c:pt idx="309">
                  <c:v>1.6780270000000003E-3</c:v>
                </c:pt>
                <c:pt idx="310">
                  <c:v>1.8551590000000005E-3</c:v>
                </c:pt>
                <c:pt idx="311">
                  <c:v>1.7686530000000005E-3</c:v>
                </c:pt>
                <c:pt idx="312">
                  <c:v>1.4418499999999999E-3</c:v>
                </c:pt>
                <c:pt idx="313">
                  <c:v>1.0779730000000001E-3</c:v>
                </c:pt>
                <c:pt idx="314">
                  <c:v>8.1158810000000049E-4</c:v>
                </c:pt>
                <c:pt idx="315">
                  <c:v>7.1684280000000025E-4</c:v>
                </c:pt>
                <c:pt idx="316">
                  <c:v>8.0746870000000044E-4</c:v>
                </c:pt>
                <c:pt idx="317">
                  <c:v>9.4615390000000077E-4</c:v>
                </c:pt>
                <c:pt idx="318">
                  <c:v>9.9558620000000063E-4</c:v>
                </c:pt>
                <c:pt idx="319">
                  <c:v>9.2418390000000006E-4</c:v>
                </c:pt>
                <c:pt idx="320">
                  <c:v>7.8824510000000028E-4</c:v>
                </c:pt>
                <c:pt idx="321">
                  <c:v>6.962460000000003E-4</c:v>
                </c:pt>
                <c:pt idx="322">
                  <c:v>7.2508149999999999E-4</c:v>
                </c:pt>
                <c:pt idx="323">
                  <c:v>7.923644000000004E-4</c:v>
                </c:pt>
                <c:pt idx="324">
                  <c:v>7.5666330000000029E-4</c:v>
                </c:pt>
                <c:pt idx="325">
                  <c:v>6.2209750000000001E-4</c:v>
                </c:pt>
                <c:pt idx="326">
                  <c:v>4.8341240000000004E-4</c:v>
                </c:pt>
                <c:pt idx="327">
                  <c:v>4.2024890000000016E-4</c:v>
                </c:pt>
                <c:pt idx="328">
                  <c:v>4.4496510000000038E-4</c:v>
                </c:pt>
                <c:pt idx="329">
                  <c:v>4.9027800000000024E-4</c:v>
                </c:pt>
                <c:pt idx="330">
                  <c:v>5.3833720000000024E-4</c:v>
                </c:pt>
                <c:pt idx="331">
                  <c:v>6.7015670000000044E-4</c:v>
                </c:pt>
                <c:pt idx="332">
                  <c:v>8.3355800000000074E-4</c:v>
                </c:pt>
                <c:pt idx="333">
                  <c:v>8.9534840000000092E-4</c:v>
                </c:pt>
                <c:pt idx="334">
                  <c:v>8.4042360000000061E-4</c:v>
                </c:pt>
                <c:pt idx="335">
                  <c:v>7.278278000000005E-4</c:v>
                </c:pt>
                <c:pt idx="336">
                  <c:v>7.2645469999999999E-4</c:v>
                </c:pt>
                <c:pt idx="337">
                  <c:v>9.6537750000000051E-4</c:v>
                </c:pt>
                <c:pt idx="338">
                  <c:v>1.3443590000000005E-3</c:v>
                </c:pt>
                <c:pt idx="339">
                  <c:v>1.5530730000000001E-3</c:v>
                </c:pt>
                <c:pt idx="340">
                  <c:v>1.4761780000000005E-3</c:v>
                </c:pt>
                <c:pt idx="341">
                  <c:v>1.2592250000000001E-3</c:v>
                </c:pt>
                <c:pt idx="342">
                  <c:v>1.0408990000000001E-3</c:v>
                </c:pt>
                <c:pt idx="343">
                  <c:v>9.3379580000000023E-4</c:v>
                </c:pt>
                <c:pt idx="344">
                  <c:v>1.0216750000000001E-3</c:v>
                </c:pt>
                <c:pt idx="345">
                  <c:v>1.113674E-3</c:v>
                </c:pt>
                <c:pt idx="346">
                  <c:v>1.0450180000000004E-3</c:v>
                </c:pt>
                <c:pt idx="347">
                  <c:v>9.5851190000000063E-4</c:v>
                </c:pt>
                <c:pt idx="348">
                  <c:v>8.7887100000000004E-4</c:v>
                </c:pt>
                <c:pt idx="349">
                  <c:v>8.0060310000000035E-4</c:v>
                </c:pt>
                <c:pt idx="350">
                  <c:v>7.9511070000000048E-4</c:v>
                </c:pt>
                <c:pt idx="351">
                  <c:v>8.2669240000000054E-4</c:v>
                </c:pt>
                <c:pt idx="352">
                  <c:v>8.1158810000000049E-4</c:v>
                </c:pt>
                <c:pt idx="353">
                  <c:v>8.0334940000000065E-4</c:v>
                </c:pt>
                <c:pt idx="354">
                  <c:v>8.5140860000000064E-4</c:v>
                </c:pt>
                <c:pt idx="355">
                  <c:v>8.9672150000000034E-4</c:v>
                </c:pt>
                <c:pt idx="356">
                  <c:v>9.0084090000000039E-4</c:v>
                </c:pt>
                <c:pt idx="357">
                  <c:v>9.1045270000000042E-4</c:v>
                </c:pt>
                <c:pt idx="358">
                  <c:v>9.5576570000000048E-4</c:v>
                </c:pt>
                <c:pt idx="359">
                  <c:v>1.027168E-3</c:v>
                </c:pt>
                <c:pt idx="360">
                  <c:v>1.1631070000000005E-3</c:v>
                </c:pt>
                <c:pt idx="361">
                  <c:v>1.3278810000000004E-3</c:v>
                </c:pt>
                <c:pt idx="362">
                  <c:v>1.3882980000000005E-3</c:v>
                </c:pt>
                <c:pt idx="363">
                  <c:v>1.3471049999999999E-3</c:v>
                </c:pt>
                <c:pt idx="364">
                  <c:v>1.234509E-3</c:v>
                </c:pt>
                <c:pt idx="365">
                  <c:v>1.1342710000000005E-3</c:v>
                </c:pt>
                <c:pt idx="366">
                  <c:v>1.1260330000000005E-3</c:v>
                </c:pt>
                <c:pt idx="367">
                  <c:v>1.2152850000000004E-3</c:v>
                </c:pt>
                <c:pt idx="368">
                  <c:v>1.3402390000000004E-3</c:v>
                </c:pt>
                <c:pt idx="369">
                  <c:v>1.3965370000000009E-3</c:v>
                </c:pt>
                <c:pt idx="370">
                  <c:v>1.3045380000000005E-3</c:v>
                </c:pt>
                <c:pt idx="371">
                  <c:v>1.1672260000000004E-3</c:v>
                </c:pt>
                <c:pt idx="372">
                  <c:v>1.1109280000000004E-3</c:v>
                </c:pt>
                <c:pt idx="373">
                  <c:v>1.113674E-3</c:v>
                </c:pt>
                <c:pt idx="374">
                  <c:v>1.2729560000000004E-3</c:v>
                </c:pt>
                <c:pt idx="375">
                  <c:v>1.505014E-3</c:v>
                </c:pt>
                <c:pt idx="376">
                  <c:v>1.6299680000000001E-3</c:v>
                </c:pt>
                <c:pt idx="377">
                  <c:v>1.6890120000000006E-3</c:v>
                </c:pt>
                <c:pt idx="378">
                  <c:v>1.7260860000000008E-3</c:v>
                </c:pt>
                <c:pt idx="379">
                  <c:v>1.6560570000000014E-3</c:v>
                </c:pt>
                <c:pt idx="380">
                  <c:v>1.5544460000000006E-3</c:v>
                </c:pt>
                <c:pt idx="381">
                  <c:v>1.4679389999999999E-3</c:v>
                </c:pt>
                <c:pt idx="382">
                  <c:v>1.3278810000000004E-3</c:v>
                </c:pt>
                <c:pt idx="383">
                  <c:v>1.2152850000000004E-3</c:v>
                </c:pt>
                <c:pt idx="384">
                  <c:v>1.2358820000000004E-3</c:v>
                </c:pt>
                <c:pt idx="385">
                  <c:v>1.3223890000000004E-3</c:v>
                </c:pt>
                <c:pt idx="386">
                  <c:v>1.3924180000000005E-3</c:v>
                </c:pt>
                <c:pt idx="387">
                  <c:v>1.489909E-3</c:v>
                </c:pt>
                <c:pt idx="388">
                  <c:v>1.5571920000000004E-3</c:v>
                </c:pt>
                <c:pt idx="389">
                  <c:v>1.5173719999999999E-3</c:v>
                </c:pt>
                <c:pt idx="390">
                  <c:v>1.4102680000000001E-3</c:v>
                </c:pt>
                <c:pt idx="391">
                  <c:v>1.1795840000000004E-3</c:v>
                </c:pt>
                <c:pt idx="392">
                  <c:v>7.7039450000000048E-4</c:v>
                </c:pt>
                <c:pt idx="393">
                  <c:v>4.5732310000000034E-4</c:v>
                </c:pt>
                <c:pt idx="394">
                  <c:v>4.4084570000000022E-4</c:v>
                </c:pt>
                <c:pt idx="395">
                  <c:v>6.9761910000000059E-4</c:v>
                </c:pt>
                <c:pt idx="396">
                  <c:v>1.1219130000000004E-3</c:v>
                </c:pt>
                <c:pt idx="397">
                  <c:v>1.4720590000000004E-3</c:v>
                </c:pt>
                <c:pt idx="398">
                  <c:v>1.505014E-3</c:v>
                </c:pt>
                <c:pt idx="399">
                  <c:v>1.3004190000000001E-3</c:v>
                </c:pt>
                <c:pt idx="400">
                  <c:v>1.0862120000000009E-3</c:v>
                </c:pt>
                <c:pt idx="401">
                  <c:v>9.4615390000000077E-4</c:v>
                </c:pt>
                <c:pt idx="402">
                  <c:v>8.9672150000000034E-4</c:v>
                </c:pt>
                <c:pt idx="403">
                  <c:v>8.7887100000000004E-4</c:v>
                </c:pt>
                <c:pt idx="404">
                  <c:v>8.2394620000000027E-4</c:v>
                </c:pt>
                <c:pt idx="405">
                  <c:v>7.5666330000000029E-4</c:v>
                </c:pt>
                <c:pt idx="406">
                  <c:v>7.3606650000000023E-4</c:v>
                </c:pt>
                <c:pt idx="407">
                  <c:v>7.443052000000004E-4</c:v>
                </c:pt>
                <c:pt idx="408">
                  <c:v>7.1821590000000022E-4</c:v>
                </c:pt>
                <c:pt idx="409">
                  <c:v>6.7564920000000035E-4</c:v>
                </c:pt>
                <c:pt idx="410">
                  <c:v>6.7564920000000035E-4</c:v>
                </c:pt>
                <c:pt idx="411">
                  <c:v>8.0334940000000065E-4</c:v>
                </c:pt>
                <c:pt idx="412">
                  <c:v>9.9421310000000055E-4</c:v>
                </c:pt>
                <c:pt idx="413">
                  <c:v>1.0326600000000001E-3</c:v>
                </c:pt>
                <c:pt idx="414">
                  <c:v>9.310495000000007E-4</c:v>
                </c:pt>
                <c:pt idx="415">
                  <c:v>7.7039450000000048E-4</c:v>
                </c:pt>
                <c:pt idx="416">
                  <c:v>6.5917180000000023E-4</c:v>
                </c:pt>
                <c:pt idx="417">
                  <c:v>7.2233530000000048E-4</c:v>
                </c:pt>
                <c:pt idx="418">
                  <c:v>8.9122910000000036E-4</c:v>
                </c:pt>
                <c:pt idx="419">
                  <c:v>9.2967640000000029E-4</c:v>
                </c:pt>
                <c:pt idx="420">
                  <c:v>8.9946780000000042E-4</c:v>
                </c:pt>
                <c:pt idx="421">
                  <c:v>9.708700000000002E-4</c:v>
                </c:pt>
                <c:pt idx="422">
                  <c:v>1.027168E-3</c:v>
                </c:pt>
                <c:pt idx="423">
                  <c:v>1.0463919999999999E-3</c:v>
                </c:pt>
                <c:pt idx="424">
                  <c:v>1.0395259999999998E-3</c:v>
                </c:pt>
                <c:pt idx="425">
                  <c:v>9.4478070000000034E-4</c:v>
                </c:pt>
                <c:pt idx="426">
                  <c:v>8.8024410000000076E-4</c:v>
                </c:pt>
                <c:pt idx="427">
                  <c:v>1.0024520000000005E-3</c:v>
                </c:pt>
                <c:pt idx="428">
                  <c:v>1.116421E-3</c:v>
                </c:pt>
                <c:pt idx="429">
                  <c:v>1.0669880000000005E-3</c:v>
                </c:pt>
                <c:pt idx="430">
                  <c:v>1.0257949999999995E-3</c:v>
                </c:pt>
                <c:pt idx="431">
                  <c:v>1.0381530000000004E-3</c:v>
                </c:pt>
                <c:pt idx="432">
                  <c:v>1.0930780000000001E-3</c:v>
                </c:pt>
                <c:pt idx="433">
                  <c:v>1.187823E-3</c:v>
                </c:pt>
                <c:pt idx="434">
                  <c:v>1.1287790000000001E-3</c:v>
                </c:pt>
                <c:pt idx="435">
                  <c:v>8.6513980000000018E-4</c:v>
                </c:pt>
                <c:pt idx="436">
                  <c:v>7.3469340000000027E-4</c:v>
                </c:pt>
                <c:pt idx="437">
                  <c:v>8.7749790000000007E-4</c:v>
                </c:pt>
                <c:pt idx="438">
                  <c:v>1.1328980000000005E-3</c:v>
                </c:pt>
                <c:pt idx="439">
                  <c:v>1.3910450000000005E-3</c:v>
                </c:pt>
                <c:pt idx="440">
                  <c:v>1.44597E-3</c:v>
                </c:pt>
                <c:pt idx="441">
                  <c:v>1.2468670000000005E-3</c:v>
                </c:pt>
                <c:pt idx="442">
                  <c:v>1.1232860000000005E-3</c:v>
                </c:pt>
                <c:pt idx="443">
                  <c:v>1.2015540000000001E-3</c:v>
                </c:pt>
                <c:pt idx="444">
                  <c:v>1.2935530000000005E-3</c:v>
                </c:pt>
                <c:pt idx="445">
                  <c:v>1.3251350000000001E-3</c:v>
                </c:pt>
                <c:pt idx="446">
                  <c:v>1.2056739999999999E-3</c:v>
                </c:pt>
                <c:pt idx="447">
                  <c:v>9.4203450000000051E-4</c:v>
                </c:pt>
                <c:pt idx="448">
                  <c:v>8.1296120000000035E-4</c:v>
                </c:pt>
                <c:pt idx="449">
                  <c:v>9.6537750000000051E-4</c:v>
                </c:pt>
                <c:pt idx="450">
                  <c:v>1.1644800000000005E-3</c:v>
                </c:pt>
                <c:pt idx="451">
                  <c:v>1.1727190000000005E-3</c:v>
                </c:pt>
                <c:pt idx="452">
                  <c:v>9.9558620000000063E-4</c:v>
                </c:pt>
                <c:pt idx="453">
                  <c:v>7.497977000000002E-4</c:v>
                </c:pt>
                <c:pt idx="454">
                  <c:v>6.2759000000000024E-4</c:v>
                </c:pt>
                <c:pt idx="455">
                  <c:v>7.4705150000000037E-4</c:v>
                </c:pt>
                <c:pt idx="456">
                  <c:v>9.310495000000007E-4</c:v>
                </c:pt>
                <c:pt idx="457">
                  <c:v>8.5278170000000039E-4</c:v>
                </c:pt>
                <c:pt idx="458">
                  <c:v>6.0973950000000026E-4</c:v>
                </c:pt>
                <c:pt idx="459">
                  <c:v>4.6830810000000016E-4</c:v>
                </c:pt>
                <c:pt idx="460">
                  <c:v>5.0950170000000001E-4</c:v>
                </c:pt>
                <c:pt idx="461">
                  <c:v>7.2370840000000024E-4</c:v>
                </c:pt>
                <c:pt idx="462">
                  <c:v>9.5576570000000048E-4</c:v>
                </c:pt>
                <c:pt idx="463">
                  <c:v>1.012064E-3</c:v>
                </c:pt>
                <c:pt idx="464">
                  <c:v>9.3516890000000074E-4</c:v>
                </c:pt>
                <c:pt idx="465">
                  <c:v>8.67886E-4</c:v>
                </c:pt>
                <c:pt idx="466">
                  <c:v>8.8299030000000037E-4</c:v>
                </c:pt>
                <c:pt idx="467">
                  <c:v>9.6125820000000071E-4</c:v>
                </c:pt>
                <c:pt idx="468">
                  <c:v>1.0312870000000005E-3</c:v>
                </c:pt>
                <c:pt idx="469">
                  <c:v>1.1562410000000006E-3</c:v>
                </c:pt>
                <c:pt idx="470">
                  <c:v>1.2908069999999999E-3</c:v>
                </c:pt>
                <c:pt idx="471">
                  <c:v>1.3814330000000001E-3</c:v>
                </c:pt>
                <c:pt idx="472">
                  <c:v>1.5256099999999999E-3</c:v>
                </c:pt>
                <c:pt idx="473">
                  <c:v>1.7260860000000008E-3</c:v>
                </c:pt>
                <c:pt idx="474">
                  <c:v>1.9045920000000005E-3</c:v>
                </c:pt>
                <c:pt idx="475">
                  <c:v>2.087217000000001E-3</c:v>
                </c:pt>
                <c:pt idx="476">
                  <c:v>2.2657220000000017E-3</c:v>
                </c:pt>
                <c:pt idx="477">
                  <c:v>2.416765E-3</c:v>
                </c:pt>
                <c:pt idx="478">
                  <c:v>2.6735390000000017E-3</c:v>
                </c:pt>
                <c:pt idx="479">
                  <c:v>3.0621320000000008E-3</c:v>
                </c:pt>
                <c:pt idx="480">
                  <c:v>3.3820690000000001E-3</c:v>
                </c:pt>
                <c:pt idx="481">
                  <c:v>3.5770520000000007E-3</c:v>
                </c:pt>
                <c:pt idx="482">
                  <c:v>3.806363000000001E-3</c:v>
                </c:pt>
                <c:pt idx="483">
                  <c:v>4.1757319999999997E-3</c:v>
                </c:pt>
                <c:pt idx="484">
                  <c:v>4.6810400000000018E-3</c:v>
                </c:pt>
                <c:pt idx="485">
                  <c:v>5.276974000000002E-3</c:v>
                </c:pt>
                <c:pt idx="486">
                  <c:v>5.7355959999999999E-3</c:v>
                </c:pt>
                <c:pt idx="487">
                  <c:v>5.9978620000000022E-3</c:v>
                </c:pt>
                <c:pt idx="488">
                  <c:v>6.3631119999999998E-3</c:v>
                </c:pt>
                <c:pt idx="489">
                  <c:v>6.8917630000000039E-3</c:v>
                </c:pt>
                <c:pt idx="490">
                  <c:v>7.4533690000000031E-3</c:v>
                </c:pt>
                <c:pt idx="491">
                  <c:v>8.0369450000000002E-3</c:v>
                </c:pt>
                <c:pt idx="492">
                  <c:v>8.6150290000000032E-3</c:v>
                </c:pt>
                <c:pt idx="493">
                  <c:v>9.1642770000000002E-3</c:v>
                </c:pt>
                <c:pt idx="494">
                  <c:v>9.8659410000000065E-3</c:v>
                </c:pt>
                <c:pt idx="495">
                  <c:v>1.0644499999999999E-2</c:v>
                </c:pt>
                <c:pt idx="496">
                  <c:v>1.1200610000000001E-2</c:v>
                </c:pt>
                <c:pt idx="497">
                  <c:v>1.1538400000000001E-2</c:v>
                </c:pt>
                <c:pt idx="498">
                  <c:v>1.1774580000000005E-2</c:v>
                </c:pt>
                <c:pt idx="499">
                  <c:v>1.1933860000000004E-2</c:v>
                </c:pt>
                <c:pt idx="500">
                  <c:v>1.2181020000000001E-2</c:v>
                </c:pt>
                <c:pt idx="501">
                  <c:v>1.2697309999999998E-2</c:v>
                </c:pt>
                <c:pt idx="502">
                  <c:v>1.341408E-2</c:v>
                </c:pt>
                <c:pt idx="503">
                  <c:v>1.434506E-2</c:v>
                </c:pt>
                <c:pt idx="504">
                  <c:v>1.5433939999999998E-2</c:v>
                </c:pt>
                <c:pt idx="505">
                  <c:v>1.6380020000000006E-2</c:v>
                </c:pt>
                <c:pt idx="506">
                  <c:v>1.6985570000000009E-2</c:v>
                </c:pt>
                <c:pt idx="507">
                  <c:v>1.7386519999999999E-2</c:v>
                </c:pt>
                <c:pt idx="508">
                  <c:v>1.7753140000000001E-2</c:v>
                </c:pt>
                <c:pt idx="509">
                  <c:v>1.8187050000000003E-2</c:v>
                </c:pt>
                <c:pt idx="510">
                  <c:v>1.8696480000000001E-2</c:v>
                </c:pt>
                <c:pt idx="511">
                  <c:v>1.9144110000000006E-2</c:v>
                </c:pt>
                <c:pt idx="512">
                  <c:v>1.9465420000000008E-2</c:v>
                </c:pt>
                <c:pt idx="513">
                  <c:v>1.9804580000000013E-2</c:v>
                </c:pt>
                <c:pt idx="514">
                  <c:v>2.0329119999999999E-2</c:v>
                </c:pt>
                <c:pt idx="515">
                  <c:v>2.0930540000000001E-2</c:v>
                </c:pt>
                <c:pt idx="516">
                  <c:v>2.143173000000001E-2</c:v>
                </c:pt>
                <c:pt idx="517">
                  <c:v>2.1783250000000007E-2</c:v>
                </c:pt>
                <c:pt idx="518">
                  <c:v>2.206062E-2</c:v>
                </c:pt>
                <c:pt idx="519">
                  <c:v>2.2469810000000014E-2</c:v>
                </c:pt>
                <c:pt idx="520">
                  <c:v>2.3078100000000001E-2</c:v>
                </c:pt>
                <c:pt idx="521">
                  <c:v>2.3706990000000001E-2</c:v>
                </c:pt>
                <c:pt idx="522">
                  <c:v>2.4198569999999985E-2</c:v>
                </c:pt>
                <c:pt idx="523">
                  <c:v>2.4492419999999997E-2</c:v>
                </c:pt>
                <c:pt idx="524">
                  <c:v>2.4600890000000007E-2</c:v>
                </c:pt>
                <c:pt idx="525">
                  <c:v>2.465856E-2</c:v>
                </c:pt>
                <c:pt idx="526">
                  <c:v>2.4739580000000001E-2</c:v>
                </c:pt>
                <c:pt idx="527">
                  <c:v>2.4872769999999999E-2</c:v>
                </c:pt>
                <c:pt idx="528">
                  <c:v>2.5244880000000001E-2</c:v>
                </c:pt>
                <c:pt idx="529">
                  <c:v>2.5857300000000014E-2</c:v>
                </c:pt>
                <c:pt idx="530">
                  <c:v>2.6477950000000014E-2</c:v>
                </c:pt>
                <c:pt idx="531">
                  <c:v>2.6917340000000012E-2</c:v>
                </c:pt>
                <c:pt idx="532">
                  <c:v>2.7034060000000006E-2</c:v>
                </c:pt>
                <c:pt idx="533">
                  <c:v>2.679788E-2</c:v>
                </c:pt>
                <c:pt idx="534">
                  <c:v>2.6449110000000015E-2</c:v>
                </c:pt>
                <c:pt idx="535">
                  <c:v>2.6239020000000009E-2</c:v>
                </c:pt>
                <c:pt idx="536">
                  <c:v>2.6219800000000008E-2</c:v>
                </c:pt>
                <c:pt idx="537">
                  <c:v>2.6405170000000009E-2</c:v>
                </c:pt>
                <c:pt idx="538">
                  <c:v>2.6727850000000001E-2</c:v>
                </c:pt>
                <c:pt idx="539">
                  <c:v>2.7006599999999999E-2</c:v>
                </c:pt>
                <c:pt idx="540">
                  <c:v>2.7119190000000001E-2</c:v>
                </c:pt>
                <c:pt idx="541">
                  <c:v>2.7021699999999999E-2</c:v>
                </c:pt>
                <c:pt idx="542">
                  <c:v>2.6749820000000007E-2</c:v>
                </c:pt>
                <c:pt idx="543">
                  <c:v>2.6484810000000011E-2</c:v>
                </c:pt>
                <c:pt idx="544">
                  <c:v>2.6361229999999999E-2</c:v>
                </c:pt>
                <c:pt idx="545">
                  <c:v>2.6409290000000005E-2</c:v>
                </c:pt>
                <c:pt idx="546">
                  <c:v>2.651365E-2</c:v>
                </c:pt>
                <c:pt idx="547">
                  <c:v>2.6458720000000002E-2</c:v>
                </c:pt>
                <c:pt idx="548">
                  <c:v>2.6148399999999999E-2</c:v>
                </c:pt>
                <c:pt idx="549">
                  <c:v>2.5726849999999999E-2</c:v>
                </c:pt>
                <c:pt idx="550">
                  <c:v>2.5376699999999999E-2</c:v>
                </c:pt>
                <c:pt idx="551">
                  <c:v>2.5185840000000008E-2</c:v>
                </c:pt>
                <c:pt idx="552">
                  <c:v>2.5037540000000011E-2</c:v>
                </c:pt>
                <c:pt idx="553">
                  <c:v>2.479313E-2</c:v>
                </c:pt>
                <c:pt idx="554">
                  <c:v>2.4469069999999999E-2</c:v>
                </c:pt>
                <c:pt idx="555">
                  <c:v>2.4125789999999994E-2</c:v>
                </c:pt>
                <c:pt idx="556">
                  <c:v>2.3914330000000001E-2</c:v>
                </c:pt>
                <c:pt idx="557">
                  <c:v>2.3829199999999998E-2</c:v>
                </c:pt>
                <c:pt idx="558">
                  <c:v>2.3606749999999999E-2</c:v>
                </c:pt>
                <c:pt idx="559">
                  <c:v>2.3170099999999992E-2</c:v>
                </c:pt>
                <c:pt idx="560">
                  <c:v>2.2668910000000007E-2</c:v>
                </c:pt>
                <c:pt idx="561">
                  <c:v>2.2082589999999999E-2</c:v>
                </c:pt>
                <c:pt idx="562">
                  <c:v>2.1548449999999997E-2</c:v>
                </c:pt>
                <c:pt idx="563">
                  <c:v>2.1223020000000002E-2</c:v>
                </c:pt>
                <c:pt idx="564">
                  <c:v>2.0981350000000006E-2</c:v>
                </c:pt>
                <c:pt idx="565">
                  <c:v>2.0742419999999998E-2</c:v>
                </c:pt>
                <c:pt idx="566">
                  <c:v>2.0386789999999991E-2</c:v>
                </c:pt>
                <c:pt idx="567">
                  <c:v>1.9749660000000006E-2</c:v>
                </c:pt>
                <c:pt idx="568">
                  <c:v>1.8895580000000006E-2</c:v>
                </c:pt>
                <c:pt idx="569">
                  <c:v>1.8118390000000002E-2</c:v>
                </c:pt>
                <c:pt idx="570">
                  <c:v>1.7676250000000001E-2</c:v>
                </c:pt>
                <c:pt idx="571">
                  <c:v>1.7544430000000003E-2</c:v>
                </c:pt>
                <c:pt idx="572">
                  <c:v>1.7394759999999999E-2</c:v>
                </c:pt>
                <c:pt idx="573">
                  <c:v>1.7026760000000002E-2</c:v>
                </c:pt>
                <c:pt idx="574">
                  <c:v>1.6433570000000008E-2</c:v>
                </c:pt>
                <c:pt idx="575">
                  <c:v>1.5733279999999999E-2</c:v>
                </c:pt>
                <c:pt idx="576">
                  <c:v>1.5170299999999998E-2</c:v>
                </c:pt>
                <c:pt idx="577">
                  <c:v>1.477622E-2</c:v>
                </c:pt>
                <c:pt idx="578">
                  <c:v>1.4338189999999999E-2</c:v>
                </c:pt>
                <c:pt idx="579">
                  <c:v>1.3808170000000005E-2</c:v>
                </c:pt>
                <c:pt idx="580">
                  <c:v>1.3235580000000004E-2</c:v>
                </c:pt>
                <c:pt idx="581">
                  <c:v>1.2675339999999998E-2</c:v>
                </c:pt>
                <c:pt idx="582">
                  <c:v>1.22538E-2</c:v>
                </c:pt>
                <c:pt idx="583">
                  <c:v>1.1990160000000001E-2</c:v>
                </c:pt>
                <c:pt idx="584">
                  <c:v>1.1810280000000001E-2</c:v>
                </c:pt>
                <c:pt idx="585">
                  <c:v>1.1582340000000003E-2</c:v>
                </c:pt>
                <c:pt idx="586">
                  <c:v>1.1304969999999999E-2</c:v>
                </c:pt>
                <c:pt idx="587">
                  <c:v>1.1085269999999999E-2</c:v>
                </c:pt>
                <c:pt idx="588">
                  <c:v>1.0924619999999999E-2</c:v>
                </c:pt>
                <c:pt idx="589">
                  <c:v>1.071041E-2</c:v>
                </c:pt>
                <c:pt idx="590">
                  <c:v>1.041519E-2</c:v>
                </c:pt>
                <c:pt idx="591">
                  <c:v>9.9565670000000064E-3</c:v>
                </c:pt>
                <c:pt idx="592">
                  <c:v>9.3812300000000043E-3</c:v>
                </c:pt>
                <c:pt idx="593">
                  <c:v>9.0461890000000031E-3</c:v>
                </c:pt>
                <c:pt idx="594">
                  <c:v>8.9514430000000086E-3</c:v>
                </c:pt>
                <c:pt idx="595">
                  <c:v>8.845713000000005E-3</c:v>
                </c:pt>
                <c:pt idx="596">
                  <c:v>8.6438640000000028E-3</c:v>
                </c:pt>
                <c:pt idx="597">
                  <c:v>8.2319279999999995E-3</c:v>
                </c:pt>
                <c:pt idx="598">
                  <c:v>7.625009000000002E-3</c:v>
                </c:pt>
                <c:pt idx="599">
                  <c:v>7.1581489999999999E-3</c:v>
                </c:pt>
                <c:pt idx="600">
                  <c:v>7.0208370000000003E-3</c:v>
                </c:pt>
                <c:pt idx="601">
                  <c:v>7.1087160000000002E-3</c:v>
                </c:pt>
                <c:pt idx="602">
                  <c:v>7.306446000000002E-3</c:v>
                </c:pt>
                <c:pt idx="603">
                  <c:v>7.4025640000000021E-3</c:v>
                </c:pt>
                <c:pt idx="604">
                  <c:v>7.1773720000000013E-3</c:v>
                </c:pt>
                <c:pt idx="605">
                  <c:v>6.7407200000000021E-3</c:v>
                </c:pt>
                <c:pt idx="606">
                  <c:v>6.3164260000000017E-3</c:v>
                </c:pt>
                <c:pt idx="607">
                  <c:v>5.9690270000000035E-3</c:v>
                </c:pt>
                <c:pt idx="608">
                  <c:v>5.7122530000000022E-3</c:v>
                </c:pt>
                <c:pt idx="609">
                  <c:v>5.5282550000000019E-3</c:v>
                </c:pt>
                <c:pt idx="610">
                  <c:v>5.2783470000000035E-3</c:v>
                </c:pt>
                <c:pt idx="611">
                  <c:v>4.9968580000000025E-3</c:v>
                </c:pt>
                <c:pt idx="612">
                  <c:v>4.8307100000000002E-3</c:v>
                </c:pt>
                <c:pt idx="613">
                  <c:v>4.7345920000000019E-3</c:v>
                </c:pt>
                <c:pt idx="614">
                  <c:v>4.6796670000000037E-3</c:v>
                </c:pt>
                <c:pt idx="615">
                  <c:v>4.6837859999999997E-3</c:v>
                </c:pt>
                <c:pt idx="616">
                  <c:v>4.6302349999999999E-3</c:v>
                </c:pt>
                <c:pt idx="617">
                  <c:v>4.4132820000000019E-3</c:v>
                </c:pt>
                <c:pt idx="618">
                  <c:v>4.102957E-3</c:v>
                </c:pt>
                <c:pt idx="619">
                  <c:v>3.7679150000000019E-3</c:v>
                </c:pt>
                <c:pt idx="620">
                  <c:v>3.4411130000000017E-3</c:v>
                </c:pt>
                <c:pt idx="621">
                  <c:v>3.2296520000000008E-3</c:v>
                </c:pt>
                <c:pt idx="622">
                  <c:v>3.1074450000000008E-3</c:v>
                </c:pt>
                <c:pt idx="623">
                  <c:v>2.956401E-3</c:v>
                </c:pt>
                <c:pt idx="624">
                  <c:v>2.8795069999999999E-3</c:v>
                </c:pt>
                <c:pt idx="625">
                  <c:v>2.9701330000000007E-3</c:v>
                </c:pt>
                <c:pt idx="626">
                  <c:v>3.1362800000000008E-3</c:v>
                </c:pt>
                <c:pt idx="627">
                  <c:v>3.2790850000000002E-3</c:v>
                </c:pt>
                <c:pt idx="628">
                  <c:v>3.2063090000000009E-3</c:v>
                </c:pt>
                <c:pt idx="629">
                  <c:v>2.7984930000000009E-3</c:v>
                </c:pt>
                <c:pt idx="630">
                  <c:v>2.2876920000000009E-3</c:v>
                </c:pt>
                <c:pt idx="631">
                  <c:v>1.9018450000000005E-3</c:v>
                </c:pt>
                <c:pt idx="632">
                  <c:v>1.7356979999999999E-3</c:v>
                </c:pt>
                <c:pt idx="633">
                  <c:v>1.8469210000000001E-3</c:v>
                </c:pt>
                <c:pt idx="634">
                  <c:v>2.132530000000001E-3</c:v>
                </c:pt>
                <c:pt idx="635">
                  <c:v>2.3920489999999981E-3</c:v>
                </c:pt>
                <c:pt idx="636">
                  <c:v>2.5458389999999998E-3</c:v>
                </c:pt>
                <c:pt idx="637">
                  <c:v>2.4909139999999999E-3</c:v>
                </c:pt>
                <c:pt idx="638">
                  <c:v>2.2547370000000019E-3</c:v>
                </c:pt>
                <c:pt idx="639">
                  <c:v>2.0103220000000002E-3</c:v>
                </c:pt>
                <c:pt idx="640">
                  <c:v>1.8922340000000005E-3</c:v>
                </c:pt>
                <c:pt idx="641">
                  <c:v>1.9293080000000007E-3</c:v>
                </c:pt>
                <c:pt idx="642">
                  <c:v>2.0487690000000002E-3</c:v>
                </c:pt>
                <c:pt idx="643">
                  <c:v>2.1160519999999998E-3</c:v>
                </c:pt>
                <c:pt idx="644">
                  <c:v>2.1064399999999998E-3</c:v>
                </c:pt>
                <c:pt idx="645">
                  <c:v>2.085843E-3</c:v>
                </c:pt>
                <c:pt idx="646">
                  <c:v>1.9663820000000009E-3</c:v>
                </c:pt>
                <c:pt idx="647">
                  <c:v>1.757668E-3</c:v>
                </c:pt>
                <c:pt idx="648">
                  <c:v>1.5365950000000004E-3</c:v>
                </c:pt>
                <c:pt idx="649">
                  <c:v>1.3306270000000005E-3</c:v>
                </c:pt>
                <c:pt idx="650">
                  <c:v>1.2578520000000005E-3</c:v>
                </c:pt>
                <c:pt idx="651">
                  <c:v>1.3580900000000004E-3</c:v>
                </c:pt>
                <c:pt idx="652">
                  <c:v>1.4116420000000001E-3</c:v>
                </c:pt>
                <c:pt idx="653">
                  <c:v>1.311404E-3</c:v>
                </c:pt>
                <c:pt idx="654">
                  <c:v>1.1095550000000004E-3</c:v>
                </c:pt>
                <c:pt idx="655">
                  <c:v>8.6239350000000064E-4</c:v>
                </c:pt>
                <c:pt idx="656">
                  <c:v>7.3881270000000028E-4</c:v>
                </c:pt>
                <c:pt idx="657">
                  <c:v>7.8824510000000028E-4</c:v>
                </c:pt>
                <c:pt idx="658">
                  <c:v>8.6513980000000018E-4</c:v>
                </c:pt>
                <c:pt idx="659">
                  <c:v>9.0221400000000036E-4</c:v>
                </c:pt>
                <c:pt idx="660">
                  <c:v>8.2943870000000018E-4</c:v>
                </c:pt>
                <c:pt idx="661">
                  <c:v>6.8938040000000021E-4</c:v>
                </c:pt>
                <c:pt idx="662">
                  <c:v>6.9075349999999996E-4</c:v>
                </c:pt>
                <c:pt idx="663">
                  <c:v>7.6352890000000028E-4</c:v>
                </c:pt>
                <c:pt idx="664">
                  <c:v>7.1546970000000017E-4</c:v>
                </c:pt>
                <c:pt idx="665">
                  <c:v>4.9302430000000054E-4</c:v>
                </c:pt>
                <c:pt idx="666">
                  <c:v>1.2914750000000001E-4</c:v>
                </c:pt>
                <c:pt idx="667">
                  <c:v>-1.6058080000000001E-4</c:v>
                </c:pt>
                <c:pt idx="668">
                  <c:v>-4.3865650000000019E-5</c:v>
                </c:pt>
                <c:pt idx="669">
                  <c:v>4.0377149999999988E-4</c:v>
                </c:pt>
                <c:pt idx="670">
                  <c:v>8.3630430000000081E-4</c:v>
                </c:pt>
                <c:pt idx="671">
                  <c:v>1.0065710000000004E-3</c:v>
                </c:pt>
                <c:pt idx="672">
                  <c:v>8.5964730000000038E-4</c:v>
                </c:pt>
                <c:pt idx="673">
                  <c:v>5.7678459999999999E-4</c:v>
                </c:pt>
                <c:pt idx="674">
                  <c:v>3.7630910000000027E-4</c:v>
                </c:pt>
                <c:pt idx="675">
                  <c:v>3.1314550000000003E-4</c:v>
                </c:pt>
                <c:pt idx="676">
                  <c:v>3.4884670000000012E-4</c:v>
                </c:pt>
                <c:pt idx="677">
                  <c:v>4.3672630000000023E-4</c:v>
                </c:pt>
                <c:pt idx="678">
                  <c:v>5.5618780000000025E-4</c:v>
                </c:pt>
                <c:pt idx="679">
                  <c:v>7.1684280000000025E-4</c:v>
                </c:pt>
                <c:pt idx="680">
                  <c:v>8.1021500000000052E-4</c:v>
                </c:pt>
                <c:pt idx="681">
                  <c:v>7.2096220000000052E-4</c:v>
                </c:pt>
                <c:pt idx="682">
                  <c:v>5.0950170000000001E-4</c:v>
                </c:pt>
                <c:pt idx="683">
                  <c:v>2.9392189999999998E-4</c:v>
                </c:pt>
                <c:pt idx="684">
                  <c:v>1.4150550000000006E-4</c:v>
                </c:pt>
                <c:pt idx="685">
                  <c:v>1.003119E-4</c:v>
                </c:pt>
                <c:pt idx="686">
                  <c:v>1.1267000000000004E-4</c:v>
                </c:pt>
                <c:pt idx="687">
                  <c:v>1.1541630000000006E-4</c:v>
                </c:pt>
                <c:pt idx="688">
                  <c:v>1.4562490000000005E-4</c:v>
                </c:pt>
                <c:pt idx="689">
                  <c:v>1.9780350000000012E-4</c:v>
                </c:pt>
                <c:pt idx="690">
                  <c:v>2.0878840000000012E-4</c:v>
                </c:pt>
                <c:pt idx="691">
                  <c:v>1.9093790000000005E-4</c:v>
                </c:pt>
                <c:pt idx="692">
                  <c:v>1.8956470000000011E-4</c:v>
                </c:pt>
                <c:pt idx="693">
                  <c:v>2.0878840000000012E-4</c:v>
                </c:pt>
                <c:pt idx="694">
                  <c:v>2.6783260000000012E-4</c:v>
                </c:pt>
                <c:pt idx="695">
                  <c:v>2.7881750000000017E-4</c:v>
                </c:pt>
                <c:pt idx="696">
                  <c:v>1.4562490000000005E-4</c:v>
                </c:pt>
                <c:pt idx="697">
                  <c:v>-3.5626930000000012E-5</c:v>
                </c:pt>
                <c:pt idx="698">
                  <c:v>-1.3586470000000007E-4</c:v>
                </c:pt>
                <c:pt idx="699">
                  <c:v>-1.0702920000000005E-4</c:v>
                </c:pt>
                <c:pt idx="700">
                  <c:v>1.4473120000000009E-6</c:v>
                </c:pt>
                <c:pt idx="701">
                  <c:v>1.8544540000000009E-4</c:v>
                </c:pt>
                <c:pt idx="702">
                  <c:v>3.9415960000000014E-4</c:v>
                </c:pt>
                <c:pt idx="703">
                  <c:v>5.7403830000000023E-4</c:v>
                </c:pt>
                <c:pt idx="704">
                  <c:v>7.0723100000000022E-4</c:v>
                </c:pt>
                <c:pt idx="705">
                  <c:v>6.7839549999999999E-4</c:v>
                </c:pt>
                <c:pt idx="706">
                  <c:v>4.545769000000003E-4</c:v>
                </c:pt>
                <c:pt idx="707">
                  <c:v>2.8019070000000012E-4</c:v>
                </c:pt>
                <c:pt idx="708">
                  <c:v>2.9254870000000014E-4</c:v>
                </c:pt>
                <c:pt idx="709">
                  <c:v>4.0651769999999987E-4</c:v>
                </c:pt>
                <c:pt idx="710">
                  <c:v>5.1087480000000019E-4</c:v>
                </c:pt>
                <c:pt idx="711">
                  <c:v>4.1338330000000018E-4</c:v>
                </c:pt>
                <c:pt idx="712">
                  <c:v>1.6484860000000011E-4</c:v>
                </c:pt>
                <c:pt idx="713">
                  <c:v>1.6551630000000008E-5</c:v>
                </c:pt>
                <c:pt idx="714">
                  <c:v>3.5775310000000024E-5</c:v>
                </c:pt>
                <c:pt idx="715">
                  <c:v>1.5386360000000006E-4</c:v>
                </c:pt>
                <c:pt idx="716">
                  <c:v>2.4311640000000009E-4</c:v>
                </c:pt>
                <c:pt idx="717">
                  <c:v>1.6347550000000012E-4</c:v>
                </c:pt>
                <c:pt idx="718">
                  <c:v>4.6760270000000025E-5</c:v>
                </c:pt>
                <c:pt idx="719">
                  <c:v>2.0670990000000012E-5</c:v>
                </c:pt>
                <c:pt idx="720">
                  <c:v>7.1476430000000035E-5</c:v>
                </c:pt>
                <c:pt idx="721">
                  <c:v>1.923110000000001E-4</c:v>
                </c:pt>
                <c:pt idx="722">
                  <c:v>3.2001110000000029E-4</c:v>
                </c:pt>
                <c:pt idx="723">
                  <c:v>3.7356280000000014E-4</c:v>
                </c:pt>
                <c:pt idx="724">
                  <c:v>3.5983160000000011E-4</c:v>
                </c:pt>
                <c:pt idx="725">
                  <c:v>2.5272830000000018E-4</c:v>
                </c:pt>
                <c:pt idx="726">
                  <c:v>1.2432270000000004E-5</c:v>
                </c:pt>
                <c:pt idx="727">
                  <c:v>-3.0750470000000002E-4</c:v>
                </c:pt>
                <c:pt idx="728">
                  <c:v>-5.8762120000000037E-4</c:v>
                </c:pt>
                <c:pt idx="729">
                  <c:v>-6.8236640000000025E-4</c:v>
                </c:pt>
                <c:pt idx="730">
                  <c:v>-5.8899430000000034E-4</c:v>
                </c:pt>
                <c:pt idx="731">
                  <c:v>-3.7204130000000014E-4</c:v>
                </c:pt>
                <c:pt idx="732">
                  <c:v>-2.0040130000000008E-4</c:v>
                </c:pt>
                <c:pt idx="733">
                  <c:v>-2.3747560000000005E-4</c:v>
                </c:pt>
                <c:pt idx="734">
                  <c:v>-4.4207040000000016E-4</c:v>
                </c:pt>
                <c:pt idx="735">
                  <c:v>-6.5627719999999999E-4</c:v>
                </c:pt>
                <c:pt idx="736">
                  <c:v>-7.5651490000000021E-4</c:v>
                </c:pt>
                <c:pt idx="737">
                  <c:v>-6.9472450000000047E-4</c:v>
                </c:pt>
                <c:pt idx="738">
                  <c:v>-5.5054690000000048E-4</c:v>
                </c:pt>
                <c:pt idx="739">
                  <c:v>-5.0523400000000024E-4</c:v>
                </c:pt>
                <c:pt idx="740">
                  <c:v>-5.7938240000000028E-4</c:v>
                </c:pt>
                <c:pt idx="741">
                  <c:v>-6.4803840000000022E-4</c:v>
                </c:pt>
                <c:pt idx="742">
                  <c:v>-6.7000840000000018E-4</c:v>
                </c:pt>
                <c:pt idx="743">
                  <c:v>-6.0547170000000003E-4</c:v>
                </c:pt>
                <c:pt idx="744">
                  <c:v>-4.9150280000000038E-4</c:v>
                </c:pt>
                <c:pt idx="745">
                  <c:v>-4.2971240000000004E-4</c:v>
                </c:pt>
                <c:pt idx="746">
                  <c:v>-4.0499620000000025E-4</c:v>
                </c:pt>
                <c:pt idx="747">
                  <c:v>-3.8439940000000019E-4</c:v>
                </c:pt>
                <c:pt idx="748">
                  <c:v>-4.2284680000000022E-4</c:v>
                </c:pt>
                <c:pt idx="749">
                  <c:v>-5.5603940000000017E-4</c:v>
                </c:pt>
                <c:pt idx="750">
                  <c:v>-7.1944070000000003E-4</c:v>
                </c:pt>
                <c:pt idx="751">
                  <c:v>-8.2105160000000036E-4</c:v>
                </c:pt>
                <c:pt idx="752">
                  <c:v>-7.6200740000000001E-4</c:v>
                </c:pt>
                <c:pt idx="753">
                  <c:v>-5.7526310000000037E-4</c:v>
                </c:pt>
                <c:pt idx="754">
                  <c:v>-4.1323490000000015E-4</c:v>
                </c:pt>
                <c:pt idx="755">
                  <c:v>-4.0499620000000025E-4</c:v>
                </c:pt>
                <c:pt idx="756">
                  <c:v>-5.6427810000000001E-4</c:v>
                </c:pt>
                <c:pt idx="757">
                  <c:v>-7.1944070000000003E-4</c:v>
                </c:pt>
                <c:pt idx="758">
                  <c:v>-7.5102240000000031E-4</c:v>
                </c:pt>
                <c:pt idx="759">
                  <c:v>-6.6863520000000028E-4</c:v>
                </c:pt>
                <c:pt idx="760">
                  <c:v>-5.0111460000000019E-4</c:v>
                </c:pt>
                <c:pt idx="761">
                  <c:v>-4.104887E-4</c:v>
                </c:pt>
                <c:pt idx="762">
                  <c:v>-4.2559300000000004E-4</c:v>
                </c:pt>
                <c:pt idx="763">
                  <c:v>-4.667866E-4</c:v>
                </c:pt>
                <c:pt idx="764">
                  <c:v>-5.1072640000000022E-4</c:v>
                </c:pt>
                <c:pt idx="765">
                  <c:v>-5.6565119999999998E-4</c:v>
                </c:pt>
                <c:pt idx="766">
                  <c:v>-6.6451590000000027E-4</c:v>
                </c:pt>
                <c:pt idx="767">
                  <c:v>-8.4576770000000044E-4</c:v>
                </c:pt>
                <c:pt idx="768">
                  <c:v>-1.0077959999999998E-3</c:v>
                </c:pt>
                <c:pt idx="769">
                  <c:v>-1.006423E-3</c:v>
                </c:pt>
                <c:pt idx="770">
                  <c:v>-8.0457410000000064E-4</c:v>
                </c:pt>
                <c:pt idx="771">
                  <c:v>-4.7502530000000033E-4</c:v>
                </c:pt>
                <c:pt idx="772">
                  <c:v>-2.5532610000000009E-4</c:v>
                </c:pt>
                <c:pt idx="773">
                  <c:v>-2.4434120000000009E-4</c:v>
                </c:pt>
                <c:pt idx="774">
                  <c:v>-3.2260900000000018E-4</c:v>
                </c:pt>
                <c:pt idx="775">
                  <c:v>-3.9813060000000016E-4</c:v>
                </c:pt>
                <c:pt idx="776">
                  <c:v>-3.4869830000000009E-4</c:v>
                </c:pt>
                <c:pt idx="777">
                  <c:v>-1.9216260000000005E-4</c:v>
                </c:pt>
                <c:pt idx="778">
                  <c:v>-1.5646150000000008E-4</c:v>
                </c:pt>
                <c:pt idx="779">
                  <c:v>-2.031476E-4</c:v>
                </c:pt>
                <c:pt idx="780">
                  <c:v>-1.7019269999999999E-4</c:v>
                </c:pt>
                <c:pt idx="781">
                  <c:v>-9.3297970000000093E-5</c:v>
                </c:pt>
                <c:pt idx="782">
                  <c:v>6.9397920000000066E-6</c:v>
                </c:pt>
                <c:pt idx="783">
                  <c:v>7.1476430000000035E-5</c:v>
                </c:pt>
                <c:pt idx="784">
                  <c:v>-3.9746290000000015E-5</c:v>
                </c:pt>
                <c:pt idx="785">
                  <c:v>-1.372378000000001E-4</c:v>
                </c:pt>
                <c:pt idx="786">
                  <c:v>1.6551630000000008E-5</c:v>
                </c:pt>
                <c:pt idx="787">
                  <c:v>3.309961000000001E-4</c:v>
                </c:pt>
                <c:pt idx="788">
                  <c:v>5.4794910000000041E-4</c:v>
                </c:pt>
                <c:pt idx="789">
                  <c:v>4.7654680000000022E-4</c:v>
                </c:pt>
                <c:pt idx="790">
                  <c:v>1.0580440000000005E-4</c:v>
                </c:pt>
                <c:pt idx="791">
                  <c:v>-3.0475840000000022E-4</c:v>
                </c:pt>
                <c:pt idx="792">
                  <c:v>-4.2971240000000004E-4</c:v>
                </c:pt>
                <c:pt idx="793">
                  <c:v>-1.9078950000000005E-4</c:v>
                </c:pt>
                <c:pt idx="794">
                  <c:v>2.1840030000000007E-4</c:v>
                </c:pt>
                <c:pt idx="795">
                  <c:v>4.9577050000000004E-4</c:v>
                </c:pt>
                <c:pt idx="796">
                  <c:v>5.4245659999999996E-4</c:v>
                </c:pt>
                <c:pt idx="797">
                  <c:v>4.8341240000000004E-4</c:v>
                </c:pt>
                <c:pt idx="798">
                  <c:v>4.3260700000000016E-4</c:v>
                </c:pt>
                <c:pt idx="799">
                  <c:v>5.0126300000000016E-4</c:v>
                </c:pt>
                <c:pt idx="800">
                  <c:v>6.9761910000000059E-4</c:v>
                </c:pt>
                <c:pt idx="801">
                  <c:v>8.2119990000000019E-4</c:v>
                </c:pt>
                <c:pt idx="802">
                  <c:v>7.9923000000000038E-4</c:v>
                </c:pt>
                <c:pt idx="803">
                  <c:v>7.5666330000000029E-4</c:v>
                </c:pt>
                <c:pt idx="804">
                  <c:v>7.3606650000000023E-4</c:v>
                </c:pt>
                <c:pt idx="805">
                  <c:v>7.1684280000000025E-4</c:v>
                </c:pt>
                <c:pt idx="806">
                  <c:v>7.3606650000000023E-4</c:v>
                </c:pt>
                <c:pt idx="807">
                  <c:v>7.2370840000000024E-4</c:v>
                </c:pt>
                <c:pt idx="808">
                  <c:v>6.7976860000000018E-4</c:v>
                </c:pt>
                <c:pt idx="809">
                  <c:v>7.2920090000000025E-4</c:v>
                </c:pt>
                <c:pt idx="810">
                  <c:v>8.472892000000007E-4</c:v>
                </c:pt>
                <c:pt idx="811">
                  <c:v>9.0221400000000036E-4</c:v>
                </c:pt>
                <c:pt idx="812">
                  <c:v>8.1708060000000061E-4</c:v>
                </c:pt>
                <c:pt idx="813">
                  <c:v>6.1523190000000003E-4</c:v>
                </c:pt>
                <c:pt idx="814">
                  <c:v>4.5320380000000017E-4</c:v>
                </c:pt>
                <c:pt idx="815">
                  <c:v>5.0126300000000016E-4</c:v>
                </c:pt>
                <c:pt idx="816">
                  <c:v>7.5529020000000022E-4</c:v>
                </c:pt>
                <c:pt idx="817">
                  <c:v>1.0669880000000005E-3</c:v>
                </c:pt>
                <c:pt idx="818">
                  <c:v>1.2509860000000004E-3</c:v>
                </c:pt>
                <c:pt idx="819">
                  <c:v>1.2276430000000001E-3</c:v>
                </c:pt>
                <c:pt idx="820">
                  <c:v>1.1328980000000005E-3</c:v>
                </c:pt>
                <c:pt idx="821">
                  <c:v>1.0683620000000004E-3</c:v>
                </c:pt>
                <c:pt idx="822">
                  <c:v>1.018929E-3</c:v>
                </c:pt>
                <c:pt idx="823">
                  <c:v>9.4478070000000034E-4</c:v>
                </c:pt>
                <c:pt idx="824">
                  <c:v>8.9122910000000036E-4</c:v>
                </c:pt>
                <c:pt idx="825">
                  <c:v>9.7361630000000017E-4</c:v>
                </c:pt>
                <c:pt idx="826">
                  <c:v>1.2729560000000004E-3</c:v>
                </c:pt>
                <c:pt idx="827">
                  <c:v>1.6821460000000009E-3</c:v>
                </c:pt>
                <c:pt idx="828">
                  <c:v>1.8826220000000005E-3</c:v>
                </c:pt>
                <c:pt idx="829">
                  <c:v>1.6642960000000004E-3</c:v>
                </c:pt>
                <c:pt idx="830">
                  <c:v>1.1988080000000004E-3</c:v>
                </c:pt>
                <c:pt idx="831">
                  <c:v>9.1731830000000051E-4</c:v>
                </c:pt>
                <c:pt idx="832">
                  <c:v>1.0669880000000005E-3</c:v>
                </c:pt>
                <c:pt idx="833">
                  <c:v>1.6231020000000008E-3</c:v>
                </c:pt>
                <c:pt idx="834">
                  <c:v>2.2286480000000002E-3</c:v>
                </c:pt>
                <c:pt idx="835">
                  <c:v>2.463451000000001E-3</c:v>
                </c:pt>
                <c:pt idx="836">
                  <c:v>2.2780800000000009E-3</c:v>
                </c:pt>
                <c:pt idx="837">
                  <c:v>1.8565320000000004E-3</c:v>
                </c:pt>
                <c:pt idx="838">
                  <c:v>1.4871630000000001E-3</c:v>
                </c:pt>
                <c:pt idx="839">
                  <c:v>1.3745670000000004E-3</c:v>
                </c:pt>
                <c:pt idx="840">
                  <c:v>1.4954020000000001E-3</c:v>
                </c:pt>
                <c:pt idx="841">
                  <c:v>1.7151010000000001E-3</c:v>
                </c:pt>
                <c:pt idx="842">
                  <c:v>1.9471580000000009E-3</c:v>
                </c:pt>
                <c:pt idx="843">
                  <c:v>2.0446499999999999E-3</c:v>
                </c:pt>
                <c:pt idx="844">
                  <c:v>1.9828590000000009E-3</c:v>
                </c:pt>
                <c:pt idx="845">
                  <c:v>1.8482940000000001E-3</c:v>
                </c:pt>
                <c:pt idx="846">
                  <c:v>1.6327140000000004E-3</c:v>
                </c:pt>
                <c:pt idx="847">
                  <c:v>1.444596E-3</c:v>
                </c:pt>
                <c:pt idx="848">
                  <c:v>1.4404770000000003E-3</c:v>
                </c:pt>
                <c:pt idx="849">
                  <c:v>1.5709230000000001E-3</c:v>
                </c:pt>
                <c:pt idx="850">
                  <c:v>1.8057270000000005E-3</c:v>
                </c:pt>
                <c:pt idx="851">
                  <c:v>2.1503799999999999E-3</c:v>
                </c:pt>
                <c:pt idx="852">
                  <c:v>2.4428549999999999E-3</c:v>
                </c:pt>
                <c:pt idx="853">
                  <c:v>2.5334810000000011E-3</c:v>
                </c:pt>
                <c:pt idx="854">
                  <c:v>2.3590939999999999E-3</c:v>
                </c:pt>
                <c:pt idx="855">
                  <c:v>1.860652000000001E-3</c:v>
                </c:pt>
                <c:pt idx="856">
                  <c:v>1.2372550000000005E-3</c:v>
                </c:pt>
                <c:pt idx="857">
                  <c:v>8.9534840000000092E-4</c:v>
                </c:pt>
                <c:pt idx="858">
                  <c:v>9.9421310000000055E-4</c:v>
                </c:pt>
                <c:pt idx="859">
                  <c:v>1.3649550000000006E-3</c:v>
                </c:pt>
                <c:pt idx="860">
                  <c:v>1.6917580000000009E-3</c:v>
                </c:pt>
                <c:pt idx="861">
                  <c:v>1.7041160000000005E-3</c:v>
                </c:pt>
                <c:pt idx="862">
                  <c:v>1.3951640000000004E-3</c:v>
                </c:pt>
                <c:pt idx="863">
                  <c:v>1.0628689999999999E-3</c:v>
                </c:pt>
                <c:pt idx="864">
                  <c:v>9.7910870000000004E-4</c:v>
                </c:pt>
                <c:pt idx="865">
                  <c:v>1.1685990000000004E-3</c:v>
                </c:pt>
                <c:pt idx="866">
                  <c:v>1.44597E-3</c:v>
                </c:pt>
                <c:pt idx="867">
                  <c:v>1.6491910000000004E-3</c:v>
                </c:pt>
                <c:pt idx="868">
                  <c:v>1.6327140000000004E-3</c:v>
                </c:pt>
                <c:pt idx="869">
                  <c:v>1.4130150000000001E-3</c:v>
                </c:pt>
                <c:pt idx="870">
                  <c:v>1.2111659999999998E-3</c:v>
                </c:pt>
                <c:pt idx="871">
                  <c:v>1.1988080000000004E-3</c:v>
                </c:pt>
                <c:pt idx="872">
                  <c:v>1.3759400000000004E-3</c:v>
                </c:pt>
                <c:pt idx="873">
                  <c:v>1.5819080000000001E-3</c:v>
                </c:pt>
                <c:pt idx="874">
                  <c:v>1.6066250000000004E-3</c:v>
                </c:pt>
                <c:pt idx="875">
                  <c:v>1.3622090000000005E-3</c:v>
                </c:pt>
                <c:pt idx="876">
                  <c:v>1.0436449999999999E-3</c:v>
                </c:pt>
                <c:pt idx="877">
                  <c:v>8.5003550000000024E-4</c:v>
                </c:pt>
                <c:pt idx="878">
                  <c:v>8.5003550000000024E-4</c:v>
                </c:pt>
                <c:pt idx="879">
                  <c:v>9.3242270000000005E-4</c:v>
                </c:pt>
                <c:pt idx="880">
                  <c:v>9.3379580000000023E-4</c:v>
                </c:pt>
                <c:pt idx="881">
                  <c:v>8.5003550000000024E-4</c:v>
                </c:pt>
                <c:pt idx="882">
                  <c:v>7.7726010000000046E-4</c:v>
                </c:pt>
                <c:pt idx="883">
                  <c:v>8.2943870000000018E-4</c:v>
                </c:pt>
                <c:pt idx="884">
                  <c:v>9.1045270000000042E-4</c:v>
                </c:pt>
                <c:pt idx="885">
                  <c:v>8.9809470000000045E-4</c:v>
                </c:pt>
                <c:pt idx="886">
                  <c:v>7.923644000000004E-4</c:v>
                </c:pt>
                <c:pt idx="887">
                  <c:v>6.4681370000000023E-4</c:v>
                </c:pt>
                <c:pt idx="888">
                  <c:v>5.8227710000000022E-4</c:v>
                </c:pt>
                <c:pt idx="889">
                  <c:v>7.0036540000000024E-4</c:v>
                </c:pt>
                <c:pt idx="890">
                  <c:v>8.8710970000000075E-4</c:v>
                </c:pt>
                <c:pt idx="891">
                  <c:v>9.4478070000000034E-4</c:v>
                </c:pt>
                <c:pt idx="892">
                  <c:v>8.2119990000000019E-4</c:v>
                </c:pt>
                <c:pt idx="893">
                  <c:v>5.8090390000000022E-4</c:v>
                </c:pt>
                <c:pt idx="894">
                  <c:v>3.5983160000000011E-4</c:v>
                </c:pt>
                <c:pt idx="895">
                  <c:v>3.0765310000000016E-4</c:v>
                </c:pt>
                <c:pt idx="896">
                  <c:v>5.0675549999999985E-4</c:v>
                </c:pt>
                <c:pt idx="897">
                  <c:v>8.1708060000000061E-4</c:v>
                </c:pt>
                <c:pt idx="898">
                  <c:v>1.027168E-3</c:v>
                </c:pt>
                <c:pt idx="899">
                  <c:v>1.0628689999999999E-3</c:v>
                </c:pt>
                <c:pt idx="900">
                  <c:v>9.1457210000000003E-4</c:v>
                </c:pt>
                <c:pt idx="901">
                  <c:v>6.1385879999999995E-4</c:v>
                </c:pt>
                <c:pt idx="902">
                  <c:v>3.8454780000000006E-4</c:v>
                </c:pt>
                <c:pt idx="903">
                  <c:v>3.6532410000000018E-4</c:v>
                </c:pt>
                <c:pt idx="904">
                  <c:v>4.9577050000000004E-4</c:v>
                </c:pt>
                <c:pt idx="905">
                  <c:v>6.8251480000000022E-4</c:v>
                </c:pt>
                <c:pt idx="906">
                  <c:v>8.3767740000000046E-4</c:v>
                </c:pt>
                <c:pt idx="907">
                  <c:v>8.3355800000000074E-4</c:v>
                </c:pt>
                <c:pt idx="908">
                  <c:v>6.5367930000000043E-4</c:v>
                </c:pt>
                <c:pt idx="909">
                  <c:v>4.8341240000000004E-4</c:v>
                </c:pt>
                <c:pt idx="910">
                  <c:v>3.8866710000000013E-4</c:v>
                </c:pt>
                <c:pt idx="911">
                  <c:v>3.5708540000000012E-4</c:v>
                </c:pt>
                <c:pt idx="912">
                  <c:v>4.5320380000000017E-4</c:v>
                </c:pt>
                <c:pt idx="913">
                  <c:v>6.4955990000000027E-4</c:v>
                </c:pt>
                <c:pt idx="914">
                  <c:v>7.8687190000000027E-4</c:v>
                </c:pt>
                <c:pt idx="915">
                  <c:v>8.2943870000000018E-4</c:v>
                </c:pt>
                <c:pt idx="916">
                  <c:v>7.8137950000000029E-4</c:v>
                </c:pt>
                <c:pt idx="917">
                  <c:v>6.248438000000002E-4</c:v>
                </c:pt>
                <c:pt idx="918">
                  <c:v>4.2162200000000035E-4</c:v>
                </c:pt>
                <c:pt idx="919">
                  <c:v>3.0078750000000012E-4</c:v>
                </c:pt>
                <c:pt idx="920">
                  <c:v>2.5410140000000009E-4</c:v>
                </c:pt>
                <c:pt idx="921">
                  <c:v>2.3762389999999997E-4</c:v>
                </c:pt>
                <c:pt idx="922">
                  <c:v>2.8019070000000012E-4</c:v>
                </c:pt>
                <c:pt idx="923">
                  <c:v>3.4884670000000012E-4</c:v>
                </c:pt>
                <c:pt idx="924">
                  <c:v>3.0353370000000011E-4</c:v>
                </c:pt>
                <c:pt idx="925">
                  <c:v>1.8956470000000011E-4</c:v>
                </c:pt>
                <c:pt idx="926">
                  <c:v>1.2914750000000001E-4</c:v>
                </c:pt>
                <c:pt idx="927">
                  <c:v>1.6072920000000007E-4</c:v>
                </c:pt>
                <c:pt idx="928">
                  <c:v>3.8454780000000006E-4</c:v>
                </c:pt>
                <c:pt idx="929">
                  <c:v>6.7427610000000038E-4</c:v>
                </c:pt>
                <c:pt idx="930">
                  <c:v>7.9373750000000048E-4</c:v>
                </c:pt>
                <c:pt idx="931">
                  <c:v>6.962460000000003E-4</c:v>
                </c:pt>
                <c:pt idx="932">
                  <c:v>4.545769000000003E-4</c:v>
                </c:pt>
                <c:pt idx="933">
                  <c:v>2.2251960000000017E-4</c:v>
                </c:pt>
                <c:pt idx="934">
                  <c:v>2.0329589999999997E-4</c:v>
                </c:pt>
                <c:pt idx="935">
                  <c:v>3.3511550000000004E-4</c:v>
                </c:pt>
                <c:pt idx="936">
                  <c:v>4.7517370000000014E-4</c:v>
                </c:pt>
                <c:pt idx="937">
                  <c:v>5.3696410000000049E-4</c:v>
                </c:pt>
                <c:pt idx="938">
                  <c:v>4.545769000000003E-4</c:v>
                </c:pt>
                <c:pt idx="939">
                  <c:v>3.5708540000000012E-4</c:v>
                </c:pt>
                <c:pt idx="940">
                  <c:v>3.8592089999999997E-4</c:v>
                </c:pt>
                <c:pt idx="941">
                  <c:v>5.0812860000000036E-4</c:v>
                </c:pt>
                <c:pt idx="942">
                  <c:v>6.8251480000000022E-4</c:v>
                </c:pt>
                <c:pt idx="943">
                  <c:v>8.6102040000000035E-4</c:v>
                </c:pt>
                <c:pt idx="944">
                  <c:v>9.4478070000000034E-4</c:v>
                </c:pt>
                <c:pt idx="945">
                  <c:v>9.8734750000000079E-4</c:v>
                </c:pt>
                <c:pt idx="946">
                  <c:v>9.8872060000000065E-4</c:v>
                </c:pt>
                <c:pt idx="947">
                  <c:v>9.1594520000000076E-4</c:v>
                </c:pt>
                <c:pt idx="948">
                  <c:v>9.0084090000000039E-4</c:v>
                </c:pt>
                <c:pt idx="949">
                  <c:v>1.0216750000000001E-3</c:v>
                </c:pt>
                <c:pt idx="950">
                  <c:v>1.1960620000000003E-3</c:v>
                </c:pt>
                <c:pt idx="951">
                  <c:v>1.3141500000000009E-3</c:v>
                </c:pt>
                <c:pt idx="952">
                  <c:v>1.3072840000000001E-3</c:v>
                </c:pt>
                <c:pt idx="953">
                  <c:v>1.1974349999999999E-3</c:v>
                </c:pt>
                <c:pt idx="954">
                  <c:v>1.116421E-3</c:v>
                </c:pt>
                <c:pt idx="955">
                  <c:v>1.1383910000000001E-3</c:v>
                </c:pt>
                <c:pt idx="956">
                  <c:v>1.2235239999999999E-3</c:v>
                </c:pt>
                <c:pt idx="957">
                  <c:v>1.2317629999999999E-3</c:v>
                </c:pt>
                <c:pt idx="958">
                  <c:v>1.0820930000000001E-3</c:v>
                </c:pt>
                <c:pt idx="959">
                  <c:v>8.8436350000000049E-4</c:v>
                </c:pt>
                <c:pt idx="960">
                  <c:v>7.7863320000000043E-4</c:v>
                </c:pt>
                <c:pt idx="961">
                  <c:v>7.443052000000004E-4</c:v>
                </c:pt>
                <c:pt idx="962">
                  <c:v>8.0472249999999996E-4</c:v>
                </c:pt>
                <c:pt idx="963">
                  <c:v>8.5690110000000033E-4</c:v>
                </c:pt>
                <c:pt idx="964">
                  <c:v>7.0723100000000022E-4</c:v>
                </c:pt>
                <c:pt idx="965">
                  <c:v>4.7380060000000023E-4</c:v>
                </c:pt>
                <c:pt idx="966">
                  <c:v>3.8317469999999998E-4</c:v>
                </c:pt>
                <c:pt idx="967">
                  <c:v>4.3947259999999988E-4</c:v>
                </c:pt>
                <c:pt idx="968">
                  <c:v>6.2896310000000043E-4</c:v>
                </c:pt>
                <c:pt idx="969">
                  <c:v>8.8436350000000049E-4</c:v>
                </c:pt>
                <c:pt idx="970">
                  <c:v>9.5576570000000048E-4</c:v>
                </c:pt>
                <c:pt idx="971">
                  <c:v>8.8161720000000051E-4</c:v>
                </c:pt>
                <c:pt idx="972">
                  <c:v>8.4179670000000025E-4</c:v>
                </c:pt>
                <c:pt idx="973">
                  <c:v>7.9923000000000038E-4</c:v>
                </c:pt>
                <c:pt idx="974">
                  <c:v>7.374396000000002E-4</c:v>
                </c:pt>
                <c:pt idx="975">
                  <c:v>7.1272350000000002E-4</c:v>
                </c:pt>
                <c:pt idx="976">
                  <c:v>7.0448470000000025E-4</c:v>
                </c:pt>
                <c:pt idx="977">
                  <c:v>6.7702230000000042E-4</c:v>
                </c:pt>
                <c:pt idx="978">
                  <c:v>6.4269430000000029E-4</c:v>
                </c:pt>
                <c:pt idx="979">
                  <c:v>5.2185980000000022E-4</c:v>
                </c:pt>
                <c:pt idx="980">
                  <c:v>2.8431000000000018E-4</c:v>
                </c:pt>
                <c:pt idx="981">
                  <c:v>1.5111740000000001E-4</c:v>
                </c:pt>
                <c:pt idx="982">
                  <c:v>2.6234010000000015E-4</c:v>
                </c:pt>
                <c:pt idx="983">
                  <c:v>5.0400920000000021E-4</c:v>
                </c:pt>
                <c:pt idx="984">
                  <c:v>7.3332030000000041E-4</c:v>
                </c:pt>
                <c:pt idx="985">
                  <c:v>8.3493110000000005E-4</c:v>
                </c:pt>
                <c:pt idx="986">
                  <c:v>7.278278000000005E-4</c:v>
                </c:pt>
                <c:pt idx="987">
                  <c:v>5.5481470000000018E-4</c:v>
                </c:pt>
                <c:pt idx="988">
                  <c:v>4.5595000000000016E-4</c:v>
                </c:pt>
                <c:pt idx="989">
                  <c:v>3.7905530000000015E-4</c:v>
                </c:pt>
                <c:pt idx="990">
                  <c:v>3.1314550000000003E-4</c:v>
                </c:pt>
                <c:pt idx="991">
                  <c:v>2.6096700000000013E-4</c:v>
                </c:pt>
                <c:pt idx="992">
                  <c:v>1.7308730000000007E-4</c:v>
                </c:pt>
                <c:pt idx="993">
                  <c:v>1.0443130000000005E-4</c:v>
                </c:pt>
                <c:pt idx="994">
                  <c:v>1.2365500000000005E-4</c:v>
                </c:pt>
              </c:numCache>
            </c:numRef>
          </c:yVal>
          <c:smooth val="1"/>
        </c:ser>
        <c:ser>
          <c:idx val="5"/>
          <c:order val="5"/>
          <c:marker>
            <c:symbol val="none"/>
          </c:marker>
          <c:xVal>
            <c:numRef>
              <c:f>Sheet1!$A$1:$A$995</c:f>
              <c:numCache>
                <c:formatCode>General</c:formatCode>
                <c:ptCount val="995"/>
                <c:pt idx="0">
                  <c:v>7.4850000000000065E-8</c:v>
                </c:pt>
                <c:pt idx="1">
                  <c:v>7.4900000000000069E-8</c:v>
                </c:pt>
                <c:pt idx="2">
                  <c:v>7.4950000000000085E-8</c:v>
                </c:pt>
                <c:pt idx="3">
                  <c:v>7.5000000000000063E-8</c:v>
                </c:pt>
                <c:pt idx="4">
                  <c:v>7.5050000000000053E-8</c:v>
                </c:pt>
                <c:pt idx="5">
                  <c:v>7.5100000000000057E-8</c:v>
                </c:pt>
                <c:pt idx="6">
                  <c:v>7.5150000000000061E-8</c:v>
                </c:pt>
                <c:pt idx="7">
                  <c:v>7.5200000000000051E-8</c:v>
                </c:pt>
                <c:pt idx="8">
                  <c:v>7.5250000000000055E-8</c:v>
                </c:pt>
                <c:pt idx="9">
                  <c:v>7.5300000000000085E-8</c:v>
                </c:pt>
                <c:pt idx="10">
                  <c:v>7.5350000000000049E-8</c:v>
                </c:pt>
                <c:pt idx="11">
                  <c:v>7.540000000000008E-8</c:v>
                </c:pt>
                <c:pt idx="12">
                  <c:v>7.5450000000000057E-8</c:v>
                </c:pt>
                <c:pt idx="13">
                  <c:v>7.5500000000000061E-8</c:v>
                </c:pt>
                <c:pt idx="14">
                  <c:v>7.5550000000000051E-8</c:v>
                </c:pt>
                <c:pt idx="15">
                  <c:v>7.5600000000000055E-8</c:v>
                </c:pt>
                <c:pt idx="16">
                  <c:v>7.5650000000000059E-8</c:v>
                </c:pt>
                <c:pt idx="17">
                  <c:v>7.5700000000000049E-8</c:v>
                </c:pt>
                <c:pt idx="18">
                  <c:v>7.5750000000000079E-8</c:v>
                </c:pt>
                <c:pt idx="19">
                  <c:v>7.5800000000000057E-8</c:v>
                </c:pt>
                <c:pt idx="20">
                  <c:v>7.5850000000000087E-8</c:v>
                </c:pt>
                <c:pt idx="21">
                  <c:v>7.5900000000000064E-8</c:v>
                </c:pt>
                <c:pt idx="22">
                  <c:v>7.5950000000000055E-8</c:v>
                </c:pt>
                <c:pt idx="23">
                  <c:v>7.6000000000000085E-8</c:v>
                </c:pt>
                <c:pt idx="24">
                  <c:v>7.6050000000000062E-8</c:v>
                </c:pt>
                <c:pt idx="25">
                  <c:v>7.6100000000000053E-8</c:v>
                </c:pt>
                <c:pt idx="26">
                  <c:v>7.6150000000000057E-8</c:v>
                </c:pt>
                <c:pt idx="27">
                  <c:v>7.6200000000000047E-8</c:v>
                </c:pt>
                <c:pt idx="28">
                  <c:v>7.6250000000000038E-8</c:v>
                </c:pt>
                <c:pt idx="29">
                  <c:v>7.6300000000000055E-8</c:v>
                </c:pt>
                <c:pt idx="30">
                  <c:v>7.6350000000000085E-8</c:v>
                </c:pt>
                <c:pt idx="31">
                  <c:v>7.6400000000000062E-8</c:v>
                </c:pt>
                <c:pt idx="32">
                  <c:v>7.6450000000000053E-8</c:v>
                </c:pt>
                <c:pt idx="33">
                  <c:v>7.6500000000000056E-8</c:v>
                </c:pt>
                <c:pt idx="34">
                  <c:v>7.655000000000006E-8</c:v>
                </c:pt>
                <c:pt idx="35">
                  <c:v>7.6600000000000051E-8</c:v>
                </c:pt>
                <c:pt idx="36">
                  <c:v>7.6650000000000054E-8</c:v>
                </c:pt>
                <c:pt idx="37">
                  <c:v>7.6700000000000085E-8</c:v>
                </c:pt>
                <c:pt idx="38">
                  <c:v>7.6750000000000062E-8</c:v>
                </c:pt>
                <c:pt idx="39">
                  <c:v>7.6800000000000052E-8</c:v>
                </c:pt>
                <c:pt idx="40">
                  <c:v>7.6850000000000056E-8</c:v>
                </c:pt>
                <c:pt idx="41">
                  <c:v>7.690000000000006E-8</c:v>
                </c:pt>
                <c:pt idx="42">
                  <c:v>7.695000000000005E-8</c:v>
                </c:pt>
                <c:pt idx="43">
                  <c:v>7.7000000000000081E-8</c:v>
                </c:pt>
                <c:pt idx="44">
                  <c:v>7.7050000000000084E-8</c:v>
                </c:pt>
                <c:pt idx="45">
                  <c:v>7.7100000000000088E-8</c:v>
                </c:pt>
                <c:pt idx="46">
                  <c:v>7.7150000000000065E-8</c:v>
                </c:pt>
                <c:pt idx="47">
                  <c:v>7.7200000000000056E-8</c:v>
                </c:pt>
                <c:pt idx="48">
                  <c:v>7.725000000000006E-8</c:v>
                </c:pt>
                <c:pt idx="49">
                  <c:v>7.730000000000005E-8</c:v>
                </c:pt>
                <c:pt idx="50">
                  <c:v>7.7350000000000081E-8</c:v>
                </c:pt>
                <c:pt idx="51">
                  <c:v>7.7400000000000084E-8</c:v>
                </c:pt>
                <c:pt idx="52">
                  <c:v>7.7450000000000088E-8</c:v>
                </c:pt>
                <c:pt idx="53">
                  <c:v>7.7500000000000065E-8</c:v>
                </c:pt>
                <c:pt idx="54">
                  <c:v>7.7550000000000056E-8</c:v>
                </c:pt>
                <c:pt idx="55">
                  <c:v>7.7600000000000086E-8</c:v>
                </c:pt>
                <c:pt idx="56">
                  <c:v>7.765000000000005E-8</c:v>
                </c:pt>
                <c:pt idx="57">
                  <c:v>7.770000000000008E-8</c:v>
                </c:pt>
                <c:pt idx="58">
                  <c:v>7.7750000000000084E-8</c:v>
                </c:pt>
                <c:pt idx="59">
                  <c:v>7.7800000000000088E-8</c:v>
                </c:pt>
                <c:pt idx="60">
                  <c:v>7.7850000000000065E-8</c:v>
                </c:pt>
                <c:pt idx="61">
                  <c:v>7.7900000000000056E-8</c:v>
                </c:pt>
                <c:pt idx="62">
                  <c:v>7.7950000000000086E-8</c:v>
                </c:pt>
                <c:pt idx="63">
                  <c:v>7.8000000000000063E-8</c:v>
                </c:pt>
                <c:pt idx="64">
                  <c:v>7.8050000000000054E-8</c:v>
                </c:pt>
                <c:pt idx="65">
                  <c:v>7.8100000000000071E-8</c:v>
                </c:pt>
                <c:pt idx="66">
                  <c:v>7.8150000000000061E-8</c:v>
                </c:pt>
                <c:pt idx="67">
                  <c:v>7.8200000000000052E-8</c:v>
                </c:pt>
                <c:pt idx="68">
                  <c:v>7.8250000000000055E-8</c:v>
                </c:pt>
                <c:pt idx="69">
                  <c:v>7.8300000000000086E-8</c:v>
                </c:pt>
                <c:pt idx="70">
                  <c:v>7.835000000000005E-8</c:v>
                </c:pt>
                <c:pt idx="71">
                  <c:v>7.8400000000000054E-8</c:v>
                </c:pt>
                <c:pt idx="72">
                  <c:v>7.8450000000000057E-8</c:v>
                </c:pt>
                <c:pt idx="73">
                  <c:v>7.8500000000000061E-8</c:v>
                </c:pt>
                <c:pt idx="74">
                  <c:v>7.8550000000000052E-8</c:v>
                </c:pt>
                <c:pt idx="75">
                  <c:v>7.8600000000000055E-8</c:v>
                </c:pt>
                <c:pt idx="76">
                  <c:v>7.8650000000000059E-8</c:v>
                </c:pt>
                <c:pt idx="77">
                  <c:v>7.870000000000005E-8</c:v>
                </c:pt>
                <c:pt idx="78">
                  <c:v>7.875000000000008E-8</c:v>
                </c:pt>
                <c:pt idx="79">
                  <c:v>7.8800000000000057E-8</c:v>
                </c:pt>
                <c:pt idx="80">
                  <c:v>7.8850000000000087E-8</c:v>
                </c:pt>
                <c:pt idx="81">
                  <c:v>7.8900000000000065E-8</c:v>
                </c:pt>
                <c:pt idx="82">
                  <c:v>7.8950000000000055E-8</c:v>
                </c:pt>
                <c:pt idx="83">
                  <c:v>7.9000000000000085E-8</c:v>
                </c:pt>
                <c:pt idx="84">
                  <c:v>7.9050000000000049E-8</c:v>
                </c:pt>
                <c:pt idx="85">
                  <c:v>7.910000000000008E-8</c:v>
                </c:pt>
                <c:pt idx="86">
                  <c:v>7.9150000000000057E-8</c:v>
                </c:pt>
                <c:pt idx="87">
                  <c:v>7.9200000000000087E-8</c:v>
                </c:pt>
                <c:pt idx="88">
                  <c:v>7.9250000000000064E-8</c:v>
                </c:pt>
                <c:pt idx="89">
                  <c:v>7.9300000000000081E-8</c:v>
                </c:pt>
                <c:pt idx="90">
                  <c:v>7.9350000000000098E-8</c:v>
                </c:pt>
                <c:pt idx="91">
                  <c:v>7.9400000000000076E-8</c:v>
                </c:pt>
                <c:pt idx="92">
                  <c:v>7.9450000000000079E-8</c:v>
                </c:pt>
                <c:pt idx="93">
                  <c:v>7.9500000000000083E-8</c:v>
                </c:pt>
                <c:pt idx="94">
                  <c:v>7.9550000000000087E-8</c:v>
                </c:pt>
                <c:pt idx="95">
                  <c:v>7.9600000000000064E-8</c:v>
                </c:pt>
                <c:pt idx="96">
                  <c:v>7.9650000000000055E-8</c:v>
                </c:pt>
                <c:pt idx="97">
                  <c:v>7.9700000000000098E-8</c:v>
                </c:pt>
                <c:pt idx="98">
                  <c:v>7.9750000000000089E-8</c:v>
                </c:pt>
                <c:pt idx="99">
                  <c:v>7.9800000000000079E-8</c:v>
                </c:pt>
                <c:pt idx="100">
                  <c:v>7.9850000000000083E-8</c:v>
                </c:pt>
                <c:pt idx="101">
                  <c:v>7.9900000000000087E-8</c:v>
                </c:pt>
                <c:pt idx="102">
                  <c:v>7.9950000000000051E-8</c:v>
                </c:pt>
                <c:pt idx="103">
                  <c:v>8.0000000000000068E-8</c:v>
                </c:pt>
                <c:pt idx="104">
                  <c:v>8.0050000000000085E-8</c:v>
                </c:pt>
                <c:pt idx="105">
                  <c:v>8.0100000000000089E-8</c:v>
                </c:pt>
                <c:pt idx="106">
                  <c:v>8.0150000000000092E-8</c:v>
                </c:pt>
                <c:pt idx="107">
                  <c:v>8.020000000000007E-8</c:v>
                </c:pt>
                <c:pt idx="108">
                  <c:v>8.0250000000000073E-8</c:v>
                </c:pt>
                <c:pt idx="109">
                  <c:v>8.0300000000000077E-8</c:v>
                </c:pt>
                <c:pt idx="110">
                  <c:v>8.0350000000000068E-8</c:v>
                </c:pt>
                <c:pt idx="111">
                  <c:v>8.0400000000000058E-8</c:v>
                </c:pt>
                <c:pt idx="112">
                  <c:v>8.0450000000000088E-8</c:v>
                </c:pt>
                <c:pt idx="113">
                  <c:v>8.0500000000000092E-8</c:v>
                </c:pt>
                <c:pt idx="114">
                  <c:v>8.0550000000000109E-8</c:v>
                </c:pt>
                <c:pt idx="115">
                  <c:v>8.0600000000000073E-8</c:v>
                </c:pt>
                <c:pt idx="116">
                  <c:v>8.0650000000000103E-8</c:v>
                </c:pt>
                <c:pt idx="117">
                  <c:v>8.0700000000000081E-8</c:v>
                </c:pt>
                <c:pt idx="118">
                  <c:v>8.0750000000000084E-8</c:v>
                </c:pt>
                <c:pt idx="119">
                  <c:v>8.0800000000000088E-8</c:v>
                </c:pt>
                <c:pt idx="120">
                  <c:v>8.0850000000000092E-8</c:v>
                </c:pt>
                <c:pt idx="121">
                  <c:v>8.0900000000000069E-8</c:v>
                </c:pt>
                <c:pt idx="122">
                  <c:v>8.0950000000000073E-8</c:v>
                </c:pt>
                <c:pt idx="123">
                  <c:v>8.100000000000009E-8</c:v>
                </c:pt>
                <c:pt idx="124">
                  <c:v>8.1050000000000081E-8</c:v>
                </c:pt>
                <c:pt idx="125">
                  <c:v>8.1100000000000071E-8</c:v>
                </c:pt>
                <c:pt idx="126">
                  <c:v>8.1150000000000088E-8</c:v>
                </c:pt>
                <c:pt idx="127">
                  <c:v>8.1200000000000079E-8</c:v>
                </c:pt>
                <c:pt idx="128">
                  <c:v>8.1250000000000069E-8</c:v>
                </c:pt>
                <c:pt idx="129">
                  <c:v>8.1300000000000046E-8</c:v>
                </c:pt>
                <c:pt idx="130">
                  <c:v>8.1350000000000063E-8</c:v>
                </c:pt>
                <c:pt idx="131">
                  <c:v>8.1400000000000041E-8</c:v>
                </c:pt>
                <c:pt idx="132">
                  <c:v>8.1450000000000071E-8</c:v>
                </c:pt>
                <c:pt idx="133">
                  <c:v>8.1500000000000075E-8</c:v>
                </c:pt>
                <c:pt idx="134">
                  <c:v>8.1550000000000105E-8</c:v>
                </c:pt>
                <c:pt idx="135">
                  <c:v>8.1600000000000069E-8</c:v>
                </c:pt>
                <c:pt idx="136">
                  <c:v>8.1650000000000086E-8</c:v>
                </c:pt>
                <c:pt idx="137">
                  <c:v>8.170000000000009E-8</c:v>
                </c:pt>
                <c:pt idx="138">
                  <c:v>8.175000000000008E-8</c:v>
                </c:pt>
                <c:pt idx="139">
                  <c:v>8.1800000000000071E-8</c:v>
                </c:pt>
                <c:pt idx="140">
                  <c:v>8.1850000000000074E-8</c:v>
                </c:pt>
                <c:pt idx="141">
                  <c:v>8.1900000000000078E-8</c:v>
                </c:pt>
                <c:pt idx="142">
                  <c:v>8.1950000000000069E-8</c:v>
                </c:pt>
                <c:pt idx="143">
                  <c:v>8.2000000000000059E-8</c:v>
                </c:pt>
                <c:pt idx="144">
                  <c:v>8.2050000000000076E-8</c:v>
                </c:pt>
                <c:pt idx="145">
                  <c:v>8.210000000000004E-8</c:v>
                </c:pt>
                <c:pt idx="146">
                  <c:v>8.2150000000000071E-8</c:v>
                </c:pt>
                <c:pt idx="147">
                  <c:v>8.2200000000000048E-8</c:v>
                </c:pt>
                <c:pt idx="148">
                  <c:v>8.2250000000000091E-8</c:v>
                </c:pt>
                <c:pt idx="149">
                  <c:v>8.2300000000000055E-8</c:v>
                </c:pt>
                <c:pt idx="150">
                  <c:v>8.2350000000000072E-8</c:v>
                </c:pt>
                <c:pt idx="151">
                  <c:v>8.2400000000000063E-8</c:v>
                </c:pt>
                <c:pt idx="152">
                  <c:v>8.245000000000004E-8</c:v>
                </c:pt>
                <c:pt idx="153">
                  <c:v>8.250000000000007E-8</c:v>
                </c:pt>
                <c:pt idx="154">
                  <c:v>8.2550000000000074E-8</c:v>
                </c:pt>
                <c:pt idx="155">
                  <c:v>8.2600000000000091E-8</c:v>
                </c:pt>
                <c:pt idx="156">
                  <c:v>8.2650000000000082E-8</c:v>
                </c:pt>
                <c:pt idx="157">
                  <c:v>8.2700000000000072E-8</c:v>
                </c:pt>
                <c:pt idx="158">
                  <c:v>8.2750000000000076E-8</c:v>
                </c:pt>
                <c:pt idx="159">
                  <c:v>8.2800000000000053E-8</c:v>
                </c:pt>
                <c:pt idx="160">
                  <c:v>8.285000000000007E-8</c:v>
                </c:pt>
                <c:pt idx="161">
                  <c:v>8.2900000000000061E-8</c:v>
                </c:pt>
                <c:pt idx="162">
                  <c:v>8.2950000000000078E-8</c:v>
                </c:pt>
                <c:pt idx="163">
                  <c:v>8.3000000000000081E-8</c:v>
                </c:pt>
                <c:pt idx="164">
                  <c:v>8.3050000000000085E-8</c:v>
                </c:pt>
                <c:pt idx="165">
                  <c:v>8.3100000000000089E-8</c:v>
                </c:pt>
                <c:pt idx="166">
                  <c:v>8.3150000000000106E-8</c:v>
                </c:pt>
                <c:pt idx="167">
                  <c:v>8.320000000000007E-8</c:v>
                </c:pt>
                <c:pt idx="168">
                  <c:v>8.3250000000000087E-8</c:v>
                </c:pt>
                <c:pt idx="169">
                  <c:v>8.3300000000000091E-8</c:v>
                </c:pt>
                <c:pt idx="170">
                  <c:v>8.3350000000000081E-8</c:v>
                </c:pt>
                <c:pt idx="171">
                  <c:v>8.3400000000000072E-8</c:v>
                </c:pt>
                <c:pt idx="172">
                  <c:v>8.3450000000000102E-8</c:v>
                </c:pt>
                <c:pt idx="173">
                  <c:v>8.3500000000000106E-8</c:v>
                </c:pt>
                <c:pt idx="174">
                  <c:v>8.355000000000011E-8</c:v>
                </c:pt>
                <c:pt idx="175">
                  <c:v>8.3600000000000087E-8</c:v>
                </c:pt>
                <c:pt idx="176">
                  <c:v>8.3650000000000104E-8</c:v>
                </c:pt>
                <c:pt idx="177">
                  <c:v>8.3700000000000081E-8</c:v>
                </c:pt>
                <c:pt idx="178">
                  <c:v>8.3750000000000111E-8</c:v>
                </c:pt>
                <c:pt idx="179">
                  <c:v>8.3800000000000102E-8</c:v>
                </c:pt>
                <c:pt idx="180">
                  <c:v>8.3850000000000106E-8</c:v>
                </c:pt>
                <c:pt idx="181">
                  <c:v>8.3900000000000083E-8</c:v>
                </c:pt>
                <c:pt idx="182">
                  <c:v>8.3950000000000087E-8</c:v>
                </c:pt>
                <c:pt idx="183">
                  <c:v>8.400000000000009E-8</c:v>
                </c:pt>
                <c:pt idx="184">
                  <c:v>8.4050000000000107E-8</c:v>
                </c:pt>
                <c:pt idx="185">
                  <c:v>8.4100000000000071E-8</c:v>
                </c:pt>
                <c:pt idx="186">
                  <c:v>8.4150000000000102E-8</c:v>
                </c:pt>
                <c:pt idx="187">
                  <c:v>8.4200000000000092E-8</c:v>
                </c:pt>
                <c:pt idx="188">
                  <c:v>8.4250000000000083E-8</c:v>
                </c:pt>
                <c:pt idx="189">
                  <c:v>8.4300000000000073E-8</c:v>
                </c:pt>
                <c:pt idx="190">
                  <c:v>8.4350000000000077E-8</c:v>
                </c:pt>
                <c:pt idx="191">
                  <c:v>8.4400000000000054E-8</c:v>
                </c:pt>
                <c:pt idx="192">
                  <c:v>8.4450000000000071E-8</c:v>
                </c:pt>
                <c:pt idx="193">
                  <c:v>8.4500000000000102E-8</c:v>
                </c:pt>
                <c:pt idx="194">
                  <c:v>8.4550000000000145E-8</c:v>
                </c:pt>
                <c:pt idx="195">
                  <c:v>8.4600000000000083E-8</c:v>
                </c:pt>
                <c:pt idx="196">
                  <c:v>8.4650000000000113E-8</c:v>
                </c:pt>
                <c:pt idx="197">
                  <c:v>8.4700000000000103E-8</c:v>
                </c:pt>
                <c:pt idx="198">
                  <c:v>8.4750000000000107E-8</c:v>
                </c:pt>
                <c:pt idx="199">
                  <c:v>8.4800000000000071E-8</c:v>
                </c:pt>
                <c:pt idx="200">
                  <c:v>8.4850000000000101E-8</c:v>
                </c:pt>
                <c:pt idx="201">
                  <c:v>8.4900000000000132E-8</c:v>
                </c:pt>
                <c:pt idx="202">
                  <c:v>8.4950000000000082E-8</c:v>
                </c:pt>
                <c:pt idx="203">
                  <c:v>8.5000000000000073E-8</c:v>
                </c:pt>
                <c:pt idx="204">
                  <c:v>8.5050000000000103E-8</c:v>
                </c:pt>
                <c:pt idx="205">
                  <c:v>8.5100000000000067E-8</c:v>
                </c:pt>
                <c:pt idx="206">
                  <c:v>8.5150000000000084E-8</c:v>
                </c:pt>
                <c:pt idx="207">
                  <c:v>8.5200000000000075E-8</c:v>
                </c:pt>
                <c:pt idx="208">
                  <c:v>8.5250000000000092E-8</c:v>
                </c:pt>
                <c:pt idx="209">
                  <c:v>8.5300000000000069E-8</c:v>
                </c:pt>
                <c:pt idx="210">
                  <c:v>8.5350000000000073E-8</c:v>
                </c:pt>
                <c:pt idx="211">
                  <c:v>8.5400000000000076E-8</c:v>
                </c:pt>
                <c:pt idx="212">
                  <c:v>8.5450000000000067E-8</c:v>
                </c:pt>
                <c:pt idx="213">
                  <c:v>8.5500000000000084E-8</c:v>
                </c:pt>
                <c:pt idx="214">
                  <c:v>8.5550000000000088E-8</c:v>
                </c:pt>
                <c:pt idx="215">
                  <c:v>8.5600000000000118E-8</c:v>
                </c:pt>
                <c:pt idx="216">
                  <c:v>8.5650000000000109E-8</c:v>
                </c:pt>
                <c:pt idx="217">
                  <c:v>8.5700000000000073E-8</c:v>
                </c:pt>
                <c:pt idx="218">
                  <c:v>8.5750000000000103E-8</c:v>
                </c:pt>
                <c:pt idx="219">
                  <c:v>8.580000000000008E-8</c:v>
                </c:pt>
                <c:pt idx="220">
                  <c:v>8.5850000000000084E-8</c:v>
                </c:pt>
                <c:pt idx="221">
                  <c:v>8.5900000000000074E-8</c:v>
                </c:pt>
                <c:pt idx="222">
                  <c:v>8.5950000000000091E-8</c:v>
                </c:pt>
                <c:pt idx="223">
                  <c:v>8.6000000000000069E-8</c:v>
                </c:pt>
                <c:pt idx="224">
                  <c:v>8.6050000000000072E-8</c:v>
                </c:pt>
                <c:pt idx="225">
                  <c:v>8.6100000000000089E-8</c:v>
                </c:pt>
                <c:pt idx="226">
                  <c:v>8.615000000000008E-8</c:v>
                </c:pt>
                <c:pt idx="227">
                  <c:v>8.620000000000007E-8</c:v>
                </c:pt>
                <c:pt idx="228">
                  <c:v>8.6250000000000074E-8</c:v>
                </c:pt>
                <c:pt idx="229">
                  <c:v>8.6300000000000078E-8</c:v>
                </c:pt>
                <c:pt idx="230">
                  <c:v>8.6350000000000068E-8</c:v>
                </c:pt>
                <c:pt idx="231">
                  <c:v>8.6400000000000059E-8</c:v>
                </c:pt>
                <c:pt idx="232">
                  <c:v>8.6450000000000076E-8</c:v>
                </c:pt>
                <c:pt idx="233">
                  <c:v>8.650000000000008E-8</c:v>
                </c:pt>
                <c:pt idx="234">
                  <c:v>8.6550000000000083E-8</c:v>
                </c:pt>
                <c:pt idx="235">
                  <c:v>8.6600000000000074E-8</c:v>
                </c:pt>
                <c:pt idx="236">
                  <c:v>8.6650000000000104E-8</c:v>
                </c:pt>
                <c:pt idx="237">
                  <c:v>8.6700000000000068E-8</c:v>
                </c:pt>
                <c:pt idx="238">
                  <c:v>8.6750000000000085E-8</c:v>
                </c:pt>
                <c:pt idx="239">
                  <c:v>8.6800000000000089E-8</c:v>
                </c:pt>
                <c:pt idx="240">
                  <c:v>8.685000000000008E-8</c:v>
                </c:pt>
                <c:pt idx="241">
                  <c:v>8.690000000000007E-8</c:v>
                </c:pt>
                <c:pt idx="242">
                  <c:v>8.6950000000000074E-8</c:v>
                </c:pt>
                <c:pt idx="243">
                  <c:v>8.7000000000000091E-8</c:v>
                </c:pt>
                <c:pt idx="244">
                  <c:v>8.7050000000000081E-8</c:v>
                </c:pt>
                <c:pt idx="245">
                  <c:v>8.7100000000000059E-8</c:v>
                </c:pt>
                <c:pt idx="246">
                  <c:v>8.7150000000000089E-8</c:v>
                </c:pt>
                <c:pt idx="247">
                  <c:v>8.720000000000004E-8</c:v>
                </c:pt>
                <c:pt idx="248">
                  <c:v>8.725000000000007E-8</c:v>
                </c:pt>
                <c:pt idx="249">
                  <c:v>8.7300000000000047E-8</c:v>
                </c:pt>
                <c:pt idx="250">
                  <c:v>8.7350000000000064E-8</c:v>
                </c:pt>
                <c:pt idx="251">
                  <c:v>8.7400000000000041E-8</c:v>
                </c:pt>
                <c:pt idx="252">
                  <c:v>8.7450000000000072E-8</c:v>
                </c:pt>
                <c:pt idx="253">
                  <c:v>8.7500000000000089E-8</c:v>
                </c:pt>
                <c:pt idx="254">
                  <c:v>8.7550000000000106E-8</c:v>
                </c:pt>
                <c:pt idx="255">
                  <c:v>8.760000000000007E-8</c:v>
                </c:pt>
                <c:pt idx="256">
                  <c:v>8.7650000000000087E-8</c:v>
                </c:pt>
                <c:pt idx="257">
                  <c:v>8.770000000000009E-8</c:v>
                </c:pt>
                <c:pt idx="258">
                  <c:v>8.7750000000000081E-8</c:v>
                </c:pt>
                <c:pt idx="259">
                  <c:v>8.7800000000000072E-8</c:v>
                </c:pt>
                <c:pt idx="260">
                  <c:v>8.7850000000000089E-8</c:v>
                </c:pt>
                <c:pt idx="261">
                  <c:v>8.7900000000000053E-8</c:v>
                </c:pt>
                <c:pt idx="262">
                  <c:v>8.795000000000007E-8</c:v>
                </c:pt>
                <c:pt idx="263">
                  <c:v>8.8000000000000087E-8</c:v>
                </c:pt>
                <c:pt idx="264">
                  <c:v>8.8050000000000104E-8</c:v>
                </c:pt>
                <c:pt idx="265">
                  <c:v>8.8100000000000081E-8</c:v>
                </c:pt>
                <c:pt idx="266">
                  <c:v>8.8150000000000111E-8</c:v>
                </c:pt>
                <c:pt idx="267">
                  <c:v>8.8200000000000102E-8</c:v>
                </c:pt>
                <c:pt idx="268">
                  <c:v>8.8250000000000105E-8</c:v>
                </c:pt>
                <c:pt idx="269">
                  <c:v>8.8300000000000069E-8</c:v>
                </c:pt>
                <c:pt idx="270">
                  <c:v>8.8350000000000086E-8</c:v>
                </c:pt>
                <c:pt idx="271">
                  <c:v>8.840000000000009E-8</c:v>
                </c:pt>
                <c:pt idx="272">
                  <c:v>8.8450000000000081E-8</c:v>
                </c:pt>
                <c:pt idx="273">
                  <c:v>8.8500000000000111E-8</c:v>
                </c:pt>
                <c:pt idx="274">
                  <c:v>8.8550000000000128E-8</c:v>
                </c:pt>
                <c:pt idx="275">
                  <c:v>8.8600000000000145E-8</c:v>
                </c:pt>
                <c:pt idx="276">
                  <c:v>8.8650000000000109E-8</c:v>
                </c:pt>
                <c:pt idx="277">
                  <c:v>8.8700000000000086E-8</c:v>
                </c:pt>
                <c:pt idx="278">
                  <c:v>8.8750000000000116E-8</c:v>
                </c:pt>
                <c:pt idx="279">
                  <c:v>8.880000000000008E-8</c:v>
                </c:pt>
                <c:pt idx="280">
                  <c:v>8.8850000000000111E-8</c:v>
                </c:pt>
                <c:pt idx="281">
                  <c:v>8.8900000000000101E-8</c:v>
                </c:pt>
                <c:pt idx="282">
                  <c:v>8.8950000000000105E-8</c:v>
                </c:pt>
                <c:pt idx="283">
                  <c:v>8.9000000000000082E-8</c:v>
                </c:pt>
                <c:pt idx="284">
                  <c:v>8.9050000000000086E-8</c:v>
                </c:pt>
                <c:pt idx="285">
                  <c:v>8.910000000000009E-8</c:v>
                </c:pt>
                <c:pt idx="286">
                  <c:v>8.9150000000000107E-8</c:v>
                </c:pt>
                <c:pt idx="287">
                  <c:v>8.9200000000000071E-8</c:v>
                </c:pt>
                <c:pt idx="288">
                  <c:v>8.9250000000000088E-8</c:v>
                </c:pt>
                <c:pt idx="289">
                  <c:v>8.9300000000000105E-8</c:v>
                </c:pt>
                <c:pt idx="290">
                  <c:v>8.9350000000000082E-8</c:v>
                </c:pt>
                <c:pt idx="291">
                  <c:v>8.9400000000000073E-8</c:v>
                </c:pt>
                <c:pt idx="292">
                  <c:v>8.9450000000000076E-8</c:v>
                </c:pt>
                <c:pt idx="293">
                  <c:v>8.9500000000000107E-8</c:v>
                </c:pt>
                <c:pt idx="294">
                  <c:v>8.955000000000011E-8</c:v>
                </c:pt>
                <c:pt idx="295">
                  <c:v>8.9600000000000088E-8</c:v>
                </c:pt>
                <c:pt idx="296">
                  <c:v>8.9650000000000131E-8</c:v>
                </c:pt>
                <c:pt idx="297">
                  <c:v>8.9700000000000082E-8</c:v>
                </c:pt>
                <c:pt idx="298">
                  <c:v>8.9750000000000125E-8</c:v>
                </c:pt>
                <c:pt idx="299">
                  <c:v>8.9800000000000103E-8</c:v>
                </c:pt>
                <c:pt idx="300">
                  <c:v>8.9850000000000106E-8</c:v>
                </c:pt>
                <c:pt idx="301">
                  <c:v>8.9900000000000084E-8</c:v>
                </c:pt>
                <c:pt idx="302">
                  <c:v>8.9950000000000087E-8</c:v>
                </c:pt>
                <c:pt idx="303">
                  <c:v>9.0000000000000104E-8</c:v>
                </c:pt>
                <c:pt idx="304">
                  <c:v>9.0050000000000082E-8</c:v>
                </c:pt>
                <c:pt idx="305">
                  <c:v>9.0100000000000072E-8</c:v>
                </c:pt>
                <c:pt idx="306">
                  <c:v>9.0150000000000102E-8</c:v>
                </c:pt>
                <c:pt idx="307">
                  <c:v>9.0200000000000067E-8</c:v>
                </c:pt>
                <c:pt idx="308">
                  <c:v>9.0250000000000084E-8</c:v>
                </c:pt>
                <c:pt idx="309">
                  <c:v>9.0300000000000074E-8</c:v>
                </c:pt>
                <c:pt idx="310">
                  <c:v>9.0350000000000078E-8</c:v>
                </c:pt>
                <c:pt idx="311">
                  <c:v>9.0400000000000068E-8</c:v>
                </c:pt>
                <c:pt idx="312">
                  <c:v>9.0450000000000072E-8</c:v>
                </c:pt>
                <c:pt idx="313">
                  <c:v>9.0500000000000102E-8</c:v>
                </c:pt>
                <c:pt idx="314">
                  <c:v>9.0550000000000106E-8</c:v>
                </c:pt>
                <c:pt idx="315">
                  <c:v>9.0600000000000083E-8</c:v>
                </c:pt>
                <c:pt idx="316">
                  <c:v>9.0650000000000087E-8</c:v>
                </c:pt>
                <c:pt idx="317">
                  <c:v>9.0700000000000091E-8</c:v>
                </c:pt>
                <c:pt idx="318">
                  <c:v>9.0750000000000108E-8</c:v>
                </c:pt>
                <c:pt idx="319">
                  <c:v>9.0800000000000072E-8</c:v>
                </c:pt>
                <c:pt idx="320">
                  <c:v>9.0850000000000102E-8</c:v>
                </c:pt>
                <c:pt idx="321">
                  <c:v>9.0900000000000079E-8</c:v>
                </c:pt>
                <c:pt idx="322">
                  <c:v>9.0950000000000083E-8</c:v>
                </c:pt>
                <c:pt idx="323">
                  <c:v>9.1000000000000074E-8</c:v>
                </c:pt>
                <c:pt idx="324">
                  <c:v>9.1050000000000104E-8</c:v>
                </c:pt>
                <c:pt idx="325">
                  <c:v>9.1100000000000055E-8</c:v>
                </c:pt>
                <c:pt idx="326">
                  <c:v>9.1150000000000072E-8</c:v>
                </c:pt>
                <c:pt idx="327">
                  <c:v>9.1200000000000089E-8</c:v>
                </c:pt>
                <c:pt idx="328">
                  <c:v>9.1250000000000079E-8</c:v>
                </c:pt>
                <c:pt idx="329">
                  <c:v>9.130000000000007E-8</c:v>
                </c:pt>
                <c:pt idx="330">
                  <c:v>9.1350000000000074E-8</c:v>
                </c:pt>
                <c:pt idx="331">
                  <c:v>9.1400000000000077E-8</c:v>
                </c:pt>
                <c:pt idx="332">
                  <c:v>9.1450000000000068E-8</c:v>
                </c:pt>
                <c:pt idx="333">
                  <c:v>9.1500000000000085E-8</c:v>
                </c:pt>
                <c:pt idx="334">
                  <c:v>9.1550000000000128E-8</c:v>
                </c:pt>
                <c:pt idx="335">
                  <c:v>9.1600000000000092E-8</c:v>
                </c:pt>
                <c:pt idx="336">
                  <c:v>9.1650000000000109E-8</c:v>
                </c:pt>
                <c:pt idx="337">
                  <c:v>9.1700000000000073E-8</c:v>
                </c:pt>
                <c:pt idx="338">
                  <c:v>9.1750000000000104E-8</c:v>
                </c:pt>
                <c:pt idx="339">
                  <c:v>9.1800000000000068E-8</c:v>
                </c:pt>
                <c:pt idx="340">
                  <c:v>9.1850000000000085E-8</c:v>
                </c:pt>
                <c:pt idx="341">
                  <c:v>9.1900000000000088E-8</c:v>
                </c:pt>
                <c:pt idx="342">
                  <c:v>9.1950000000000092E-8</c:v>
                </c:pt>
                <c:pt idx="343">
                  <c:v>9.2000000000000069E-8</c:v>
                </c:pt>
                <c:pt idx="344">
                  <c:v>9.2050000000000073E-8</c:v>
                </c:pt>
                <c:pt idx="345">
                  <c:v>9.210000000000009E-8</c:v>
                </c:pt>
                <c:pt idx="346">
                  <c:v>9.2150000000000081E-8</c:v>
                </c:pt>
                <c:pt idx="347">
                  <c:v>9.2200000000000071E-8</c:v>
                </c:pt>
                <c:pt idx="348">
                  <c:v>9.2250000000000088E-8</c:v>
                </c:pt>
                <c:pt idx="349">
                  <c:v>9.2300000000000079E-8</c:v>
                </c:pt>
                <c:pt idx="350">
                  <c:v>9.2350000000000069E-8</c:v>
                </c:pt>
                <c:pt idx="351">
                  <c:v>9.2400000000000047E-8</c:v>
                </c:pt>
                <c:pt idx="352">
                  <c:v>9.2450000000000064E-8</c:v>
                </c:pt>
                <c:pt idx="353">
                  <c:v>9.2500000000000081E-8</c:v>
                </c:pt>
                <c:pt idx="354">
                  <c:v>9.2550000000000084E-8</c:v>
                </c:pt>
                <c:pt idx="355">
                  <c:v>9.2600000000000088E-8</c:v>
                </c:pt>
                <c:pt idx="356">
                  <c:v>9.2650000000000105E-8</c:v>
                </c:pt>
                <c:pt idx="357">
                  <c:v>9.2700000000000069E-8</c:v>
                </c:pt>
                <c:pt idx="358">
                  <c:v>9.2750000000000086E-8</c:v>
                </c:pt>
                <c:pt idx="359">
                  <c:v>9.280000000000009E-8</c:v>
                </c:pt>
                <c:pt idx="360">
                  <c:v>9.285000000000008E-8</c:v>
                </c:pt>
                <c:pt idx="361">
                  <c:v>9.2900000000000071E-8</c:v>
                </c:pt>
                <c:pt idx="362">
                  <c:v>9.2950000000000075E-8</c:v>
                </c:pt>
                <c:pt idx="363">
                  <c:v>9.3000000000000105E-8</c:v>
                </c:pt>
                <c:pt idx="364">
                  <c:v>9.3050000000000109E-8</c:v>
                </c:pt>
                <c:pt idx="365">
                  <c:v>9.3100000000000086E-8</c:v>
                </c:pt>
                <c:pt idx="366">
                  <c:v>9.3150000000000103E-8</c:v>
                </c:pt>
                <c:pt idx="367">
                  <c:v>9.320000000000008E-8</c:v>
                </c:pt>
                <c:pt idx="368">
                  <c:v>9.325000000000011E-8</c:v>
                </c:pt>
                <c:pt idx="369">
                  <c:v>9.3300000000000074E-8</c:v>
                </c:pt>
                <c:pt idx="370">
                  <c:v>9.3350000000000105E-8</c:v>
                </c:pt>
                <c:pt idx="371">
                  <c:v>9.3400000000000082E-8</c:v>
                </c:pt>
                <c:pt idx="372">
                  <c:v>9.3450000000000086E-8</c:v>
                </c:pt>
                <c:pt idx="373">
                  <c:v>9.3500000000000103E-8</c:v>
                </c:pt>
                <c:pt idx="374">
                  <c:v>9.355000000000012E-8</c:v>
                </c:pt>
                <c:pt idx="375">
                  <c:v>9.360000000000011E-8</c:v>
                </c:pt>
                <c:pt idx="376">
                  <c:v>9.3650000000000114E-8</c:v>
                </c:pt>
                <c:pt idx="377">
                  <c:v>9.3700000000000144E-8</c:v>
                </c:pt>
                <c:pt idx="378">
                  <c:v>9.3750000000000108E-8</c:v>
                </c:pt>
                <c:pt idx="379">
                  <c:v>9.3800000000000086E-8</c:v>
                </c:pt>
                <c:pt idx="380">
                  <c:v>9.3850000000000129E-8</c:v>
                </c:pt>
                <c:pt idx="381">
                  <c:v>9.3900000000000106E-8</c:v>
                </c:pt>
                <c:pt idx="382">
                  <c:v>9.395000000000011E-8</c:v>
                </c:pt>
                <c:pt idx="383">
                  <c:v>9.4000000000000087E-8</c:v>
                </c:pt>
                <c:pt idx="384">
                  <c:v>9.4050000000000104E-8</c:v>
                </c:pt>
                <c:pt idx="385">
                  <c:v>9.4100000000000082E-8</c:v>
                </c:pt>
                <c:pt idx="386">
                  <c:v>9.4150000000000085E-8</c:v>
                </c:pt>
                <c:pt idx="387">
                  <c:v>9.4200000000000089E-8</c:v>
                </c:pt>
                <c:pt idx="388">
                  <c:v>9.4250000000000106E-8</c:v>
                </c:pt>
                <c:pt idx="389">
                  <c:v>9.430000000000007E-8</c:v>
                </c:pt>
                <c:pt idx="390">
                  <c:v>9.4350000000000087E-8</c:v>
                </c:pt>
                <c:pt idx="391">
                  <c:v>9.4400000000000091E-8</c:v>
                </c:pt>
                <c:pt idx="392">
                  <c:v>9.4450000000000081E-8</c:v>
                </c:pt>
                <c:pt idx="393">
                  <c:v>9.4500000000000125E-8</c:v>
                </c:pt>
                <c:pt idx="394">
                  <c:v>9.4550000000000129E-8</c:v>
                </c:pt>
                <c:pt idx="395">
                  <c:v>9.4600000000000106E-8</c:v>
                </c:pt>
                <c:pt idx="396">
                  <c:v>9.465000000000011E-8</c:v>
                </c:pt>
                <c:pt idx="397">
                  <c:v>9.4700000000000087E-8</c:v>
                </c:pt>
                <c:pt idx="398">
                  <c:v>9.4750000000000104E-8</c:v>
                </c:pt>
                <c:pt idx="399">
                  <c:v>9.4800000000000081E-8</c:v>
                </c:pt>
                <c:pt idx="400">
                  <c:v>9.4850000000000125E-8</c:v>
                </c:pt>
                <c:pt idx="401">
                  <c:v>9.4900000000000102E-8</c:v>
                </c:pt>
                <c:pt idx="402">
                  <c:v>9.4950000000000106E-8</c:v>
                </c:pt>
                <c:pt idx="403">
                  <c:v>9.5000000000000083E-8</c:v>
                </c:pt>
                <c:pt idx="404">
                  <c:v>9.5050000000000087E-8</c:v>
                </c:pt>
                <c:pt idx="405">
                  <c:v>9.5100000000000091E-8</c:v>
                </c:pt>
                <c:pt idx="406">
                  <c:v>9.5150000000000081E-8</c:v>
                </c:pt>
                <c:pt idx="407">
                  <c:v>9.5200000000000072E-8</c:v>
                </c:pt>
                <c:pt idx="408">
                  <c:v>9.5250000000000102E-8</c:v>
                </c:pt>
                <c:pt idx="409">
                  <c:v>9.5300000000000092E-8</c:v>
                </c:pt>
                <c:pt idx="410">
                  <c:v>9.5350000000000083E-8</c:v>
                </c:pt>
                <c:pt idx="411">
                  <c:v>9.5400000000000073E-8</c:v>
                </c:pt>
                <c:pt idx="412">
                  <c:v>9.5450000000000077E-8</c:v>
                </c:pt>
                <c:pt idx="413">
                  <c:v>9.5500000000000107E-8</c:v>
                </c:pt>
                <c:pt idx="414">
                  <c:v>9.5550000000000111E-8</c:v>
                </c:pt>
                <c:pt idx="415">
                  <c:v>9.5600000000000102E-8</c:v>
                </c:pt>
                <c:pt idx="416">
                  <c:v>9.5650000000000105E-8</c:v>
                </c:pt>
                <c:pt idx="417">
                  <c:v>9.5700000000000083E-8</c:v>
                </c:pt>
                <c:pt idx="418">
                  <c:v>9.5750000000000086E-8</c:v>
                </c:pt>
                <c:pt idx="419">
                  <c:v>9.580000000000009E-8</c:v>
                </c:pt>
                <c:pt idx="420">
                  <c:v>9.5850000000000107E-8</c:v>
                </c:pt>
                <c:pt idx="421">
                  <c:v>9.5900000000000071E-8</c:v>
                </c:pt>
                <c:pt idx="422">
                  <c:v>9.5950000000000101E-8</c:v>
                </c:pt>
                <c:pt idx="423">
                  <c:v>9.6000000000000132E-8</c:v>
                </c:pt>
                <c:pt idx="424">
                  <c:v>9.6050000000000083E-8</c:v>
                </c:pt>
                <c:pt idx="425">
                  <c:v>9.6100000000000073E-8</c:v>
                </c:pt>
                <c:pt idx="426">
                  <c:v>9.6150000000000103E-8</c:v>
                </c:pt>
                <c:pt idx="427">
                  <c:v>9.6200000000000067E-8</c:v>
                </c:pt>
                <c:pt idx="428">
                  <c:v>9.6250000000000084E-8</c:v>
                </c:pt>
                <c:pt idx="429">
                  <c:v>9.6300000000000075E-8</c:v>
                </c:pt>
                <c:pt idx="430">
                  <c:v>9.6350000000000092E-8</c:v>
                </c:pt>
                <c:pt idx="431">
                  <c:v>9.6400000000000069E-8</c:v>
                </c:pt>
                <c:pt idx="432">
                  <c:v>9.6450000000000073E-8</c:v>
                </c:pt>
                <c:pt idx="433">
                  <c:v>9.6500000000000103E-8</c:v>
                </c:pt>
                <c:pt idx="434">
                  <c:v>9.6550000000000107E-8</c:v>
                </c:pt>
                <c:pt idx="435">
                  <c:v>9.6600000000000084E-8</c:v>
                </c:pt>
                <c:pt idx="436">
                  <c:v>9.6650000000000088E-8</c:v>
                </c:pt>
                <c:pt idx="437">
                  <c:v>9.6700000000000118E-8</c:v>
                </c:pt>
                <c:pt idx="438">
                  <c:v>9.6750000000000109E-8</c:v>
                </c:pt>
                <c:pt idx="439">
                  <c:v>9.6800000000000073E-8</c:v>
                </c:pt>
                <c:pt idx="440">
                  <c:v>9.6850000000000103E-8</c:v>
                </c:pt>
                <c:pt idx="441">
                  <c:v>9.6900000000000067E-8</c:v>
                </c:pt>
                <c:pt idx="442">
                  <c:v>9.6950000000000084E-8</c:v>
                </c:pt>
                <c:pt idx="443">
                  <c:v>9.7000000000000074E-8</c:v>
                </c:pt>
                <c:pt idx="444">
                  <c:v>9.7050000000000091E-8</c:v>
                </c:pt>
                <c:pt idx="445">
                  <c:v>9.7100000000000069E-8</c:v>
                </c:pt>
                <c:pt idx="446">
                  <c:v>9.7150000000000073E-8</c:v>
                </c:pt>
                <c:pt idx="447">
                  <c:v>9.720000000000009E-8</c:v>
                </c:pt>
                <c:pt idx="448">
                  <c:v>9.725000000000008E-8</c:v>
                </c:pt>
                <c:pt idx="449">
                  <c:v>9.7300000000000071E-8</c:v>
                </c:pt>
                <c:pt idx="450">
                  <c:v>9.7350000000000074E-8</c:v>
                </c:pt>
                <c:pt idx="451">
                  <c:v>9.7400000000000078E-8</c:v>
                </c:pt>
                <c:pt idx="452">
                  <c:v>9.7450000000000069E-8</c:v>
                </c:pt>
                <c:pt idx="453">
                  <c:v>9.7500000000000072E-8</c:v>
                </c:pt>
                <c:pt idx="454">
                  <c:v>9.7550000000000103E-8</c:v>
                </c:pt>
                <c:pt idx="455">
                  <c:v>9.760000000000008E-8</c:v>
                </c:pt>
                <c:pt idx="456">
                  <c:v>9.7650000000000084E-8</c:v>
                </c:pt>
                <c:pt idx="457">
                  <c:v>9.7700000000000074E-8</c:v>
                </c:pt>
                <c:pt idx="458">
                  <c:v>9.7750000000000104E-8</c:v>
                </c:pt>
                <c:pt idx="459">
                  <c:v>9.7800000000000068E-8</c:v>
                </c:pt>
                <c:pt idx="460">
                  <c:v>9.7850000000000085E-8</c:v>
                </c:pt>
                <c:pt idx="461">
                  <c:v>9.7900000000000089E-8</c:v>
                </c:pt>
                <c:pt idx="462">
                  <c:v>9.795000000000008E-8</c:v>
                </c:pt>
                <c:pt idx="463">
                  <c:v>9.800000000000011E-8</c:v>
                </c:pt>
                <c:pt idx="464">
                  <c:v>9.8050000000000114E-8</c:v>
                </c:pt>
                <c:pt idx="465">
                  <c:v>9.8100000000000104E-8</c:v>
                </c:pt>
                <c:pt idx="466">
                  <c:v>9.8150000000000108E-8</c:v>
                </c:pt>
                <c:pt idx="467">
                  <c:v>9.8200000000000085E-8</c:v>
                </c:pt>
                <c:pt idx="468">
                  <c:v>9.8250000000000129E-8</c:v>
                </c:pt>
                <c:pt idx="469">
                  <c:v>9.830000000000008E-8</c:v>
                </c:pt>
                <c:pt idx="470">
                  <c:v>9.835000000000011E-8</c:v>
                </c:pt>
                <c:pt idx="471">
                  <c:v>9.8400000000000074E-8</c:v>
                </c:pt>
                <c:pt idx="472">
                  <c:v>9.8450000000000104E-8</c:v>
                </c:pt>
                <c:pt idx="473">
                  <c:v>9.8500000000000108E-8</c:v>
                </c:pt>
                <c:pt idx="474">
                  <c:v>9.8550000000000138E-8</c:v>
                </c:pt>
                <c:pt idx="475">
                  <c:v>9.8600000000000129E-8</c:v>
                </c:pt>
                <c:pt idx="476">
                  <c:v>9.8650000000000119E-8</c:v>
                </c:pt>
                <c:pt idx="477">
                  <c:v>9.870000000000011E-8</c:v>
                </c:pt>
                <c:pt idx="478">
                  <c:v>9.8750000000000113E-8</c:v>
                </c:pt>
                <c:pt idx="479">
                  <c:v>9.8800000000000104E-8</c:v>
                </c:pt>
                <c:pt idx="480">
                  <c:v>9.8850000000000108E-8</c:v>
                </c:pt>
                <c:pt idx="481">
                  <c:v>9.8900000000000085E-8</c:v>
                </c:pt>
                <c:pt idx="482">
                  <c:v>9.8950000000000128E-8</c:v>
                </c:pt>
                <c:pt idx="483">
                  <c:v>9.9000000000000106E-8</c:v>
                </c:pt>
                <c:pt idx="484">
                  <c:v>9.9050000000000109E-8</c:v>
                </c:pt>
                <c:pt idx="485">
                  <c:v>9.9100000000000087E-8</c:v>
                </c:pt>
                <c:pt idx="486">
                  <c:v>9.9150000000000104E-8</c:v>
                </c:pt>
                <c:pt idx="487">
                  <c:v>9.9200000000000081E-8</c:v>
                </c:pt>
                <c:pt idx="488">
                  <c:v>9.9250000000000085E-8</c:v>
                </c:pt>
                <c:pt idx="489">
                  <c:v>9.9300000000000088E-8</c:v>
                </c:pt>
                <c:pt idx="490">
                  <c:v>9.9350000000000105E-8</c:v>
                </c:pt>
                <c:pt idx="491">
                  <c:v>9.940000000000007E-8</c:v>
                </c:pt>
                <c:pt idx="492">
                  <c:v>9.9450000000000087E-8</c:v>
                </c:pt>
                <c:pt idx="493">
                  <c:v>9.9500000000000103E-8</c:v>
                </c:pt>
                <c:pt idx="494">
                  <c:v>9.955000000000012E-8</c:v>
                </c:pt>
                <c:pt idx="495">
                  <c:v>9.9600000000000111E-8</c:v>
                </c:pt>
                <c:pt idx="496">
                  <c:v>9.9650000000000128E-8</c:v>
                </c:pt>
                <c:pt idx="497">
                  <c:v>9.9700000000000145E-8</c:v>
                </c:pt>
                <c:pt idx="498">
                  <c:v>9.9750000000000109E-8</c:v>
                </c:pt>
                <c:pt idx="499">
                  <c:v>9.9800000000000086E-8</c:v>
                </c:pt>
                <c:pt idx="500">
                  <c:v>9.9850000000000103E-8</c:v>
                </c:pt>
                <c:pt idx="501">
                  <c:v>9.9900000000000081E-8</c:v>
                </c:pt>
                <c:pt idx="502">
                  <c:v>9.9950000000000111E-8</c:v>
                </c:pt>
                <c:pt idx="503">
                  <c:v>1.0000000000000009E-7</c:v>
                </c:pt>
                <c:pt idx="504">
                  <c:v>1.0005000000000008E-7</c:v>
                </c:pt>
                <c:pt idx="505">
                  <c:v>1.0010000000000006E-7</c:v>
                </c:pt>
                <c:pt idx="506">
                  <c:v>1.0015000000000005E-7</c:v>
                </c:pt>
                <c:pt idx="507">
                  <c:v>1.0020000000000009E-7</c:v>
                </c:pt>
                <c:pt idx="508">
                  <c:v>1.0025000000000005E-7</c:v>
                </c:pt>
                <c:pt idx="509">
                  <c:v>1.0030000000000004E-7</c:v>
                </c:pt>
                <c:pt idx="510">
                  <c:v>1.0035000000000005E-7</c:v>
                </c:pt>
                <c:pt idx="511">
                  <c:v>1.0040000000000008E-7</c:v>
                </c:pt>
                <c:pt idx="512">
                  <c:v>1.0045000000000006E-7</c:v>
                </c:pt>
                <c:pt idx="513">
                  <c:v>1.0050000000000005E-7</c:v>
                </c:pt>
                <c:pt idx="514">
                  <c:v>1.0055000000000005E-7</c:v>
                </c:pt>
                <c:pt idx="515">
                  <c:v>1.0060000000000008E-7</c:v>
                </c:pt>
                <c:pt idx="516">
                  <c:v>1.0065000000000006E-7</c:v>
                </c:pt>
                <c:pt idx="517">
                  <c:v>1.0070000000000005E-7</c:v>
                </c:pt>
                <c:pt idx="518">
                  <c:v>1.0075000000000005E-7</c:v>
                </c:pt>
                <c:pt idx="519">
                  <c:v>1.0080000000000008E-7</c:v>
                </c:pt>
                <c:pt idx="520">
                  <c:v>1.0085000000000006E-7</c:v>
                </c:pt>
                <c:pt idx="521">
                  <c:v>1.0090000000000005E-7</c:v>
                </c:pt>
                <c:pt idx="522">
                  <c:v>1.0095000000000004E-7</c:v>
                </c:pt>
                <c:pt idx="523">
                  <c:v>1.0100000000000008E-7</c:v>
                </c:pt>
                <c:pt idx="524">
                  <c:v>1.0105000000000006E-7</c:v>
                </c:pt>
                <c:pt idx="525">
                  <c:v>1.0110000000000005E-7</c:v>
                </c:pt>
                <c:pt idx="526">
                  <c:v>1.0115000000000004E-7</c:v>
                </c:pt>
                <c:pt idx="527">
                  <c:v>1.0120000000000009E-7</c:v>
                </c:pt>
                <c:pt idx="528">
                  <c:v>1.0125000000000008E-7</c:v>
                </c:pt>
                <c:pt idx="529">
                  <c:v>1.0130000000000005E-7</c:v>
                </c:pt>
                <c:pt idx="530">
                  <c:v>1.0135000000000004E-7</c:v>
                </c:pt>
                <c:pt idx="531">
                  <c:v>1.0140000000000006E-7</c:v>
                </c:pt>
                <c:pt idx="532">
                  <c:v>1.0145000000000008E-7</c:v>
                </c:pt>
                <c:pt idx="533">
                  <c:v>1.0150000000000006E-7</c:v>
                </c:pt>
                <c:pt idx="534">
                  <c:v>1.0155000000000005E-7</c:v>
                </c:pt>
                <c:pt idx="535">
                  <c:v>1.0160000000000009E-7</c:v>
                </c:pt>
                <c:pt idx="536">
                  <c:v>1.0165000000000008E-7</c:v>
                </c:pt>
                <c:pt idx="537">
                  <c:v>1.0170000000000006E-7</c:v>
                </c:pt>
                <c:pt idx="538">
                  <c:v>1.0175000000000005E-7</c:v>
                </c:pt>
                <c:pt idx="539">
                  <c:v>1.0180000000000009E-7</c:v>
                </c:pt>
                <c:pt idx="540">
                  <c:v>1.0185000000000008E-7</c:v>
                </c:pt>
                <c:pt idx="541">
                  <c:v>1.0190000000000006E-7</c:v>
                </c:pt>
                <c:pt idx="542">
                  <c:v>1.0195000000000005E-7</c:v>
                </c:pt>
                <c:pt idx="543">
                  <c:v>1.0200000000000008E-7</c:v>
                </c:pt>
                <c:pt idx="544">
                  <c:v>1.0205000000000006E-7</c:v>
                </c:pt>
                <c:pt idx="545">
                  <c:v>1.0210000000000005E-7</c:v>
                </c:pt>
                <c:pt idx="546">
                  <c:v>1.0215000000000005E-7</c:v>
                </c:pt>
                <c:pt idx="547">
                  <c:v>1.0220000000000008E-7</c:v>
                </c:pt>
                <c:pt idx="548">
                  <c:v>1.0225000000000006E-7</c:v>
                </c:pt>
                <c:pt idx="549">
                  <c:v>1.0230000000000008E-7</c:v>
                </c:pt>
                <c:pt idx="550">
                  <c:v>1.0235000000000005E-7</c:v>
                </c:pt>
                <c:pt idx="551">
                  <c:v>1.0240000000000008E-7</c:v>
                </c:pt>
                <c:pt idx="552">
                  <c:v>1.0245000000000006E-7</c:v>
                </c:pt>
                <c:pt idx="553">
                  <c:v>1.0250000000000005E-7</c:v>
                </c:pt>
                <c:pt idx="554">
                  <c:v>1.0255000000000004E-7</c:v>
                </c:pt>
                <c:pt idx="555">
                  <c:v>1.0260000000000008E-7</c:v>
                </c:pt>
                <c:pt idx="556">
                  <c:v>1.0265000000000008E-7</c:v>
                </c:pt>
                <c:pt idx="557">
                  <c:v>1.0270000000000005E-7</c:v>
                </c:pt>
                <c:pt idx="558">
                  <c:v>1.0275000000000004E-7</c:v>
                </c:pt>
                <c:pt idx="559">
                  <c:v>1.0280000000000009E-7</c:v>
                </c:pt>
                <c:pt idx="560">
                  <c:v>1.0285000000000008E-7</c:v>
                </c:pt>
                <c:pt idx="561">
                  <c:v>1.0290000000000005E-7</c:v>
                </c:pt>
                <c:pt idx="562">
                  <c:v>1.0295000000000005E-7</c:v>
                </c:pt>
                <c:pt idx="563">
                  <c:v>1.0300000000000009E-7</c:v>
                </c:pt>
                <c:pt idx="564">
                  <c:v>1.0305000000000008E-7</c:v>
                </c:pt>
                <c:pt idx="565">
                  <c:v>1.0310000000000006E-7</c:v>
                </c:pt>
                <c:pt idx="566">
                  <c:v>1.0315000000000005E-7</c:v>
                </c:pt>
                <c:pt idx="567">
                  <c:v>1.0320000000000009E-7</c:v>
                </c:pt>
                <c:pt idx="568">
                  <c:v>1.0325000000000008E-7</c:v>
                </c:pt>
                <c:pt idx="569">
                  <c:v>1.0330000000000006E-7</c:v>
                </c:pt>
                <c:pt idx="570">
                  <c:v>1.0335000000000005E-7</c:v>
                </c:pt>
                <c:pt idx="571">
                  <c:v>1.0340000000000009E-7</c:v>
                </c:pt>
                <c:pt idx="572">
                  <c:v>1.0345000000000008E-7</c:v>
                </c:pt>
                <c:pt idx="573">
                  <c:v>1.0350000000000006E-7</c:v>
                </c:pt>
                <c:pt idx="574">
                  <c:v>1.0355000000000005E-7</c:v>
                </c:pt>
                <c:pt idx="575">
                  <c:v>1.0360000000000009E-7</c:v>
                </c:pt>
                <c:pt idx="576">
                  <c:v>1.0365000000000006E-7</c:v>
                </c:pt>
                <c:pt idx="577">
                  <c:v>1.0370000000000007E-7</c:v>
                </c:pt>
                <c:pt idx="578">
                  <c:v>1.0375000000000005E-7</c:v>
                </c:pt>
                <c:pt idx="579">
                  <c:v>1.0380000000000008E-7</c:v>
                </c:pt>
                <c:pt idx="580">
                  <c:v>1.0385000000000006E-7</c:v>
                </c:pt>
                <c:pt idx="581">
                  <c:v>1.0390000000000008E-7</c:v>
                </c:pt>
                <c:pt idx="582">
                  <c:v>1.0395000000000005E-7</c:v>
                </c:pt>
                <c:pt idx="583">
                  <c:v>1.0400000000000008E-7</c:v>
                </c:pt>
                <c:pt idx="584">
                  <c:v>1.0405000000000009E-7</c:v>
                </c:pt>
                <c:pt idx="585">
                  <c:v>1.0410000000000008E-7</c:v>
                </c:pt>
                <c:pt idx="586">
                  <c:v>1.0415000000000006E-7</c:v>
                </c:pt>
                <c:pt idx="587">
                  <c:v>1.0420000000000009E-7</c:v>
                </c:pt>
                <c:pt idx="588">
                  <c:v>1.0425000000000008E-7</c:v>
                </c:pt>
                <c:pt idx="589">
                  <c:v>1.0430000000000005E-7</c:v>
                </c:pt>
                <c:pt idx="590">
                  <c:v>1.0435000000000004E-7</c:v>
                </c:pt>
                <c:pt idx="591">
                  <c:v>1.0440000000000009E-7</c:v>
                </c:pt>
                <c:pt idx="592">
                  <c:v>1.0445000000000008E-7</c:v>
                </c:pt>
                <c:pt idx="593">
                  <c:v>1.0450000000000006E-7</c:v>
                </c:pt>
                <c:pt idx="594">
                  <c:v>1.0455000000000005E-7</c:v>
                </c:pt>
                <c:pt idx="595">
                  <c:v>1.0460000000000009E-7</c:v>
                </c:pt>
                <c:pt idx="596">
                  <c:v>1.0465000000000008E-7</c:v>
                </c:pt>
                <c:pt idx="597">
                  <c:v>1.0470000000000006E-7</c:v>
                </c:pt>
                <c:pt idx="598">
                  <c:v>1.0475000000000005E-7</c:v>
                </c:pt>
                <c:pt idx="599">
                  <c:v>1.0480000000000009E-7</c:v>
                </c:pt>
                <c:pt idx="600">
                  <c:v>1.0485000000000008E-7</c:v>
                </c:pt>
                <c:pt idx="601">
                  <c:v>1.0490000000000006E-7</c:v>
                </c:pt>
                <c:pt idx="602">
                  <c:v>1.0495000000000005E-7</c:v>
                </c:pt>
                <c:pt idx="603">
                  <c:v>1.0500000000000009E-7</c:v>
                </c:pt>
                <c:pt idx="604">
                  <c:v>1.0505000000000008E-7</c:v>
                </c:pt>
                <c:pt idx="605">
                  <c:v>1.0510000000000006E-7</c:v>
                </c:pt>
                <c:pt idx="606">
                  <c:v>1.0515000000000005E-7</c:v>
                </c:pt>
                <c:pt idx="607">
                  <c:v>1.0520000000000009E-7</c:v>
                </c:pt>
                <c:pt idx="608">
                  <c:v>1.0525000000000009E-7</c:v>
                </c:pt>
                <c:pt idx="609">
                  <c:v>1.0530000000000008E-7</c:v>
                </c:pt>
                <c:pt idx="610">
                  <c:v>1.0535000000000005E-7</c:v>
                </c:pt>
                <c:pt idx="611">
                  <c:v>1.0540000000000008E-7</c:v>
                </c:pt>
                <c:pt idx="612">
                  <c:v>1.0545000000000006E-7</c:v>
                </c:pt>
                <c:pt idx="613">
                  <c:v>1.0550000000000008E-7</c:v>
                </c:pt>
                <c:pt idx="614">
                  <c:v>1.0555000000000006E-7</c:v>
                </c:pt>
                <c:pt idx="615">
                  <c:v>1.0560000000000009E-7</c:v>
                </c:pt>
                <c:pt idx="616">
                  <c:v>1.0565000000000009E-7</c:v>
                </c:pt>
                <c:pt idx="617">
                  <c:v>1.0570000000000008E-7</c:v>
                </c:pt>
                <c:pt idx="618">
                  <c:v>1.0575000000000006E-7</c:v>
                </c:pt>
                <c:pt idx="619">
                  <c:v>1.0580000000000009E-7</c:v>
                </c:pt>
                <c:pt idx="620">
                  <c:v>1.0585000000000009E-7</c:v>
                </c:pt>
                <c:pt idx="621">
                  <c:v>1.0590000000000008E-7</c:v>
                </c:pt>
                <c:pt idx="622">
                  <c:v>1.0595000000000005E-7</c:v>
                </c:pt>
                <c:pt idx="623">
                  <c:v>1.0600000000000009E-7</c:v>
                </c:pt>
                <c:pt idx="624">
                  <c:v>1.0605000000000008E-7</c:v>
                </c:pt>
                <c:pt idx="625">
                  <c:v>1.0610000000000006E-7</c:v>
                </c:pt>
                <c:pt idx="626">
                  <c:v>1.0615000000000005E-7</c:v>
                </c:pt>
                <c:pt idx="627">
                  <c:v>1.0620000000000009E-7</c:v>
                </c:pt>
                <c:pt idx="628">
                  <c:v>1.0625000000000008E-7</c:v>
                </c:pt>
                <c:pt idx="629">
                  <c:v>1.0630000000000006E-7</c:v>
                </c:pt>
                <c:pt idx="630">
                  <c:v>1.0635000000000008E-7</c:v>
                </c:pt>
                <c:pt idx="631">
                  <c:v>1.0640000000000009E-7</c:v>
                </c:pt>
                <c:pt idx="632">
                  <c:v>1.0645000000000008E-7</c:v>
                </c:pt>
                <c:pt idx="633">
                  <c:v>1.0650000000000006E-7</c:v>
                </c:pt>
                <c:pt idx="634">
                  <c:v>1.0655000000000005E-7</c:v>
                </c:pt>
                <c:pt idx="635">
                  <c:v>1.0660000000000009E-7</c:v>
                </c:pt>
                <c:pt idx="636">
                  <c:v>1.0665000000000008E-7</c:v>
                </c:pt>
                <c:pt idx="637">
                  <c:v>1.0670000000000008E-7</c:v>
                </c:pt>
                <c:pt idx="638">
                  <c:v>1.0675000000000005E-7</c:v>
                </c:pt>
                <c:pt idx="639">
                  <c:v>1.068000000000001E-7</c:v>
                </c:pt>
                <c:pt idx="640">
                  <c:v>1.0685000000000009E-7</c:v>
                </c:pt>
                <c:pt idx="641">
                  <c:v>1.0690000000000008E-7</c:v>
                </c:pt>
                <c:pt idx="642">
                  <c:v>1.0695000000000005E-7</c:v>
                </c:pt>
                <c:pt idx="643">
                  <c:v>1.070000000000001E-7</c:v>
                </c:pt>
                <c:pt idx="644">
                  <c:v>1.0705000000000009E-7</c:v>
                </c:pt>
                <c:pt idx="645">
                  <c:v>1.0710000000000008E-7</c:v>
                </c:pt>
                <c:pt idx="646">
                  <c:v>1.0715000000000006E-7</c:v>
                </c:pt>
                <c:pt idx="647">
                  <c:v>1.0720000000000009E-7</c:v>
                </c:pt>
                <c:pt idx="648">
                  <c:v>1.0725000000000009E-7</c:v>
                </c:pt>
                <c:pt idx="649">
                  <c:v>1.0730000000000008E-7</c:v>
                </c:pt>
                <c:pt idx="650">
                  <c:v>1.0735000000000006E-7</c:v>
                </c:pt>
                <c:pt idx="651">
                  <c:v>1.0740000000000009E-7</c:v>
                </c:pt>
                <c:pt idx="652">
                  <c:v>1.0745000000000009E-7</c:v>
                </c:pt>
                <c:pt idx="653">
                  <c:v>1.0750000000000008E-7</c:v>
                </c:pt>
                <c:pt idx="654">
                  <c:v>1.0755000000000006E-7</c:v>
                </c:pt>
                <c:pt idx="655">
                  <c:v>1.0760000000000009E-7</c:v>
                </c:pt>
                <c:pt idx="656">
                  <c:v>1.0765000000000009E-7</c:v>
                </c:pt>
                <c:pt idx="657">
                  <c:v>1.0770000000000006E-7</c:v>
                </c:pt>
                <c:pt idx="658">
                  <c:v>1.0775000000000007E-7</c:v>
                </c:pt>
                <c:pt idx="659">
                  <c:v>1.0780000000000009E-7</c:v>
                </c:pt>
                <c:pt idx="660">
                  <c:v>1.0785000000000008E-7</c:v>
                </c:pt>
                <c:pt idx="661">
                  <c:v>1.0790000000000006E-7</c:v>
                </c:pt>
                <c:pt idx="662">
                  <c:v>1.0795000000000008E-7</c:v>
                </c:pt>
                <c:pt idx="663">
                  <c:v>1.0800000000000009E-7</c:v>
                </c:pt>
                <c:pt idx="664">
                  <c:v>1.0805000000000008E-7</c:v>
                </c:pt>
                <c:pt idx="665">
                  <c:v>1.0810000000000006E-7</c:v>
                </c:pt>
                <c:pt idx="666">
                  <c:v>1.0815000000000008E-7</c:v>
                </c:pt>
                <c:pt idx="667">
                  <c:v>1.0820000000000012E-7</c:v>
                </c:pt>
                <c:pt idx="668">
                  <c:v>1.0825000000000009E-7</c:v>
                </c:pt>
                <c:pt idx="669">
                  <c:v>1.0830000000000008E-7</c:v>
                </c:pt>
                <c:pt idx="670">
                  <c:v>1.0835000000000005E-7</c:v>
                </c:pt>
                <c:pt idx="671">
                  <c:v>1.084000000000001E-7</c:v>
                </c:pt>
                <c:pt idx="672">
                  <c:v>1.0845000000000009E-7</c:v>
                </c:pt>
                <c:pt idx="673">
                  <c:v>1.0850000000000008E-7</c:v>
                </c:pt>
                <c:pt idx="674">
                  <c:v>1.0855000000000006E-7</c:v>
                </c:pt>
                <c:pt idx="675">
                  <c:v>1.086000000000001E-7</c:v>
                </c:pt>
                <c:pt idx="676">
                  <c:v>1.0865000000000009E-7</c:v>
                </c:pt>
                <c:pt idx="677">
                  <c:v>1.0870000000000008E-7</c:v>
                </c:pt>
                <c:pt idx="678">
                  <c:v>1.0875000000000006E-7</c:v>
                </c:pt>
                <c:pt idx="679">
                  <c:v>1.088000000000001E-7</c:v>
                </c:pt>
                <c:pt idx="680">
                  <c:v>1.0885000000000009E-7</c:v>
                </c:pt>
                <c:pt idx="681">
                  <c:v>1.0890000000000008E-7</c:v>
                </c:pt>
                <c:pt idx="682">
                  <c:v>1.0895000000000006E-7</c:v>
                </c:pt>
                <c:pt idx="683">
                  <c:v>1.0900000000000009E-7</c:v>
                </c:pt>
                <c:pt idx="684">
                  <c:v>1.0905000000000009E-7</c:v>
                </c:pt>
                <c:pt idx="685">
                  <c:v>1.0910000000000008E-7</c:v>
                </c:pt>
                <c:pt idx="686">
                  <c:v>1.0915000000000006E-7</c:v>
                </c:pt>
                <c:pt idx="687">
                  <c:v>1.0920000000000009E-7</c:v>
                </c:pt>
                <c:pt idx="688">
                  <c:v>1.0925000000000009E-7</c:v>
                </c:pt>
                <c:pt idx="689">
                  <c:v>1.0930000000000009E-7</c:v>
                </c:pt>
                <c:pt idx="690">
                  <c:v>1.0935000000000008E-7</c:v>
                </c:pt>
                <c:pt idx="691">
                  <c:v>1.0940000000000009E-7</c:v>
                </c:pt>
                <c:pt idx="692">
                  <c:v>1.0945000000000008E-7</c:v>
                </c:pt>
                <c:pt idx="693">
                  <c:v>1.0950000000000006E-7</c:v>
                </c:pt>
                <c:pt idx="694">
                  <c:v>1.0955000000000008E-7</c:v>
                </c:pt>
                <c:pt idx="695">
                  <c:v>1.0960000000000009E-7</c:v>
                </c:pt>
                <c:pt idx="696">
                  <c:v>1.0965000000000009E-7</c:v>
                </c:pt>
                <c:pt idx="697">
                  <c:v>1.0970000000000009E-7</c:v>
                </c:pt>
                <c:pt idx="698">
                  <c:v>1.0975000000000008E-7</c:v>
                </c:pt>
                <c:pt idx="699">
                  <c:v>1.0980000000000012E-7</c:v>
                </c:pt>
                <c:pt idx="700">
                  <c:v>1.0985000000000009E-7</c:v>
                </c:pt>
                <c:pt idx="701">
                  <c:v>1.0990000000000009E-7</c:v>
                </c:pt>
                <c:pt idx="702">
                  <c:v>1.0995000000000005E-7</c:v>
                </c:pt>
                <c:pt idx="703">
                  <c:v>1.100000000000001E-7</c:v>
                </c:pt>
                <c:pt idx="704">
                  <c:v>1.1005000000000009E-7</c:v>
                </c:pt>
                <c:pt idx="705">
                  <c:v>1.1010000000000008E-7</c:v>
                </c:pt>
                <c:pt idx="706">
                  <c:v>1.1015000000000006E-7</c:v>
                </c:pt>
                <c:pt idx="707">
                  <c:v>1.102000000000001E-7</c:v>
                </c:pt>
                <c:pt idx="708">
                  <c:v>1.1025000000000009E-7</c:v>
                </c:pt>
                <c:pt idx="709">
                  <c:v>1.1030000000000008E-7</c:v>
                </c:pt>
                <c:pt idx="710">
                  <c:v>1.1035000000000006E-7</c:v>
                </c:pt>
                <c:pt idx="711">
                  <c:v>1.104000000000001E-7</c:v>
                </c:pt>
                <c:pt idx="712">
                  <c:v>1.1045000000000009E-7</c:v>
                </c:pt>
                <c:pt idx="713">
                  <c:v>1.1050000000000008E-7</c:v>
                </c:pt>
                <c:pt idx="714">
                  <c:v>1.1055000000000006E-7</c:v>
                </c:pt>
                <c:pt idx="715">
                  <c:v>1.1060000000000009E-7</c:v>
                </c:pt>
                <c:pt idx="716">
                  <c:v>1.1065000000000009E-7</c:v>
                </c:pt>
                <c:pt idx="717">
                  <c:v>1.1070000000000008E-7</c:v>
                </c:pt>
                <c:pt idx="718">
                  <c:v>1.1075000000000008E-7</c:v>
                </c:pt>
                <c:pt idx="719">
                  <c:v>1.1080000000000009E-7</c:v>
                </c:pt>
                <c:pt idx="720">
                  <c:v>1.108500000000001E-7</c:v>
                </c:pt>
                <c:pt idx="721">
                  <c:v>1.1090000000000009E-7</c:v>
                </c:pt>
                <c:pt idx="722">
                  <c:v>1.1095000000000008E-7</c:v>
                </c:pt>
                <c:pt idx="723">
                  <c:v>1.1100000000000009E-7</c:v>
                </c:pt>
                <c:pt idx="724">
                  <c:v>1.110500000000001E-7</c:v>
                </c:pt>
                <c:pt idx="725">
                  <c:v>1.1110000000000009E-7</c:v>
                </c:pt>
                <c:pt idx="726">
                  <c:v>1.1115000000000008E-7</c:v>
                </c:pt>
                <c:pt idx="727">
                  <c:v>1.1120000000000012E-7</c:v>
                </c:pt>
                <c:pt idx="728">
                  <c:v>1.1125000000000009E-7</c:v>
                </c:pt>
                <c:pt idx="729">
                  <c:v>1.1130000000000009E-7</c:v>
                </c:pt>
                <c:pt idx="730">
                  <c:v>1.1135000000000008E-7</c:v>
                </c:pt>
                <c:pt idx="731">
                  <c:v>1.1140000000000012E-7</c:v>
                </c:pt>
                <c:pt idx="732">
                  <c:v>1.1145000000000009E-7</c:v>
                </c:pt>
                <c:pt idx="733">
                  <c:v>1.1150000000000009E-7</c:v>
                </c:pt>
                <c:pt idx="734">
                  <c:v>1.1155000000000008E-7</c:v>
                </c:pt>
                <c:pt idx="735">
                  <c:v>1.1160000000000013E-7</c:v>
                </c:pt>
                <c:pt idx="736">
                  <c:v>1.1165000000000009E-7</c:v>
                </c:pt>
                <c:pt idx="737">
                  <c:v>1.1170000000000009E-7</c:v>
                </c:pt>
                <c:pt idx="738">
                  <c:v>1.1175000000000006E-7</c:v>
                </c:pt>
                <c:pt idx="739">
                  <c:v>1.118000000000001E-7</c:v>
                </c:pt>
                <c:pt idx="740">
                  <c:v>1.1185000000000009E-7</c:v>
                </c:pt>
                <c:pt idx="741">
                  <c:v>1.1190000000000008E-7</c:v>
                </c:pt>
                <c:pt idx="742">
                  <c:v>1.1195000000000006E-7</c:v>
                </c:pt>
                <c:pt idx="743">
                  <c:v>1.120000000000001E-7</c:v>
                </c:pt>
                <c:pt idx="744">
                  <c:v>1.1205000000000009E-7</c:v>
                </c:pt>
                <c:pt idx="745">
                  <c:v>1.1210000000000008E-7</c:v>
                </c:pt>
                <c:pt idx="746">
                  <c:v>1.1215000000000006E-7</c:v>
                </c:pt>
                <c:pt idx="747">
                  <c:v>1.122000000000001E-7</c:v>
                </c:pt>
                <c:pt idx="748">
                  <c:v>1.1225000000000012E-7</c:v>
                </c:pt>
                <c:pt idx="749">
                  <c:v>1.1230000000000009E-7</c:v>
                </c:pt>
                <c:pt idx="750">
                  <c:v>1.1235000000000008E-7</c:v>
                </c:pt>
                <c:pt idx="751">
                  <c:v>1.1240000000000009E-7</c:v>
                </c:pt>
                <c:pt idx="752">
                  <c:v>1.124500000000001E-7</c:v>
                </c:pt>
                <c:pt idx="753">
                  <c:v>1.1250000000000009E-7</c:v>
                </c:pt>
                <c:pt idx="754">
                  <c:v>1.1255000000000008E-7</c:v>
                </c:pt>
                <c:pt idx="755">
                  <c:v>1.1260000000000012E-7</c:v>
                </c:pt>
                <c:pt idx="756">
                  <c:v>1.126500000000001E-7</c:v>
                </c:pt>
                <c:pt idx="757">
                  <c:v>1.1270000000000009E-7</c:v>
                </c:pt>
                <c:pt idx="758">
                  <c:v>1.1275000000000008E-7</c:v>
                </c:pt>
                <c:pt idx="759">
                  <c:v>1.1280000000000012E-7</c:v>
                </c:pt>
                <c:pt idx="760">
                  <c:v>1.128500000000001E-7</c:v>
                </c:pt>
                <c:pt idx="761">
                  <c:v>1.1290000000000009E-7</c:v>
                </c:pt>
                <c:pt idx="762">
                  <c:v>1.1295000000000008E-7</c:v>
                </c:pt>
                <c:pt idx="763">
                  <c:v>1.1300000000000013E-7</c:v>
                </c:pt>
                <c:pt idx="764">
                  <c:v>1.1305000000000009E-7</c:v>
                </c:pt>
                <c:pt idx="765">
                  <c:v>1.1310000000000009E-7</c:v>
                </c:pt>
                <c:pt idx="766">
                  <c:v>1.1315000000000008E-7</c:v>
                </c:pt>
                <c:pt idx="767">
                  <c:v>1.1320000000000013E-7</c:v>
                </c:pt>
                <c:pt idx="768">
                  <c:v>1.1325000000000009E-7</c:v>
                </c:pt>
                <c:pt idx="769">
                  <c:v>1.1330000000000009E-7</c:v>
                </c:pt>
                <c:pt idx="770">
                  <c:v>1.1335000000000009E-7</c:v>
                </c:pt>
                <c:pt idx="771">
                  <c:v>1.1340000000000013E-7</c:v>
                </c:pt>
                <c:pt idx="772">
                  <c:v>1.1345000000000009E-7</c:v>
                </c:pt>
                <c:pt idx="773">
                  <c:v>1.1350000000000008E-7</c:v>
                </c:pt>
                <c:pt idx="774">
                  <c:v>1.1355000000000006E-7</c:v>
                </c:pt>
                <c:pt idx="775">
                  <c:v>1.136000000000001E-7</c:v>
                </c:pt>
                <c:pt idx="776">
                  <c:v>1.1365000000000009E-7</c:v>
                </c:pt>
                <c:pt idx="777">
                  <c:v>1.1370000000000009E-7</c:v>
                </c:pt>
                <c:pt idx="778">
                  <c:v>1.1375000000000009E-7</c:v>
                </c:pt>
                <c:pt idx="779">
                  <c:v>1.1380000000000011E-7</c:v>
                </c:pt>
                <c:pt idx="780">
                  <c:v>1.1385000000000012E-7</c:v>
                </c:pt>
                <c:pt idx="781">
                  <c:v>1.1390000000000009E-7</c:v>
                </c:pt>
                <c:pt idx="782">
                  <c:v>1.1395000000000009E-7</c:v>
                </c:pt>
                <c:pt idx="783">
                  <c:v>1.1400000000000011E-7</c:v>
                </c:pt>
                <c:pt idx="784">
                  <c:v>1.140500000000001E-7</c:v>
                </c:pt>
                <c:pt idx="785">
                  <c:v>1.1410000000000009E-7</c:v>
                </c:pt>
                <c:pt idx="786">
                  <c:v>1.1415000000000008E-7</c:v>
                </c:pt>
                <c:pt idx="787">
                  <c:v>1.1420000000000012E-7</c:v>
                </c:pt>
                <c:pt idx="788">
                  <c:v>1.142500000000001E-7</c:v>
                </c:pt>
                <c:pt idx="789">
                  <c:v>1.1430000000000009E-7</c:v>
                </c:pt>
                <c:pt idx="790">
                  <c:v>1.1435000000000008E-7</c:v>
                </c:pt>
                <c:pt idx="791">
                  <c:v>1.1440000000000012E-7</c:v>
                </c:pt>
                <c:pt idx="792">
                  <c:v>1.144500000000001E-7</c:v>
                </c:pt>
                <c:pt idx="793">
                  <c:v>1.1450000000000009E-7</c:v>
                </c:pt>
                <c:pt idx="794">
                  <c:v>1.1455000000000008E-7</c:v>
                </c:pt>
                <c:pt idx="795">
                  <c:v>1.1460000000000013E-7</c:v>
                </c:pt>
                <c:pt idx="796">
                  <c:v>1.1465000000000009E-7</c:v>
                </c:pt>
                <c:pt idx="797">
                  <c:v>1.1470000000000009E-7</c:v>
                </c:pt>
                <c:pt idx="798">
                  <c:v>1.1475000000000008E-7</c:v>
                </c:pt>
                <c:pt idx="799">
                  <c:v>1.1480000000000013E-7</c:v>
                </c:pt>
                <c:pt idx="800">
                  <c:v>1.1485000000000009E-7</c:v>
                </c:pt>
                <c:pt idx="801">
                  <c:v>1.149000000000001E-7</c:v>
                </c:pt>
                <c:pt idx="802">
                  <c:v>1.1495000000000009E-7</c:v>
                </c:pt>
                <c:pt idx="803">
                  <c:v>1.1500000000000013E-7</c:v>
                </c:pt>
                <c:pt idx="804">
                  <c:v>1.1505000000000009E-7</c:v>
                </c:pt>
                <c:pt idx="805">
                  <c:v>1.151000000000001E-7</c:v>
                </c:pt>
                <c:pt idx="806">
                  <c:v>1.1515000000000009E-7</c:v>
                </c:pt>
                <c:pt idx="807">
                  <c:v>1.1520000000000011E-7</c:v>
                </c:pt>
                <c:pt idx="808">
                  <c:v>1.1525000000000012E-7</c:v>
                </c:pt>
                <c:pt idx="809">
                  <c:v>1.1530000000000009E-7</c:v>
                </c:pt>
                <c:pt idx="810">
                  <c:v>1.1535000000000009E-7</c:v>
                </c:pt>
                <c:pt idx="811">
                  <c:v>1.1540000000000011E-7</c:v>
                </c:pt>
                <c:pt idx="812">
                  <c:v>1.1545000000000012E-7</c:v>
                </c:pt>
                <c:pt idx="813">
                  <c:v>1.1550000000000009E-7</c:v>
                </c:pt>
                <c:pt idx="814">
                  <c:v>1.1555000000000009E-7</c:v>
                </c:pt>
                <c:pt idx="815">
                  <c:v>1.1560000000000012E-7</c:v>
                </c:pt>
                <c:pt idx="816">
                  <c:v>1.1565000000000013E-7</c:v>
                </c:pt>
                <c:pt idx="817">
                  <c:v>1.1570000000000009E-7</c:v>
                </c:pt>
                <c:pt idx="818">
                  <c:v>1.1575000000000008E-7</c:v>
                </c:pt>
                <c:pt idx="819">
                  <c:v>1.1580000000000012E-7</c:v>
                </c:pt>
                <c:pt idx="820">
                  <c:v>1.158500000000001E-7</c:v>
                </c:pt>
                <c:pt idx="821">
                  <c:v>1.1590000000000009E-7</c:v>
                </c:pt>
                <c:pt idx="822">
                  <c:v>1.1595000000000008E-7</c:v>
                </c:pt>
                <c:pt idx="823">
                  <c:v>1.1600000000000013E-7</c:v>
                </c:pt>
                <c:pt idx="824">
                  <c:v>1.160500000000001E-7</c:v>
                </c:pt>
                <c:pt idx="825">
                  <c:v>1.1610000000000009E-7</c:v>
                </c:pt>
                <c:pt idx="826">
                  <c:v>1.1615000000000008E-7</c:v>
                </c:pt>
                <c:pt idx="827">
                  <c:v>1.1620000000000013E-7</c:v>
                </c:pt>
                <c:pt idx="828">
                  <c:v>1.162500000000001E-7</c:v>
                </c:pt>
                <c:pt idx="829">
                  <c:v>1.163000000000001E-7</c:v>
                </c:pt>
                <c:pt idx="830">
                  <c:v>1.1635000000000009E-7</c:v>
                </c:pt>
                <c:pt idx="831">
                  <c:v>1.1640000000000013E-7</c:v>
                </c:pt>
                <c:pt idx="832">
                  <c:v>1.1645000000000009E-7</c:v>
                </c:pt>
                <c:pt idx="833">
                  <c:v>1.165000000000001E-7</c:v>
                </c:pt>
                <c:pt idx="834">
                  <c:v>1.1655000000000009E-7</c:v>
                </c:pt>
                <c:pt idx="835">
                  <c:v>1.1660000000000013E-7</c:v>
                </c:pt>
                <c:pt idx="836">
                  <c:v>1.1665000000000012E-7</c:v>
                </c:pt>
                <c:pt idx="837">
                  <c:v>1.167000000000001E-7</c:v>
                </c:pt>
                <c:pt idx="838">
                  <c:v>1.1675000000000009E-7</c:v>
                </c:pt>
                <c:pt idx="839">
                  <c:v>1.1680000000000013E-7</c:v>
                </c:pt>
                <c:pt idx="840">
                  <c:v>1.1685000000000012E-7</c:v>
                </c:pt>
                <c:pt idx="841">
                  <c:v>1.1690000000000009E-7</c:v>
                </c:pt>
                <c:pt idx="842">
                  <c:v>1.1695000000000009E-7</c:v>
                </c:pt>
                <c:pt idx="843">
                  <c:v>1.1700000000000012E-7</c:v>
                </c:pt>
                <c:pt idx="844">
                  <c:v>1.1705000000000012E-7</c:v>
                </c:pt>
                <c:pt idx="845">
                  <c:v>1.1710000000000009E-7</c:v>
                </c:pt>
                <c:pt idx="846">
                  <c:v>1.1715000000000009E-7</c:v>
                </c:pt>
                <c:pt idx="847">
                  <c:v>1.1720000000000012E-7</c:v>
                </c:pt>
                <c:pt idx="848">
                  <c:v>1.1725000000000013E-7</c:v>
                </c:pt>
                <c:pt idx="849">
                  <c:v>1.1730000000000009E-7</c:v>
                </c:pt>
                <c:pt idx="850">
                  <c:v>1.1735000000000009E-7</c:v>
                </c:pt>
                <c:pt idx="851">
                  <c:v>1.1740000000000012E-7</c:v>
                </c:pt>
                <c:pt idx="852">
                  <c:v>1.174500000000001E-7</c:v>
                </c:pt>
                <c:pt idx="853">
                  <c:v>1.1750000000000009E-7</c:v>
                </c:pt>
                <c:pt idx="854">
                  <c:v>1.1755000000000008E-7</c:v>
                </c:pt>
                <c:pt idx="855">
                  <c:v>1.1760000000000013E-7</c:v>
                </c:pt>
                <c:pt idx="856">
                  <c:v>1.176500000000001E-7</c:v>
                </c:pt>
                <c:pt idx="857">
                  <c:v>1.1770000000000009E-7</c:v>
                </c:pt>
                <c:pt idx="858">
                  <c:v>1.1775000000000008E-7</c:v>
                </c:pt>
                <c:pt idx="859">
                  <c:v>1.1780000000000013E-7</c:v>
                </c:pt>
                <c:pt idx="860">
                  <c:v>1.1785000000000011E-7</c:v>
                </c:pt>
                <c:pt idx="861">
                  <c:v>1.1790000000000012E-7</c:v>
                </c:pt>
                <c:pt idx="862">
                  <c:v>1.1795000000000009E-7</c:v>
                </c:pt>
                <c:pt idx="863">
                  <c:v>1.1800000000000013E-7</c:v>
                </c:pt>
                <c:pt idx="864">
                  <c:v>1.1805000000000009E-7</c:v>
                </c:pt>
                <c:pt idx="865">
                  <c:v>1.181000000000001E-7</c:v>
                </c:pt>
                <c:pt idx="866">
                  <c:v>1.1815000000000009E-7</c:v>
                </c:pt>
                <c:pt idx="867">
                  <c:v>1.1820000000000013E-7</c:v>
                </c:pt>
                <c:pt idx="868">
                  <c:v>1.1825000000000012E-7</c:v>
                </c:pt>
                <c:pt idx="869">
                  <c:v>1.183000000000001E-7</c:v>
                </c:pt>
                <c:pt idx="870">
                  <c:v>1.1835000000000009E-7</c:v>
                </c:pt>
                <c:pt idx="871">
                  <c:v>1.1840000000000013E-7</c:v>
                </c:pt>
                <c:pt idx="872">
                  <c:v>1.1845000000000012E-7</c:v>
                </c:pt>
                <c:pt idx="873">
                  <c:v>1.185000000000001E-7</c:v>
                </c:pt>
                <c:pt idx="874">
                  <c:v>1.1855000000000009E-7</c:v>
                </c:pt>
                <c:pt idx="875">
                  <c:v>1.1860000000000014E-7</c:v>
                </c:pt>
                <c:pt idx="876">
                  <c:v>1.1865000000000013E-7</c:v>
                </c:pt>
                <c:pt idx="877">
                  <c:v>1.1870000000000009E-7</c:v>
                </c:pt>
                <c:pt idx="878">
                  <c:v>1.1875000000000009E-7</c:v>
                </c:pt>
                <c:pt idx="879">
                  <c:v>1.1880000000000012E-7</c:v>
                </c:pt>
                <c:pt idx="880">
                  <c:v>1.1885000000000013E-7</c:v>
                </c:pt>
                <c:pt idx="881">
                  <c:v>1.1890000000000009E-7</c:v>
                </c:pt>
                <c:pt idx="882">
                  <c:v>1.189500000000001E-7</c:v>
                </c:pt>
                <c:pt idx="883">
                  <c:v>1.1900000000000013E-7</c:v>
                </c:pt>
                <c:pt idx="884">
                  <c:v>1.1905000000000013E-7</c:v>
                </c:pt>
                <c:pt idx="885">
                  <c:v>1.1910000000000009E-7</c:v>
                </c:pt>
                <c:pt idx="886">
                  <c:v>1.191500000000001E-7</c:v>
                </c:pt>
                <c:pt idx="887">
                  <c:v>1.1920000000000013E-7</c:v>
                </c:pt>
                <c:pt idx="888">
                  <c:v>1.1925000000000012E-7</c:v>
                </c:pt>
                <c:pt idx="889">
                  <c:v>1.1930000000000012E-7</c:v>
                </c:pt>
                <c:pt idx="890">
                  <c:v>1.1935000000000007E-7</c:v>
                </c:pt>
                <c:pt idx="891">
                  <c:v>1.1940000000000016E-7</c:v>
                </c:pt>
                <c:pt idx="892">
                  <c:v>1.1945000000000011E-7</c:v>
                </c:pt>
                <c:pt idx="893">
                  <c:v>1.1950000000000011E-7</c:v>
                </c:pt>
                <c:pt idx="894">
                  <c:v>1.1955000000000006E-7</c:v>
                </c:pt>
                <c:pt idx="895">
                  <c:v>1.1960000000000012E-7</c:v>
                </c:pt>
                <c:pt idx="896">
                  <c:v>1.1965000000000012E-7</c:v>
                </c:pt>
                <c:pt idx="897">
                  <c:v>1.1970000000000007E-7</c:v>
                </c:pt>
                <c:pt idx="898">
                  <c:v>1.197500000000001E-7</c:v>
                </c:pt>
                <c:pt idx="899">
                  <c:v>1.1980000000000011E-7</c:v>
                </c:pt>
                <c:pt idx="900">
                  <c:v>1.1985000000000014E-7</c:v>
                </c:pt>
                <c:pt idx="901">
                  <c:v>1.1990000000000011E-7</c:v>
                </c:pt>
                <c:pt idx="902">
                  <c:v>1.1995000000000009E-7</c:v>
                </c:pt>
                <c:pt idx="903">
                  <c:v>1.2000000000000012E-7</c:v>
                </c:pt>
                <c:pt idx="904">
                  <c:v>1.2005000000000005E-7</c:v>
                </c:pt>
                <c:pt idx="905">
                  <c:v>1.2010000000000005E-7</c:v>
                </c:pt>
                <c:pt idx="906">
                  <c:v>1.2015000000000005E-7</c:v>
                </c:pt>
                <c:pt idx="907">
                  <c:v>1.2020000000000006E-7</c:v>
                </c:pt>
                <c:pt idx="908">
                  <c:v>1.2025000000000006E-7</c:v>
                </c:pt>
                <c:pt idx="909">
                  <c:v>1.2030000000000006E-7</c:v>
                </c:pt>
                <c:pt idx="910">
                  <c:v>1.2035000000000007E-7</c:v>
                </c:pt>
                <c:pt idx="911">
                  <c:v>1.2039999999999999E-7</c:v>
                </c:pt>
                <c:pt idx="912">
                  <c:v>1.2045000000000008E-7</c:v>
                </c:pt>
                <c:pt idx="913">
                  <c:v>1.2050000000000005E-7</c:v>
                </c:pt>
                <c:pt idx="914">
                  <c:v>1.2055000000000006E-7</c:v>
                </c:pt>
                <c:pt idx="915">
                  <c:v>1.2060000000000006E-7</c:v>
                </c:pt>
                <c:pt idx="916">
                  <c:v>1.2065000000000009E-7</c:v>
                </c:pt>
                <c:pt idx="917">
                  <c:v>1.2070000000000007E-7</c:v>
                </c:pt>
                <c:pt idx="918">
                  <c:v>1.2074999999999999E-7</c:v>
                </c:pt>
                <c:pt idx="919">
                  <c:v>1.2080000000000008E-7</c:v>
                </c:pt>
                <c:pt idx="920">
                  <c:v>1.2085000000000005E-7</c:v>
                </c:pt>
                <c:pt idx="921">
                  <c:v>1.2090000000000006E-7</c:v>
                </c:pt>
                <c:pt idx="922">
                  <c:v>1.2095000000000006E-7</c:v>
                </c:pt>
                <c:pt idx="923">
                  <c:v>1.2100000000000009E-7</c:v>
                </c:pt>
                <c:pt idx="924">
                  <c:v>1.2105000000000009E-7</c:v>
                </c:pt>
                <c:pt idx="925">
                  <c:v>1.2110000000000005E-7</c:v>
                </c:pt>
                <c:pt idx="926">
                  <c:v>1.2115000000000005E-7</c:v>
                </c:pt>
                <c:pt idx="927">
                  <c:v>1.2120000000000008E-7</c:v>
                </c:pt>
                <c:pt idx="928">
                  <c:v>1.2125000000000006E-7</c:v>
                </c:pt>
                <c:pt idx="929">
                  <c:v>1.2130000000000006E-7</c:v>
                </c:pt>
                <c:pt idx="930">
                  <c:v>1.2135000000000006E-7</c:v>
                </c:pt>
                <c:pt idx="931">
                  <c:v>1.2140000000000012E-7</c:v>
                </c:pt>
                <c:pt idx="932">
                  <c:v>1.2145000000000007E-7</c:v>
                </c:pt>
                <c:pt idx="933">
                  <c:v>1.2150000000000005E-7</c:v>
                </c:pt>
                <c:pt idx="934">
                  <c:v>1.2155000000000005E-7</c:v>
                </c:pt>
                <c:pt idx="935">
                  <c:v>1.2160000000000011E-7</c:v>
                </c:pt>
                <c:pt idx="936">
                  <c:v>1.2165000000000006E-7</c:v>
                </c:pt>
                <c:pt idx="937">
                  <c:v>1.2170000000000009E-7</c:v>
                </c:pt>
                <c:pt idx="938">
                  <c:v>1.2175000000000001E-7</c:v>
                </c:pt>
                <c:pt idx="939">
                  <c:v>1.2179999999999999E-7</c:v>
                </c:pt>
                <c:pt idx="940">
                  <c:v>1.2185000000000008E-7</c:v>
                </c:pt>
                <c:pt idx="941">
                  <c:v>1.2190000000000005E-7</c:v>
                </c:pt>
                <c:pt idx="942">
                  <c:v>1.2195000000000006E-7</c:v>
                </c:pt>
                <c:pt idx="943">
                  <c:v>1.2200000000000006E-7</c:v>
                </c:pt>
                <c:pt idx="944">
                  <c:v>1.2205000000000009E-7</c:v>
                </c:pt>
                <c:pt idx="945">
                  <c:v>1.2210000000000007E-7</c:v>
                </c:pt>
                <c:pt idx="946">
                  <c:v>1.2215000000000004E-7</c:v>
                </c:pt>
                <c:pt idx="947">
                  <c:v>1.222000000000001E-7</c:v>
                </c:pt>
                <c:pt idx="948">
                  <c:v>1.2225000000000008E-7</c:v>
                </c:pt>
                <c:pt idx="949">
                  <c:v>1.2230000000000006E-7</c:v>
                </c:pt>
                <c:pt idx="950">
                  <c:v>1.2235000000000006E-7</c:v>
                </c:pt>
                <c:pt idx="951">
                  <c:v>1.2240000000000009E-7</c:v>
                </c:pt>
                <c:pt idx="952">
                  <c:v>1.2245000000000009E-7</c:v>
                </c:pt>
                <c:pt idx="953">
                  <c:v>1.2250000000000004E-7</c:v>
                </c:pt>
                <c:pt idx="954">
                  <c:v>1.2255000000000005E-7</c:v>
                </c:pt>
                <c:pt idx="955">
                  <c:v>1.2260000000000008E-7</c:v>
                </c:pt>
                <c:pt idx="956">
                  <c:v>1.2265000000000006E-7</c:v>
                </c:pt>
                <c:pt idx="957">
                  <c:v>1.2270000000000006E-7</c:v>
                </c:pt>
                <c:pt idx="958">
                  <c:v>1.2275000000000006E-7</c:v>
                </c:pt>
                <c:pt idx="959">
                  <c:v>1.2280000000000009E-7</c:v>
                </c:pt>
                <c:pt idx="960">
                  <c:v>1.2285000000000007E-7</c:v>
                </c:pt>
                <c:pt idx="961">
                  <c:v>1.2290000000000005E-7</c:v>
                </c:pt>
                <c:pt idx="962">
                  <c:v>1.2295000000000005E-7</c:v>
                </c:pt>
                <c:pt idx="963">
                  <c:v>1.2300000000000011E-7</c:v>
                </c:pt>
                <c:pt idx="964">
                  <c:v>1.2305000000000006E-7</c:v>
                </c:pt>
                <c:pt idx="965">
                  <c:v>1.2310000000000009E-7</c:v>
                </c:pt>
                <c:pt idx="966">
                  <c:v>1.2315000000000007E-7</c:v>
                </c:pt>
                <c:pt idx="967">
                  <c:v>1.2319999999999999E-7</c:v>
                </c:pt>
                <c:pt idx="968">
                  <c:v>1.2325000000000007E-7</c:v>
                </c:pt>
                <c:pt idx="969">
                  <c:v>1.2330000000000005E-7</c:v>
                </c:pt>
                <c:pt idx="970">
                  <c:v>1.2335000000000006E-7</c:v>
                </c:pt>
                <c:pt idx="971">
                  <c:v>1.2340000000000011E-7</c:v>
                </c:pt>
                <c:pt idx="972">
                  <c:v>1.2345000000000009E-7</c:v>
                </c:pt>
                <c:pt idx="973">
                  <c:v>1.2350000000000007E-7</c:v>
                </c:pt>
                <c:pt idx="974">
                  <c:v>1.2355000000000004E-7</c:v>
                </c:pt>
                <c:pt idx="975">
                  <c:v>1.236000000000001E-7</c:v>
                </c:pt>
                <c:pt idx="976">
                  <c:v>1.2365000000000008E-7</c:v>
                </c:pt>
                <c:pt idx="977">
                  <c:v>1.2370000000000006E-7</c:v>
                </c:pt>
                <c:pt idx="978">
                  <c:v>1.2375000000000006E-7</c:v>
                </c:pt>
                <c:pt idx="979">
                  <c:v>1.2380000000000009E-7</c:v>
                </c:pt>
                <c:pt idx="980">
                  <c:v>1.2385000000000009E-7</c:v>
                </c:pt>
                <c:pt idx="981">
                  <c:v>1.239000000000001E-7</c:v>
                </c:pt>
                <c:pt idx="982">
                  <c:v>1.2395000000000005E-7</c:v>
                </c:pt>
                <c:pt idx="983">
                  <c:v>1.240000000000001E-7</c:v>
                </c:pt>
                <c:pt idx="984">
                  <c:v>1.2405000000000006E-7</c:v>
                </c:pt>
                <c:pt idx="985">
                  <c:v>1.2410000000000006E-7</c:v>
                </c:pt>
                <c:pt idx="986">
                  <c:v>1.2415000000000006E-7</c:v>
                </c:pt>
                <c:pt idx="987">
                  <c:v>1.2420000000000009E-7</c:v>
                </c:pt>
                <c:pt idx="988">
                  <c:v>1.242500000000001E-7</c:v>
                </c:pt>
                <c:pt idx="989">
                  <c:v>1.2430000000000005E-7</c:v>
                </c:pt>
                <c:pt idx="990">
                  <c:v>1.2435000000000005E-7</c:v>
                </c:pt>
                <c:pt idx="991">
                  <c:v>1.2440000000000011E-7</c:v>
                </c:pt>
                <c:pt idx="992">
                  <c:v>1.2445000000000006E-7</c:v>
                </c:pt>
                <c:pt idx="993">
                  <c:v>1.2450000000000009E-7</c:v>
                </c:pt>
                <c:pt idx="994">
                  <c:v>1.2455000000000007E-7</c:v>
                </c:pt>
              </c:numCache>
            </c:numRef>
          </c:xVal>
          <c:yVal>
            <c:numRef>
              <c:f>Sheet1!$G$1:$G$995</c:f>
              <c:numCache>
                <c:formatCode>0.00E+00</c:formatCode>
                <c:ptCount val="995"/>
                <c:pt idx="0">
                  <c:v>1.0614959999999999E-3</c:v>
                </c:pt>
                <c:pt idx="1">
                  <c:v>1.0038249999999996E-3</c:v>
                </c:pt>
                <c:pt idx="2">
                  <c:v>1.1205400000000006E-3</c:v>
                </c:pt>
                <c:pt idx="3">
                  <c:v>1.1507490000000004E-3</c:v>
                </c:pt>
                <c:pt idx="4">
                  <c:v>1.0257949999999995E-3</c:v>
                </c:pt>
                <c:pt idx="5">
                  <c:v>8.8710970000000075E-4</c:v>
                </c:pt>
                <c:pt idx="6">
                  <c:v>8.7475160000000042E-4</c:v>
                </c:pt>
                <c:pt idx="7">
                  <c:v>1.1740920000000005E-3</c:v>
                </c:pt>
                <c:pt idx="8">
                  <c:v>1.6848920000000003E-3</c:v>
                </c:pt>
                <c:pt idx="9">
                  <c:v>2.085843E-3</c:v>
                </c:pt>
                <c:pt idx="10">
                  <c:v>2.2561100000000008E-3</c:v>
                </c:pt>
                <c:pt idx="11">
                  <c:v>2.2506180000000002E-3</c:v>
                </c:pt>
                <c:pt idx="12">
                  <c:v>2.1970660000000001E-3</c:v>
                </c:pt>
                <c:pt idx="13">
                  <c:v>2.1503799999999999E-3</c:v>
                </c:pt>
                <c:pt idx="14">
                  <c:v>2.0638740000000011E-3</c:v>
                </c:pt>
                <c:pt idx="15">
                  <c:v>1.8798750000000005E-3</c:v>
                </c:pt>
                <c:pt idx="16">
                  <c:v>1.6409530000000006E-3</c:v>
                </c:pt>
                <c:pt idx="17">
                  <c:v>1.4528350000000004E-3</c:v>
                </c:pt>
                <c:pt idx="18">
                  <c:v>1.3992830000000005E-3</c:v>
                </c:pt>
                <c:pt idx="19">
                  <c:v>1.3429860000000004E-3</c:v>
                </c:pt>
                <c:pt idx="20">
                  <c:v>1.161734E-3</c:v>
                </c:pt>
                <c:pt idx="21">
                  <c:v>9.3928830000000068E-4</c:v>
                </c:pt>
                <c:pt idx="22">
                  <c:v>7.5529020000000022E-4</c:v>
                </c:pt>
                <c:pt idx="23">
                  <c:v>7.3469340000000027E-4</c:v>
                </c:pt>
                <c:pt idx="24">
                  <c:v>9.8322810000000052E-4</c:v>
                </c:pt>
                <c:pt idx="25">
                  <c:v>1.3539699999999999E-3</c:v>
                </c:pt>
                <c:pt idx="26">
                  <c:v>1.5832820000000005E-3</c:v>
                </c:pt>
                <c:pt idx="27">
                  <c:v>1.6299680000000001E-3</c:v>
                </c:pt>
                <c:pt idx="28">
                  <c:v>1.5407150000000004E-3</c:v>
                </c:pt>
                <c:pt idx="29">
                  <c:v>1.4212530000000001E-3</c:v>
                </c:pt>
                <c:pt idx="30">
                  <c:v>1.4487160000000001E-3</c:v>
                </c:pt>
                <c:pt idx="31">
                  <c:v>1.6354600000000005E-3</c:v>
                </c:pt>
                <c:pt idx="32">
                  <c:v>1.7851300000000004E-3</c:v>
                </c:pt>
                <c:pt idx="33">
                  <c:v>1.7727720000000004E-3</c:v>
                </c:pt>
                <c:pt idx="34">
                  <c:v>1.5805350000000005E-3</c:v>
                </c:pt>
                <c:pt idx="35">
                  <c:v>1.3388660000000004E-3</c:v>
                </c:pt>
                <c:pt idx="36">
                  <c:v>1.2290170000000004E-3</c:v>
                </c:pt>
                <c:pt idx="37">
                  <c:v>1.2454939999999998E-3</c:v>
                </c:pt>
                <c:pt idx="38">
                  <c:v>1.323762E-3</c:v>
                </c:pt>
                <c:pt idx="39">
                  <c:v>1.3663290000000001E-3</c:v>
                </c:pt>
                <c:pt idx="40">
                  <c:v>1.3031650000000004E-3</c:v>
                </c:pt>
                <c:pt idx="41">
                  <c:v>1.2743300000000004E-3</c:v>
                </c:pt>
                <c:pt idx="42">
                  <c:v>1.3649550000000006E-3</c:v>
                </c:pt>
                <c:pt idx="43">
                  <c:v>1.4624470000000008E-3</c:v>
                </c:pt>
                <c:pt idx="44">
                  <c:v>1.5681770000000009E-3</c:v>
                </c:pt>
                <c:pt idx="45">
                  <c:v>1.6354600000000005E-3</c:v>
                </c:pt>
                <c:pt idx="46">
                  <c:v>1.6560570000000014E-3</c:v>
                </c:pt>
                <c:pt idx="47">
                  <c:v>1.7741450000000008E-3</c:v>
                </c:pt>
                <c:pt idx="48">
                  <c:v>1.9869790000000007E-3</c:v>
                </c:pt>
                <c:pt idx="49">
                  <c:v>2.249245E-3</c:v>
                </c:pt>
                <c:pt idx="50">
                  <c:v>2.525242E-3</c:v>
                </c:pt>
                <c:pt idx="51">
                  <c:v>2.6488230000000007E-3</c:v>
                </c:pt>
                <c:pt idx="52">
                  <c:v>2.5307340000000011E-3</c:v>
                </c:pt>
                <c:pt idx="53">
                  <c:v>2.2616030000000009E-3</c:v>
                </c:pt>
                <c:pt idx="54">
                  <c:v>1.9526510000000012E-3</c:v>
                </c:pt>
                <c:pt idx="55">
                  <c:v>1.8510400000000008E-3</c:v>
                </c:pt>
                <c:pt idx="56">
                  <c:v>2.0240530000000001E-3</c:v>
                </c:pt>
                <c:pt idx="57">
                  <c:v>2.2588570000000008E-3</c:v>
                </c:pt>
                <c:pt idx="58">
                  <c:v>2.2835730000000018E-3</c:v>
                </c:pt>
                <c:pt idx="59">
                  <c:v>1.9705010000000008E-3</c:v>
                </c:pt>
                <c:pt idx="60">
                  <c:v>1.5420880000000009E-3</c:v>
                </c:pt>
                <c:pt idx="61">
                  <c:v>1.3471049999999999E-3</c:v>
                </c:pt>
                <c:pt idx="62">
                  <c:v>1.5379689999999999E-3</c:v>
                </c:pt>
                <c:pt idx="63">
                  <c:v>2.0185609999999999E-3</c:v>
                </c:pt>
                <c:pt idx="64">
                  <c:v>2.4785559999999998E-3</c:v>
                </c:pt>
                <c:pt idx="65">
                  <c:v>2.5609430000000009E-3</c:v>
                </c:pt>
                <c:pt idx="66">
                  <c:v>2.2670950000000015E-3</c:v>
                </c:pt>
                <c:pt idx="67">
                  <c:v>1.8428010000000005E-3</c:v>
                </c:pt>
                <c:pt idx="68">
                  <c:v>1.4542080000000005E-3</c:v>
                </c:pt>
                <c:pt idx="69">
                  <c:v>1.2935530000000005E-3</c:v>
                </c:pt>
                <c:pt idx="70">
                  <c:v>1.4500890000000001E-3</c:v>
                </c:pt>
                <c:pt idx="71">
                  <c:v>1.7370710000000004E-3</c:v>
                </c:pt>
                <c:pt idx="72">
                  <c:v>1.911457000000001E-3</c:v>
                </c:pt>
                <c:pt idx="73">
                  <c:v>1.9045920000000005E-3</c:v>
                </c:pt>
                <c:pt idx="74">
                  <c:v>1.6848920000000003E-3</c:v>
                </c:pt>
                <c:pt idx="75">
                  <c:v>1.3086580000000005E-3</c:v>
                </c:pt>
                <c:pt idx="76">
                  <c:v>1.0244220000000001E-3</c:v>
                </c:pt>
                <c:pt idx="77">
                  <c:v>9.5713880000000023E-4</c:v>
                </c:pt>
                <c:pt idx="78">
                  <c:v>1.0463919999999999E-3</c:v>
                </c:pt>
                <c:pt idx="79">
                  <c:v>1.261971E-3</c:v>
                </c:pt>
                <c:pt idx="80">
                  <c:v>1.5173719999999999E-3</c:v>
                </c:pt>
                <c:pt idx="81">
                  <c:v>1.6107440000000005E-3</c:v>
                </c:pt>
                <c:pt idx="82">
                  <c:v>1.5462070000000008E-3</c:v>
                </c:pt>
                <c:pt idx="83">
                  <c:v>1.4487160000000001E-3</c:v>
                </c:pt>
                <c:pt idx="84">
                  <c:v>1.4116420000000001E-3</c:v>
                </c:pt>
                <c:pt idx="85">
                  <c:v>1.5530730000000001E-3</c:v>
                </c:pt>
                <c:pt idx="86">
                  <c:v>1.8057270000000005E-3</c:v>
                </c:pt>
                <c:pt idx="87">
                  <c:v>1.9306810000000009E-3</c:v>
                </c:pt>
                <c:pt idx="88">
                  <c:v>1.8839950000000001E-3</c:v>
                </c:pt>
                <c:pt idx="89">
                  <c:v>1.8331890000000005E-3</c:v>
                </c:pt>
                <c:pt idx="90">
                  <c:v>1.8922340000000005E-3</c:v>
                </c:pt>
                <c:pt idx="91">
                  <c:v>2.1256640000000002E-3</c:v>
                </c:pt>
                <c:pt idx="92">
                  <c:v>2.4456009999999999E-3</c:v>
                </c:pt>
                <c:pt idx="93">
                  <c:v>2.5815400000000002E-3</c:v>
                </c:pt>
                <c:pt idx="94">
                  <c:v>2.5444650000000001E-3</c:v>
                </c:pt>
                <c:pt idx="95">
                  <c:v>2.5321070000000009E-3</c:v>
                </c:pt>
                <c:pt idx="96">
                  <c:v>2.51563E-3</c:v>
                </c:pt>
                <c:pt idx="97">
                  <c:v>2.4922870000000001E-3</c:v>
                </c:pt>
                <c:pt idx="98">
                  <c:v>2.463451000000001E-3</c:v>
                </c:pt>
                <c:pt idx="99">
                  <c:v>2.293185000000001E-3</c:v>
                </c:pt>
                <c:pt idx="100">
                  <c:v>2.117425E-3</c:v>
                </c:pt>
                <c:pt idx="101">
                  <c:v>2.1572459999999998E-3</c:v>
                </c:pt>
                <c:pt idx="102">
                  <c:v>2.2794529999999999E-3</c:v>
                </c:pt>
                <c:pt idx="103">
                  <c:v>2.3096619999999997E-3</c:v>
                </c:pt>
                <c:pt idx="104">
                  <c:v>2.2313940000000011E-3</c:v>
                </c:pt>
                <c:pt idx="105">
                  <c:v>1.9677550000000007E-3</c:v>
                </c:pt>
                <c:pt idx="106">
                  <c:v>1.6794000000000006E-3</c:v>
                </c:pt>
                <c:pt idx="107">
                  <c:v>1.6340870000000013E-3</c:v>
                </c:pt>
                <c:pt idx="108">
                  <c:v>1.8043540000000009E-3</c:v>
                </c:pt>
                <c:pt idx="109">
                  <c:v>1.9801130000000008E-3</c:v>
                </c:pt>
                <c:pt idx="110">
                  <c:v>2.0185609999999999E-3</c:v>
                </c:pt>
                <c:pt idx="111">
                  <c:v>1.8620250000000009E-3</c:v>
                </c:pt>
                <c:pt idx="112">
                  <c:v>1.5462070000000008E-3</c:v>
                </c:pt>
                <c:pt idx="113">
                  <c:v>1.3004190000000001E-3</c:v>
                </c:pt>
                <c:pt idx="114">
                  <c:v>1.2248970000000004E-3</c:v>
                </c:pt>
                <c:pt idx="115">
                  <c:v>1.2592250000000001E-3</c:v>
                </c:pt>
                <c:pt idx="116">
                  <c:v>1.3004190000000001E-3</c:v>
                </c:pt>
                <c:pt idx="117">
                  <c:v>1.2976730000000001E-3</c:v>
                </c:pt>
                <c:pt idx="118">
                  <c:v>1.2496130000000001E-3</c:v>
                </c:pt>
                <c:pt idx="119">
                  <c:v>1.2262700000000004E-3</c:v>
                </c:pt>
                <c:pt idx="120">
                  <c:v>1.3457320000000001E-3</c:v>
                </c:pt>
                <c:pt idx="121">
                  <c:v>1.5777890000000004E-3</c:v>
                </c:pt>
                <c:pt idx="122">
                  <c:v>1.8579060000000001E-3</c:v>
                </c:pt>
                <c:pt idx="123">
                  <c:v>2.0432770000000009E-3</c:v>
                </c:pt>
                <c:pt idx="124">
                  <c:v>1.962263000000001E-3</c:v>
                </c:pt>
                <c:pt idx="125">
                  <c:v>1.6217289999999999E-3</c:v>
                </c:pt>
                <c:pt idx="126">
                  <c:v>1.2468670000000005E-3</c:v>
                </c:pt>
                <c:pt idx="127">
                  <c:v>1.0669880000000005E-3</c:v>
                </c:pt>
                <c:pt idx="128">
                  <c:v>1.2441209999999999E-3</c:v>
                </c:pt>
                <c:pt idx="129">
                  <c:v>1.6354600000000005E-3</c:v>
                </c:pt>
                <c:pt idx="130">
                  <c:v>1.8716370000000004E-3</c:v>
                </c:pt>
                <c:pt idx="131">
                  <c:v>1.835936E-3</c:v>
                </c:pt>
                <c:pt idx="132">
                  <c:v>1.6354600000000005E-3</c:v>
                </c:pt>
                <c:pt idx="133">
                  <c:v>1.5324760000000005E-3</c:v>
                </c:pt>
                <c:pt idx="134">
                  <c:v>1.6560570000000014E-3</c:v>
                </c:pt>
                <c:pt idx="135">
                  <c:v>1.813966E-3</c:v>
                </c:pt>
                <c:pt idx="136">
                  <c:v>1.7906230000000001E-3</c:v>
                </c:pt>
                <c:pt idx="137">
                  <c:v>1.5750430000000001E-3</c:v>
                </c:pt>
                <c:pt idx="138">
                  <c:v>1.3155230000000001E-3</c:v>
                </c:pt>
                <c:pt idx="139">
                  <c:v>1.2413750000000001E-3</c:v>
                </c:pt>
                <c:pt idx="140">
                  <c:v>1.3416120000000005E-3</c:v>
                </c:pt>
                <c:pt idx="141">
                  <c:v>1.3663290000000001E-3</c:v>
                </c:pt>
                <c:pt idx="142">
                  <c:v>1.2413750000000001E-3</c:v>
                </c:pt>
                <c:pt idx="143">
                  <c:v>1.0546300000000004E-3</c:v>
                </c:pt>
                <c:pt idx="144">
                  <c:v>9.5027320000000079E-4</c:v>
                </c:pt>
                <c:pt idx="145">
                  <c:v>1.0752270000000004E-3</c:v>
                </c:pt>
                <c:pt idx="146">
                  <c:v>1.3347470000000005E-3</c:v>
                </c:pt>
                <c:pt idx="147">
                  <c:v>1.5269840000000001E-3</c:v>
                </c:pt>
                <c:pt idx="148">
                  <c:v>1.5379689999999999E-3</c:v>
                </c:pt>
                <c:pt idx="149">
                  <c:v>1.3992830000000005E-3</c:v>
                </c:pt>
                <c:pt idx="150">
                  <c:v>1.2358820000000004E-3</c:v>
                </c:pt>
                <c:pt idx="151">
                  <c:v>1.1493760000000001E-3</c:v>
                </c:pt>
                <c:pt idx="152">
                  <c:v>1.200181E-3</c:v>
                </c:pt>
                <c:pt idx="153">
                  <c:v>1.3731940000000001E-3</c:v>
                </c:pt>
                <c:pt idx="154">
                  <c:v>1.521491E-3</c:v>
                </c:pt>
                <c:pt idx="155">
                  <c:v>1.5159989999999999E-3</c:v>
                </c:pt>
                <c:pt idx="156">
                  <c:v>1.3828060000000005E-3</c:v>
                </c:pt>
                <c:pt idx="157">
                  <c:v>1.2221510000000001E-3</c:v>
                </c:pt>
                <c:pt idx="158">
                  <c:v>1.2207780000000001E-3</c:v>
                </c:pt>
                <c:pt idx="159">
                  <c:v>1.4583280000000001E-3</c:v>
                </c:pt>
                <c:pt idx="160">
                  <c:v>1.7521750000000003E-3</c:v>
                </c:pt>
                <c:pt idx="161">
                  <c:v>1.8647710000000005E-3</c:v>
                </c:pt>
                <c:pt idx="162">
                  <c:v>1.7041160000000005E-3</c:v>
                </c:pt>
                <c:pt idx="163">
                  <c:v>1.4185070000000005E-3</c:v>
                </c:pt>
                <c:pt idx="164">
                  <c:v>1.2715830000000004E-3</c:v>
                </c:pt>
                <c:pt idx="165">
                  <c:v>1.333374E-3</c:v>
                </c:pt>
                <c:pt idx="166">
                  <c:v>1.4871630000000001E-3</c:v>
                </c:pt>
                <c:pt idx="167">
                  <c:v>1.5709230000000001E-3</c:v>
                </c:pt>
                <c:pt idx="168">
                  <c:v>1.444596E-3</c:v>
                </c:pt>
                <c:pt idx="169">
                  <c:v>1.256479E-3</c:v>
                </c:pt>
                <c:pt idx="170">
                  <c:v>1.2331359999999999E-3</c:v>
                </c:pt>
                <c:pt idx="171">
                  <c:v>1.3539699999999999E-3</c:v>
                </c:pt>
                <c:pt idx="172">
                  <c:v>1.5256099999999999E-3</c:v>
                </c:pt>
                <c:pt idx="173">
                  <c:v>1.6780270000000003E-3</c:v>
                </c:pt>
                <c:pt idx="174">
                  <c:v>1.6766540000000005E-3</c:v>
                </c:pt>
                <c:pt idx="175">
                  <c:v>1.5681770000000009E-3</c:v>
                </c:pt>
                <c:pt idx="176">
                  <c:v>1.4761780000000005E-3</c:v>
                </c:pt>
                <c:pt idx="177">
                  <c:v>1.3841790000000008E-3</c:v>
                </c:pt>
                <c:pt idx="178">
                  <c:v>1.3196420000000004E-3</c:v>
                </c:pt>
                <c:pt idx="179">
                  <c:v>1.3429860000000004E-3</c:v>
                </c:pt>
                <c:pt idx="180">
                  <c:v>1.426746E-3</c:v>
                </c:pt>
                <c:pt idx="181">
                  <c:v>1.444596E-3</c:v>
                </c:pt>
                <c:pt idx="182">
                  <c:v>1.3223890000000004E-3</c:v>
                </c:pt>
                <c:pt idx="183">
                  <c:v>1.0971970000000001E-3</c:v>
                </c:pt>
                <c:pt idx="184">
                  <c:v>9.1731830000000051E-4</c:v>
                </c:pt>
                <c:pt idx="185">
                  <c:v>9.8872060000000065E-4</c:v>
                </c:pt>
                <c:pt idx="186">
                  <c:v>1.3374930000000001E-3</c:v>
                </c:pt>
                <c:pt idx="187">
                  <c:v>1.7329520000000005E-3</c:v>
                </c:pt>
                <c:pt idx="188">
                  <c:v>1.9306810000000009E-3</c:v>
                </c:pt>
                <c:pt idx="189">
                  <c:v>1.8839950000000001E-3</c:v>
                </c:pt>
                <c:pt idx="190">
                  <c:v>1.6890120000000006E-3</c:v>
                </c:pt>
                <c:pt idx="191">
                  <c:v>1.5517E-3</c:v>
                </c:pt>
                <c:pt idx="192">
                  <c:v>1.5832820000000005E-3</c:v>
                </c:pt>
                <c:pt idx="193">
                  <c:v>1.6546840000000004E-3</c:v>
                </c:pt>
                <c:pt idx="194">
                  <c:v>1.6478180000000005E-3</c:v>
                </c:pt>
                <c:pt idx="195">
                  <c:v>1.5173719999999999E-3</c:v>
                </c:pt>
                <c:pt idx="196">
                  <c:v>1.3168960000000001E-3</c:v>
                </c:pt>
                <c:pt idx="197">
                  <c:v>1.2125390000000001E-3</c:v>
                </c:pt>
                <c:pt idx="198">
                  <c:v>1.2578520000000005E-3</c:v>
                </c:pt>
                <c:pt idx="199">
                  <c:v>1.3896720000000004E-3</c:v>
                </c:pt>
                <c:pt idx="200">
                  <c:v>1.5393420000000004E-3</c:v>
                </c:pt>
                <c:pt idx="201">
                  <c:v>1.607998E-3</c:v>
                </c:pt>
                <c:pt idx="202">
                  <c:v>1.6629220000000005E-3</c:v>
                </c:pt>
                <c:pt idx="203">
                  <c:v>1.8276970000000005E-3</c:v>
                </c:pt>
                <c:pt idx="204">
                  <c:v>2.0185609999999999E-3</c:v>
                </c:pt>
                <c:pt idx="205">
                  <c:v>2.1476340000000011E-3</c:v>
                </c:pt>
                <c:pt idx="206">
                  <c:v>2.1737230000000007E-3</c:v>
                </c:pt>
                <c:pt idx="207">
                  <c:v>1.9952180000000009E-3</c:v>
                </c:pt>
                <c:pt idx="208">
                  <c:v>1.7727720000000004E-3</c:v>
                </c:pt>
                <c:pt idx="209">
                  <c:v>1.6423260000000004E-3</c:v>
                </c:pt>
                <c:pt idx="210">
                  <c:v>1.5722970000000005E-3</c:v>
                </c:pt>
                <c:pt idx="211">
                  <c:v>1.6450720000000009E-3</c:v>
                </c:pt>
                <c:pt idx="212">
                  <c:v>1.8661440000000008E-3</c:v>
                </c:pt>
                <c:pt idx="213">
                  <c:v>2.0487690000000002E-3</c:v>
                </c:pt>
                <c:pt idx="214">
                  <c:v>2.0473960000000012E-3</c:v>
                </c:pt>
                <c:pt idx="215">
                  <c:v>1.7782650000000004E-3</c:v>
                </c:pt>
                <c:pt idx="216">
                  <c:v>1.333374E-3</c:v>
                </c:pt>
                <c:pt idx="217">
                  <c:v>1.113674E-3</c:v>
                </c:pt>
                <c:pt idx="218">
                  <c:v>1.2908069999999999E-3</c:v>
                </c:pt>
                <c:pt idx="219">
                  <c:v>1.6725340000000005E-3</c:v>
                </c:pt>
                <c:pt idx="220">
                  <c:v>1.8826220000000005E-3</c:v>
                </c:pt>
                <c:pt idx="221">
                  <c:v>1.71922E-3</c:v>
                </c:pt>
                <c:pt idx="222">
                  <c:v>1.3388660000000004E-3</c:v>
                </c:pt>
                <c:pt idx="223">
                  <c:v>1.0573770000000004E-3</c:v>
                </c:pt>
                <c:pt idx="224">
                  <c:v>1.012064E-3</c:v>
                </c:pt>
                <c:pt idx="225">
                  <c:v>1.1548680000000005E-3</c:v>
                </c:pt>
                <c:pt idx="226">
                  <c:v>1.3567170000000003E-3</c:v>
                </c:pt>
                <c:pt idx="227">
                  <c:v>1.5159989999999999E-3</c:v>
                </c:pt>
                <c:pt idx="228">
                  <c:v>1.6354600000000005E-3</c:v>
                </c:pt>
                <c:pt idx="229">
                  <c:v>1.5668040000000004E-3</c:v>
                </c:pt>
                <c:pt idx="230">
                  <c:v>1.2221510000000001E-3</c:v>
                </c:pt>
                <c:pt idx="231">
                  <c:v>8.1433430000000032E-4</c:v>
                </c:pt>
                <c:pt idx="232">
                  <c:v>6.7702230000000042E-4</c:v>
                </c:pt>
                <c:pt idx="233">
                  <c:v>9.4478070000000034E-4</c:v>
                </c:pt>
                <c:pt idx="234">
                  <c:v>1.4185070000000005E-3</c:v>
                </c:pt>
                <c:pt idx="235">
                  <c:v>1.6766540000000005E-3</c:v>
                </c:pt>
                <c:pt idx="236">
                  <c:v>1.4871630000000001E-3</c:v>
                </c:pt>
                <c:pt idx="237">
                  <c:v>1.0381530000000004E-3</c:v>
                </c:pt>
                <c:pt idx="238">
                  <c:v>7.6078270000000023E-4</c:v>
                </c:pt>
                <c:pt idx="239">
                  <c:v>8.5140860000000064E-4</c:v>
                </c:pt>
                <c:pt idx="240">
                  <c:v>1.1191669999999999E-3</c:v>
                </c:pt>
                <c:pt idx="241">
                  <c:v>1.2949260000000001E-3</c:v>
                </c:pt>
                <c:pt idx="242">
                  <c:v>1.2853140000000001E-3</c:v>
                </c:pt>
                <c:pt idx="243">
                  <c:v>1.2056739999999999E-3</c:v>
                </c:pt>
                <c:pt idx="244">
                  <c:v>1.2674639999999998E-3</c:v>
                </c:pt>
                <c:pt idx="245">
                  <c:v>1.483044E-3</c:v>
                </c:pt>
                <c:pt idx="246">
                  <c:v>1.6450720000000009E-3</c:v>
                </c:pt>
                <c:pt idx="247">
                  <c:v>1.6107440000000005E-3</c:v>
                </c:pt>
                <c:pt idx="248">
                  <c:v>1.407522E-3</c:v>
                </c:pt>
                <c:pt idx="249">
                  <c:v>1.1891960000000004E-3</c:v>
                </c:pt>
                <c:pt idx="250">
                  <c:v>1.1397639999999999E-3</c:v>
                </c:pt>
                <c:pt idx="251">
                  <c:v>1.277076E-3</c:v>
                </c:pt>
                <c:pt idx="252">
                  <c:v>1.4954020000000001E-3</c:v>
                </c:pt>
                <c:pt idx="253">
                  <c:v>1.6766540000000005E-3</c:v>
                </c:pt>
                <c:pt idx="254">
                  <c:v>1.7425630000000001E-3</c:v>
                </c:pt>
                <c:pt idx="255">
                  <c:v>1.6999970000000004E-3</c:v>
                </c:pt>
                <c:pt idx="256">
                  <c:v>1.6450720000000009E-3</c:v>
                </c:pt>
                <c:pt idx="257">
                  <c:v>1.5983860000000005E-3</c:v>
                </c:pt>
                <c:pt idx="258">
                  <c:v>1.5530730000000001E-3</c:v>
                </c:pt>
                <c:pt idx="259">
                  <c:v>1.514626E-3</c:v>
                </c:pt>
                <c:pt idx="260">
                  <c:v>1.4130150000000001E-3</c:v>
                </c:pt>
                <c:pt idx="261">
                  <c:v>1.2949260000000001E-3</c:v>
                </c:pt>
                <c:pt idx="262">
                  <c:v>1.2674639999999998E-3</c:v>
                </c:pt>
                <c:pt idx="263">
                  <c:v>1.2743300000000004E-3</c:v>
                </c:pt>
                <c:pt idx="264">
                  <c:v>1.2400020000000005E-3</c:v>
                </c:pt>
                <c:pt idx="265">
                  <c:v>1.1768380000000001E-3</c:v>
                </c:pt>
                <c:pt idx="266">
                  <c:v>1.0642420000000008E-3</c:v>
                </c:pt>
                <c:pt idx="267">
                  <c:v>9.9558620000000063E-4</c:v>
                </c:pt>
                <c:pt idx="268">
                  <c:v>1.1109280000000004E-3</c:v>
                </c:pt>
                <c:pt idx="269">
                  <c:v>1.3155230000000001E-3</c:v>
                </c:pt>
                <c:pt idx="270">
                  <c:v>1.4597009999999999E-3</c:v>
                </c:pt>
                <c:pt idx="271">
                  <c:v>1.5681770000000009E-3</c:v>
                </c:pt>
                <c:pt idx="272">
                  <c:v>1.6684150000000008E-3</c:v>
                </c:pt>
                <c:pt idx="273">
                  <c:v>1.7480560000000009E-3</c:v>
                </c:pt>
                <c:pt idx="274">
                  <c:v>1.8482940000000001E-3</c:v>
                </c:pt>
                <c:pt idx="275">
                  <c:v>1.9059649999999999E-3</c:v>
                </c:pt>
                <c:pt idx="276">
                  <c:v>1.7700260000000001E-3</c:v>
                </c:pt>
                <c:pt idx="277">
                  <c:v>1.489909E-3</c:v>
                </c:pt>
                <c:pt idx="278">
                  <c:v>1.1644800000000005E-3</c:v>
                </c:pt>
                <c:pt idx="279">
                  <c:v>8.8848280000000028E-4</c:v>
                </c:pt>
                <c:pt idx="280">
                  <c:v>8.2943870000000018E-4</c:v>
                </c:pt>
                <c:pt idx="281">
                  <c:v>1.0518839999999999E-3</c:v>
                </c:pt>
                <c:pt idx="282">
                  <c:v>1.4198800000000001E-3</c:v>
                </c:pt>
                <c:pt idx="283">
                  <c:v>1.721967E-3</c:v>
                </c:pt>
                <c:pt idx="284">
                  <c:v>1.826324E-3</c:v>
                </c:pt>
                <c:pt idx="285">
                  <c:v>1.7919959999999999E-3</c:v>
                </c:pt>
                <c:pt idx="286">
                  <c:v>1.7590410000000005E-3</c:v>
                </c:pt>
                <c:pt idx="287">
                  <c:v>1.8496669999999999E-3</c:v>
                </c:pt>
                <c:pt idx="288">
                  <c:v>2.0803510000000007E-3</c:v>
                </c:pt>
                <c:pt idx="289">
                  <c:v>2.2368869999999999E-3</c:v>
                </c:pt>
                <c:pt idx="290">
                  <c:v>2.190201000000001E-3</c:v>
                </c:pt>
                <c:pt idx="291">
                  <c:v>1.9608900000000007E-3</c:v>
                </c:pt>
                <c:pt idx="292">
                  <c:v>1.5832820000000005E-3</c:v>
                </c:pt>
                <c:pt idx="293">
                  <c:v>1.2605980000000001E-3</c:v>
                </c:pt>
                <c:pt idx="294">
                  <c:v>1.2056739999999999E-3</c:v>
                </c:pt>
                <c:pt idx="295">
                  <c:v>1.443223E-3</c:v>
                </c:pt>
                <c:pt idx="296">
                  <c:v>1.8812490000000004E-3</c:v>
                </c:pt>
                <c:pt idx="297">
                  <c:v>2.2574830000000007E-3</c:v>
                </c:pt>
                <c:pt idx="298">
                  <c:v>2.2973040000000017E-3</c:v>
                </c:pt>
                <c:pt idx="299">
                  <c:v>2.0707389999999998E-3</c:v>
                </c:pt>
                <c:pt idx="300">
                  <c:v>1.818085000000001E-3</c:v>
                </c:pt>
                <c:pt idx="301">
                  <c:v>1.7865030000000005E-3</c:v>
                </c:pt>
                <c:pt idx="302">
                  <c:v>2.078978E-3</c:v>
                </c:pt>
                <c:pt idx="303">
                  <c:v>2.354975E-3</c:v>
                </c:pt>
                <c:pt idx="304">
                  <c:v>2.2890650000000007E-3</c:v>
                </c:pt>
                <c:pt idx="305">
                  <c:v>1.9389200000000004E-3</c:v>
                </c:pt>
                <c:pt idx="306">
                  <c:v>1.5420880000000009E-3</c:v>
                </c:pt>
                <c:pt idx="307">
                  <c:v>1.3429860000000004E-3</c:v>
                </c:pt>
                <c:pt idx="308">
                  <c:v>1.4404770000000003E-3</c:v>
                </c:pt>
                <c:pt idx="309">
                  <c:v>1.6258480000000005E-3</c:v>
                </c:pt>
                <c:pt idx="310">
                  <c:v>1.6038780000000004E-3</c:v>
                </c:pt>
                <c:pt idx="311">
                  <c:v>1.422626E-3</c:v>
                </c:pt>
                <c:pt idx="312">
                  <c:v>1.2647180000000004E-3</c:v>
                </c:pt>
                <c:pt idx="313">
                  <c:v>1.2070469999999999E-3</c:v>
                </c:pt>
                <c:pt idx="314">
                  <c:v>1.2605980000000001E-3</c:v>
                </c:pt>
                <c:pt idx="315">
                  <c:v>1.3677019999999999E-3</c:v>
                </c:pt>
                <c:pt idx="316">
                  <c:v>1.417134E-3</c:v>
                </c:pt>
                <c:pt idx="317">
                  <c:v>1.3539699999999999E-3</c:v>
                </c:pt>
                <c:pt idx="318">
                  <c:v>1.2908069999999999E-3</c:v>
                </c:pt>
                <c:pt idx="319">
                  <c:v>1.3031650000000004E-3</c:v>
                </c:pt>
                <c:pt idx="320">
                  <c:v>1.4143880000000001E-3</c:v>
                </c:pt>
                <c:pt idx="321">
                  <c:v>1.6176100000000004E-3</c:v>
                </c:pt>
                <c:pt idx="322">
                  <c:v>1.8222040000000004E-3</c:v>
                </c:pt>
                <c:pt idx="323">
                  <c:v>1.8551590000000005E-3</c:v>
                </c:pt>
                <c:pt idx="324">
                  <c:v>1.6093710000000001E-3</c:v>
                </c:pt>
                <c:pt idx="325">
                  <c:v>1.277076E-3</c:v>
                </c:pt>
                <c:pt idx="326">
                  <c:v>1.1232860000000005E-3</c:v>
                </c:pt>
                <c:pt idx="327">
                  <c:v>1.2413750000000001E-3</c:v>
                </c:pt>
                <c:pt idx="328">
                  <c:v>1.5970130000000004E-3</c:v>
                </c:pt>
                <c:pt idx="329">
                  <c:v>1.8839950000000001E-3</c:v>
                </c:pt>
                <c:pt idx="330">
                  <c:v>1.7892500000000005E-3</c:v>
                </c:pt>
                <c:pt idx="331">
                  <c:v>1.4006570000000005E-3</c:v>
                </c:pt>
                <c:pt idx="332">
                  <c:v>1.0793460000000001E-3</c:v>
                </c:pt>
                <c:pt idx="333">
                  <c:v>9.9695930000000049E-4</c:v>
                </c:pt>
                <c:pt idx="334">
                  <c:v>1.1864500000000004E-3</c:v>
                </c:pt>
                <c:pt idx="335">
                  <c:v>1.4610739999999999E-3</c:v>
                </c:pt>
                <c:pt idx="336">
                  <c:v>1.4926560000000004E-3</c:v>
                </c:pt>
                <c:pt idx="337">
                  <c:v>1.3484780000000008E-3</c:v>
                </c:pt>
                <c:pt idx="338">
                  <c:v>1.2482400000000005E-3</c:v>
                </c:pt>
                <c:pt idx="339">
                  <c:v>1.2647180000000004E-3</c:v>
                </c:pt>
                <c:pt idx="340">
                  <c:v>1.4528350000000004E-3</c:v>
                </c:pt>
                <c:pt idx="341">
                  <c:v>1.7453099999999999E-3</c:v>
                </c:pt>
                <c:pt idx="342">
                  <c:v>1.932054000000001E-3</c:v>
                </c:pt>
                <c:pt idx="343">
                  <c:v>1.9993370000000008E-3</c:v>
                </c:pt>
                <c:pt idx="344">
                  <c:v>2.019934000000001E-3</c:v>
                </c:pt>
                <c:pt idx="345">
                  <c:v>1.9499050000000005E-3</c:v>
                </c:pt>
                <c:pt idx="346">
                  <c:v>1.8853680000000005E-3</c:v>
                </c:pt>
                <c:pt idx="347">
                  <c:v>1.8785020000000009E-3</c:v>
                </c:pt>
                <c:pt idx="348">
                  <c:v>1.813966E-3</c:v>
                </c:pt>
                <c:pt idx="349">
                  <c:v>1.6752810000000005E-3</c:v>
                </c:pt>
                <c:pt idx="350">
                  <c:v>1.4651930000000001E-3</c:v>
                </c:pt>
                <c:pt idx="351">
                  <c:v>1.2166580000000005E-3</c:v>
                </c:pt>
                <c:pt idx="352">
                  <c:v>1.0971970000000001E-3</c:v>
                </c:pt>
                <c:pt idx="353">
                  <c:v>1.2015540000000001E-3</c:v>
                </c:pt>
                <c:pt idx="354">
                  <c:v>1.4198800000000001E-3</c:v>
                </c:pt>
                <c:pt idx="355">
                  <c:v>1.643699E-3</c:v>
                </c:pt>
                <c:pt idx="356">
                  <c:v>1.7398170000000005E-3</c:v>
                </c:pt>
                <c:pt idx="357">
                  <c:v>1.6848920000000003E-3</c:v>
                </c:pt>
                <c:pt idx="358">
                  <c:v>1.6560570000000014E-3</c:v>
                </c:pt>
                <c:pt idx="359">
                  <c:v>1.7151010000000001E-3</c:v>
                </c:pt>
                <c:pt idx="360">
                  <c:v>1.8441740000000005E-3</c:v>
                </c:pt>
                <c:pt idx="361">
                  <c:v>1.9279350000000004E-3</c:v>
                </c:pt>
                <c:pt idx="362">
                  <c:v>1.8125930000000001E-3</c:v>
                </c:pt>
                <c:pt idx="363">
                  <c:v>1.5530730000000001E-3</c:v>
                </c:pt>
                <c:pt idx="364">
                  <c:v>1.2866880000000005E-3</c:v>
                </c:pt>
                <c:pt idx="365">
                  <c:v>1.1438830000000005E-3</c:v>
                </c:pt>
                <c:pt idx="366">
                  <c:v>1.2317629999999999E-3</c:v>
                </c:pt>
                <c:pt idx="367">
                  <c:v>1.4720590000000004E-3</c:v>
                </c:pt>
                <c:pt idx="368">
                  <c:v>1.7384440000000004E-3</c:v>
                </c:pt>
                <c:pt idx="369">
                  <c:v>2.0405300000000018E-3</c:v>
                </c:pt>
                <c:pt idx="370">
                  <c:v>2.2176629999999999E-3</c:v>
                </c:pt>
                <c:pt idx="371">
                  <c:v>2.1627380000000009E-3</c:v>
                </c:pt>
                <c:pt idx="372">
                  <c:v>1.978740000000001E-3</c:v>
                </c:pt>
                <c:pt idx="373">
                  <c:v>1.6999970000000004E-3</c:v>
                </c:pt>
                <c:pt idx="374">
                  <c:v>1.4967750000000005E-3</c:v>
                </c:pt>
                <c:pt idx="375">
                  <c:v>1.5983860000000005E-3</c:v>
                </c:pt>
                <c:pt idx="376">
                  <c:v>1.8716370000000004E-3</c:v>
                </c:pt>
                <c:pt idx="377">
                  <c:v>2.1256640000000002E-3</c:v>
                </c:pt>
                <c:pt idx="378">
                  <c:v>2.2918109999999999E-3</c:v>
                </c:pt>
                <c:pt idx="379">
                  <c:v>2.225902000000001E-3</c:v>
                </c:pt>
                <c:pt idx="380">
                  <c:v>2.0062019999999999E-3</c:v>
                </c:pt>
                <c:pt idx="381">
                  <c:v>1.826324E-3</c:v>
                </c:pt>
                <c:pt idx="382">
                  <c:v>1.7041160000000005E-3</c:v>
                </c:pt>
                <c:pt idx="383">
                  <c:v>1.6917580000000009E-3</c:v>
                </c:pt>
                <c:pt idx="384">
                  <c:v>1.7961150000000009E-3</c:v>
                </c:pt>
                <c:pt idx="385">
                  <c:v>1.8551590000000005E-3</c:v>
                </c:pt>
                <c:pt idx="386">
                  <c:v>1.8112190000000004E-3</c:v>
                </c:pt>
                <c:pt idx="387">
                  <c:v>1.6876390000000001E-3</c:v>
                </c:pt>
                <c:pt idx="388">
                  <c:v>1.494029E-3</c:v>
                </c:pt>
                <c:pt idx="389">
                  <c:v>1.3663290000000001E-3</c:v>
                </c:pt>
                <c:pt idx="390">
                  <c:v>1.3841790000000008E-3</c:v>
                </c:pt>
                <c:pt idx="391">
                  <c:v>1.4761780000000005E-3</c:v>
                </c:pt>
                <c:pt idx="392">
                  <c:v>1.6052510000000005E-3</c:v>
                </c:pt>
                <c:pt idx="393">
                  <c:v>1.6588030000000008E-3</c:v>
                </c:pt>
                <c:pt idx="394">
                  <c:v>1.5791620000000005E-3</c:v>
                </c:pt>
                <c:pt idx="395">
                  <c:v>1.4748050000000005E-3</c:v>
                </c:pt>
                <c:pt idx="396">
                  <c:v>1.4047759999999999E-3</c:v>
                </c:pt>
                <c:pt idx="397">
                  <c:v>1.3361200000000001E-3</c:v>
                </c:pt>
                <c:pt idx="398">
                  <c:v>1.333374E-3</c:v>
                </c:pt>
                <c:pt idx="399">
                  <c:v>1.3800600000000004E-3</c:v>
                </c:pt>
                <c:pt idx="400">
                  <c:v>1.3635820000000003E-3</c:v>
                </c:pt>
                <c:pt idx="401">
                  <c:v>1.3457320000000001E-3</c:v>
                </c:pt>
                <c:pt idx="402">
                  <c:v>1.3223890000000004E-3</c:v>
                </c:pt>
                <c:pt idx="403">
                  <c:v>1.1905690000000005E-3</c:v>
                </c:pt>
                <c:pt idx="404">
                  <c:v>1.0766000000000005E-3</c:v>
                </c:pt>
                <c:pt idx="405">
                  <c:v>1.1260330000000005E-3</c:v>
                </c:pt>
                <c:pt idx="406">
                  <c:v>1.1823300000000005E-3</c:v>
                </c:pt>
                <c:pt idx="407">
                  <c:v>1.1425100000000004E-3</c:v>
                </c:pt>
                <c:pt idx="408">
                  <c:v>9.9146680000000036E-4</c:v>
                </c:pt>
                <c:pt idx="409">
                  <c:v>7.2508149999999999E-4</c:v>
                </c:pt>
                <c:pt idx="410">
                  <c:v>5.2597910000000035E-4</c:v>
                </c:pt>
                <c:pt idx="411">
                  <c:v>6.0562010000000032E-4</c:v>
                </c:pt>
                <c:pt idx="412">
                  <c:v>9.1731830000000051E-4</c:v>
                </c:pt>
                <c:pt idx="413">
                  <c:v>1.2715830000000004E-3</c:v>
                </c:pt>
                <c:pt idx="414">
                  <c:v>1.5544460000000006E-3</c:v>
                </c:pt>
                <c:pt idx="415">
                  <c:v>1.6780270000000003E-3</c:v>
                </c:pt>
                <c:pt idx="416">
                  <c:v>1.5846550000000004E-3</c:v>
                </c:pt>
                <c:pt idx="417">
                  <c:v>1.3361200000000001E-3</c:v>
                </c:pt>
                <c:pt idx="418">
                  <c:v>1.1507490000000004E-3</c:v>
                </c:pt>
                <c:pt idx="419">
                  <c:v>1.1507490000000004E-3</c:v>
                </c:pt>
                <c:pt idx="420">
                  <c:v>1.3457320000000001E-3</c:v>
                </c:pt>
                <c:pt idx="421">
                  <c:v>1.6491910000000004E-3</c:v>
                </c:pt>
                <c:pt idx="422">
                  <c:v>1.8194580000000008E-3</c:v>
                </c:pt>
                <c:pt idx="423">
                  <c:v>1.8071000000000005E-3</c:v>
                </c:pt>
                <c:pt idx="424">
                  <c:v>1.7782650000000004E-3</c:v>
                </c:pt>
                <c:pt idx="425">
                  <c:v>1.835936E-3</c:v>
                </c:pt>
                <c:pt idx="426">
                  <c:v>1.9293080000000007E-3</c:v>
                </c:pt>
                <c:pt idx="427">
                  <c:v>1.9100840000000009E-3</c:v>
                </c:pt>
                <c:pt idx="428">
                  <c:v>1.6766540000000005E-3</c:v>
                </c:pt>
                <c:pt idx="429">
                  <c:v>1.3965370000000009E-3</c:v>
                </c:pt>
                <c:pt idx="430">
                  <c:v>1.2454939999999998E-3</c:v>
                </c:pt>
                <c:pt idx="431">
                  <c:v>1.2523600000000001E-3</c:v>
                </c:pt>
                <c:pt idx="432">
                  <c:v>1.4006570000000005E-3</c:v>
                </c:pt>
                <c:pt idx="433">
                  <c:v>1.511879E-3</c:v>
                </c:pt>
                <c:pt idx="434">
                  <c:v>1.4981480000000008E-3</c:v>
                </c:pt>
                <c:pt idx="435">
                  <c:v>1.4761780000000005E-3</c:v>
                </c:pt>
                <c:pt idx="436">
                  <c:v>1.4500890000000001E-3</c:v>
                </c:pt>
                <c:pt idx="437">
                  <c:v>1.417134E-3</c:v>
                </c:pt>
                <c:pt idx="438">
                  <c:v>1.447343E-3</c:v>
                </c:pt>
                <c:pt idx="439">
                  <c:v>1.5448340000000001E-3</c:v>
                </c:pt>
                <c:pt idx="440">
                  <c:v>1.720594E-3</c:v>
                </c:pt>
                <c:pt idx="441">
                  <c:v>1.8949800000000008E-3</c:v>
                </c:pt>
                <c:pt idx="442">
                  <c:v>1.9238150000000006E-3</c:v>
                </c:pt>
                <c:pt idx="443">
                  <c:v>1.8167120000000009E-3</c:v>
                </c:pt>
                <c:pt idx="444">
                  <c:v>1.6052510000000005E-3</c:v>
                </c:pt>
                <c:pt idx="445">
                  <c:v>1.3800600000000004E-3</c:v>
                </c:pt>
                <c:pt idx="446">
                  <c:v>1.359463E-3</c:v>
                </c:pt>
                <c:pt idx="447">
                  <c:v>1.499521E-3</c:v>
                </c:pt>
                <c:pt idx="448">
                  <c:v>1.6038780000000004E-3</c:v>
                </c:pt>
                <c:pt idx="449">
                  <c:v>1.6848920000000003E-3</c:v>
                </c:pt>
                <c:pt idx="450">
                  <c:v>1.7151010000000001E-3</c:v>
                </c:pt>
                <c:pt idx="451">
                  <c:v>1.6423260000000004E-3</c:v>
                </c:pt>
                <c:pt idx="452">
                  <c:v>1.6794000000000006E-3</c:v>
                </c:pt>
                <c:pt idx="453">
                  <c:v>1.8881140000000008E-3</c:v>
                </c:pt>
                <c:pt idx="454">
                  <c:v>2.0062019999999999E-3</c:v>
                </c:pt>
                <c:pt idx="455">
                  <c:v>1.9540240000000008E-3</c:v>
                </c:pt>
                <c:pt idx="456">
                  <c:v>1.7906230000000001E-3</c:v>
                </c:pt>
                <c:pt idx="457">
                  <c:v>1.444596E-3</c:v>
                </c:pt>
                <c:pt idx="458">
                  <c:v>1.1274060000000001E-3</c:v>
                </c:pt>
                <c:pt idx="459">
                  <c:v>1.1205400000000006E-3</c:v>
                </c:pt>
                <c:pt idx="460">
                  <c:v>1.3251350000000001E-3</c:v>
                </c:pt>
                <c:pt idx="461">
                  <c:v>1.6697880000000008E-3</c:v>
                </c:pt>
                <c:pt idx="462">
                  <c:v>2.0666199999999999E-3</c:v>
                </c:pt>
                <c:pt idx="463">
                  <c:v>2.2286480000000002E-3</c:v>
                </c:pt>
                <c:pt idx="464">
                  <c:v>2.103694000000001E-3</c:v>
                </c:pt>
                <c:pt idx="465">
                  <c:v>1.8853680000000005E-3</c:v>
                </c:pt>
                <c:pt idx="466">
                  <c:v>1.6739070000000005E-3</c:v>
                </c:pt>
                <c:pt idx="467">
                  <c:v>1.5599380000000001E-3</c:v>
                </c:pt>
                <c:pt idx="468">
                  <c:v>1.5983860000000005E-3</c:v>
                </c:pt>
                <c:pt idx="469">
                  <c:v>1.6327140000000004E-3</c:v>
                </c:pt>
                <c:pt idx="470">
                  <c:v>1.6285940000000001E-3</c:v>
                </c:pt>
                <c:pt idx="471">
                  <c:v>1.6615490000000004E-3</c:v>
                </c:pt>
                <c:pt idx="472">
                  <c:v>1.6807730000000009E-3</c:v>
                </c:pt>
                <c:pt idx="473">
                  <c:v>1.6739070000000005E-3</c:v>
                </c:pt>
                <c:pt idx="474">
                  <c:v>1.6821460000000009E-3</c:v>
                </c:pt>
                <c:pt idx="475">
                  <c:v>1.6917580000000009E-3</c:v>
                </c:pt>
                <c:pt idx="476">
                  <c:v>1.7727720000000004E-3</c:v>
                </c:pt>
                <c:pt idx="477">
                  <c:v>1.9512780000000005E-3</c:v>
                </c:pt>
                <c:pt idx="478">
                  <c:v>2.0062019999999999E-3</c:v>
                </c:pt>
                <c:pt idx="479">
                  <c:v>1.8743830000000009E-3</c:v>
                </c:pt>
                <c:pt idx="480">
                  <c:v>1.7137280000000001E-3</c:v>
                </c:pt>
                <c:pt idx="481">
                  <c:v>1.643699E-3</c:v>
                </c:pt>
                <c:pt idx="482">
                  <c:v>1.7974880000000005E-3</c:v>
                </c:pt>
                <c:pt idx="483">
                  <c:v>2.1339029999999999E-3</c:v>
                </c:pt>
                <c:pt idx="484">
                  <c:v>2.271215E-3</c:v>
                </c:pt>
                <c:pt idx="485">
                  <c:v>2.0885900000000017E-3</c:v>
                </c:pt>
                <c:pt idx="486">
                  <c:v>1.8071000000000005E-3</c:v>
                </c:pt>
                <c:pt idx="487">
                  <c:v>1.6148630000000005E-3</c:v>
                </c:pt>
                <c:pt idx="488">
                  <c:v>1.6670420000000007E-3</c:v>
                </c:pt>
                <c:pt idx="489">
                  <c:v>1.9389200000000004E-3</c:v>
                </c:pt>
                <c:pt idx="490">
                  <c:v>2.1462610000000009E-3</c:v>
                </c:pt>
                <c:pt idx="491">
                  <c:v>2.129783000000001E-3</c:v>
                </c:pt>
                <c:pt idx="492">
                  <c:v>2.0130679999999998E-3</c:v>
                </c:pt>
                <c:pt idx="493">
                  <c:v>1.9073380000000008E-3</c:v>
                </c:pt>
                <c:pt idx="494">
                  <c:v>1.8894870000000009E-3</c:v>
                </c:pt>
                <c:pt idx="495">
                  <c:v>1.9087110000000009E-3</c:v>
                </c:pt>
                <c:pt idx="496">
                  <c:v>1.8620250000000009E-3</c:v>
                </c:pt>
                <c:pt idx="497">
                  <c:v>1.720594E-3</c:v>
                </c:pt>
                <c:pt idx="498">
                  <c:v>1.5819080000000001E-3</c:v>
                </c:pt>
                <c:pt idx="499">
                  <c:v>1.6038780000000004E-3</c:v>
                </c:pt>
                <c:pt idx="500">
                  <c:v>1.7741450000000008E-3</c:v>
                </c:pt>
                <c:pt idx="501">
                  <c:v>1.9210690000000005E-3</c:v>
                </c:pt>
                <c:pt idx="502">
                  <c:v>1.8565320000000004E-3</c:v>
                </c:pt>
                <c:pt idx="503">
                  <c:v>1.5791620000000005E-3</c:v>
                </c:pt>
                <c:pt idx="504">
                  <c:v>1.2592250000000001E-3</c:v>
                </c:pt>
                <c:pt idx="505">
                  <c:v>1.1026900000000001E-3</c:v>
                </c:pt>
                <c:pt idx="506">
                  <c:v>1.1905690000000005E-3</c:v>
                </c:pt>
                <c:pt idx="507">
                  <c:v>1.4006570000000005E-3</c:v>
                </c:pt>
                <c:pt idx="508">
                  <c:v>1.5173719999999999E-3</c:v>
                </c:pt>
                <c:pt idx="509">
                  <c:v>1.4555810000000001E-3</c:v>
                </c:pt>
                <c:pt idx="510">
                  <c:v>1.2647180000000004E-3</c:v>
                </c:pt>
                <c:pt idx="511">
                  <c:v>9.8872060000000065E-4</c:v>
                </c:pt>
                <c:pt idx="512">
                  <c:v>7.6352890000000028E-4</c:v>
                </c:pt>
                <c:pt idx="513">
                  <c:v>7.1546970000000017E-4</c:v>
                </c:pt>
                <c:pt idx="514">
                  <c:v>8.0197630000000025E-4</c:v>
                </c:pt>
                <c:pt idx="515">
                  <c:v>1.0244220000000001E-3</c:v>
                </c:pt>
                <c:pt idx="516">
                  <c:v>1.3086580000000005E-3</c:v>
                </c:pt>
                <c:pt idx="517">
                  <c:v>1.5173719999999999E-3</c:v>
                </c:pt>
                <c:pt idx="518">
                  <c:v>1.6601760000000008E-3</c:v>
                </c:pt>
                <c:pt idx="519">
                  <c:v>1.7521750000000003E-3</c:v>
                </c:pt>
                <c:pt idx="520">
                  <c:v>1.7329520000000005E-3</c:v>
                </c:pt>
                <c:pt idx="521">
                  <c:v>1.6327140000000004E-3</c:v>
                </c:pt>
                <c:pt idx="522">
                  <c:v>1.5187449999999999E-3</c:v>
                </c:pt>
                <c:pt idx="523">
                  <c:v>1.4391039999999999E-3</c:v>
                </c:pt>
                <c:pt idx="524">
                  <c:v>1.511879E-3</c:v>
                </c:pt>
                <c:pt idx="525">
                  <c:v>1.7453099999999999E-3</c:v>
                </c:pt>
                <c:pt idx="526">
                  <c:v>2.0350379999999999E-3</c:v>
                </c:pt>
                <c:pt idx="527">
                  <c:v>2.348109000000001E-3</c:v>
                </c:pt>
                <c:pt idx="528">
                  <c:v>2.6735390000000017E-3</c:v>
                </c:pt>
                <c:pt idx="529">
                  <c:v>2.9055960000000012E-3</c:v>
                </c:pt>
                <c:pt idx="530">
                  <c:v>2.959148E-3</c:v>
                </c:pt>
                <c:pt idx="531">
                  <c:v>2.8245820000000008E-3</c:v>
                </c:pt>
                <c:pt idx="532">
                  <c:v>2.5801670000000017E-3</c:v>
                </c:pt>
                <c:pt idx="533">
                  <c:v>2.4565860000000002E-3</c:v>
                </c:pt>
                <c:pt idx="534">
                  <c:v>2.6721660000000001E-3</c:v>
                </c:pt>
                <c:pt idx="535">
                  <c:v>3.2172940000000012E-3</c:v>
                </c:pt>
                <c:pt idx="536">
                  <c:v>3.8406910000000007E-3</c:v>
                </c:pt>
                <c:pt idx="537">
                  <c:v>4.3075520000000001E-3</c:v>
                </c:pt>
                <c:pt idx="538">
                  <c:v>4.5327430000000023E-3</c:v>
                </c:pt>
                <c:pt idx="539">
                  <c:v>4.6824129999999981E-3</c:v>
                </c:pt>
                <c:pt idx="540">
                  <c:v>5.0270660000000002E-3</c:v>
                </c:pt>
                <c:pt idx="541">
                  <c:v>5.7067610000000038E-3</c:v>
                </c:pt>
                <c:pt idx="542">
                  <c:v>6.6514670000000021E-3</c:v>
                </c:pt>
                <c:pt idx="543">
                  <c:v>7.5385030000000037E-3</c:v>
                </c:pt>
                <c:pt idx="544">
                  <c:v>8.1742570000000007E-3</c:v>
                </c:pt>
                <c:pt idx="545">
                  <c:v>8.6727000000000054E-3</c:v>
                </c:pt>
                <c:pt idx="546">
                  <c:v>9.2123360000000033E-3</c:v>
                </c:pt>
                <c:pt idx="547">
                  <c:v>9.9359700000000006E-3</c:v>
                </c:pt>
                <c:pt idx="548">
                  <c:v>1.091775E-2</c:v>
                </c:pt>
                <c:pt idx="549">
                  <c:v>1.2027229999999998E-2</c:v>
                </c:pt>
                <c:pt idx="550">
                  <c:v>1.3127099999999999E-2</c:v>
                </c:pt>
                <c:pt idx="551">
                  <c:v>1.4358789999999998E-2</c:v>
                </c:pt>
                <c:pt idx="552">
                  <c:v>1.5711309999999999E-2</c:v>
                </c:pt>
                <c:pt idx="553">
                  <c:v>1.7035000000000002E-2</c:v>
                </c:pt>
                <c:pt idx="554">
                  <c:v>1.8321610000000002E-2</c:v>
                </c:pt>
                <c:pt idx="555">
                  <c:v>1.9550560000000008E-2</c:v>
                </c:pt>
                <c:pt idx="556">
                  <c:v>2.0719079999999997E-2</c:v>
                </c:pt>
                <c:pt idx="557">
                  <c:v>2.1959010000000008E-2</c:v>
                </c:pt>
                <c:pt idx="558">
                  <c:v>2.3343110000000007E-2</c:v>
                </c:pt>
                <c:pt idx="559">
                  <c:v>2.4731340000000015E-2</c:v>
                </c:pt>
                <c:pt idx="560">
                  <c:v>2.608249E-2</c:v>
                </c:pt>
                <c:pt idx="561">
                  <c:v>2.7415790000000006E-2</c:v>
                </c:pt>
                <c:pt idx="562">
                  <c:v>2.8673569999999999E-2</c:v>
                </c:pt>
                <c:pt idx="563">
                  <c:v>2.9820119999999999E-2</c:v>
                </c:pt>
                <c:pt idx="564">
                  <c:v>3.0947450000000001E-2</c:v>
                </c:pt>
                <c:pt idx="565">
                  <c:v>3.2098130000000002E-2</c:v>
                </c:pt>
                <c:pt idx="566">
                  <c:v>3.318426E-2</c:v>
                </c:pt>
                <c:pt idx="567">
                  <c:v>3.430198000000001E-2</c:v>
                </c:pt>
                <c:pt idx="568">
                  <c:v>3.5557020000000002E-2</c:v>
                </c:pt>
                <c:pt idx="569">
                  <c:v>3.6860110000000015E-2</c:v>
                </c:pt>
                <c:pt idx="570">
                  <c:v>3.8237350000000017E-2</c:v>
                </c:pt>
                <c:pt idx="571">
                  <c:v>3.9661269999999998E-2</c:v>
                </c:pt>
                <c:pt idx="572">
                  <c:v>4.0814690000000035E-2</c:v>
                </c:pt>
                <c:pt idx="573">
                  <c:v>4.1668770000000001E-2</c:v>
                </c:pt>
                <c:pt idx="574">
                  <c:v>4.241300000000002E-2</c:v>
                </c:pt>
                <c:pt idx="575">
                  <c:v>4.3168220000000014E-2</c:v>
                </c:pt>
                <c:pt idx="576">
                  <c:v>4.4165099999999999E-2</c:v>
                </c:pt>
                <c:pt idx="577">
                  <c:v>4.5525869999999989E-2</c:v>
                </c:pt>
                <c:pt idx="578">
                  <c:v>4.7073370000000003E-2</c:v>
                </c:pt>
                <c:pt idx="579">
                  <c:v>4.8533000000000014E-2</c:v>
                </c:pt>
                <c:pt idx="580">
                  <c:v>4.9654839999999999E-2</c:v>
                </c:pt>
                <c:pt idx="581">
                  <c:v>5.0371609999999997E-2</c:v>
                </c:pt>
                <c:pt idx="582">
                  <c:v>5.0865930000000011E-2</c:v>
                </c:pt>
                <c:pt idx="583">
                  <c:v>5.135201000000001E-2</c:v>
                </c:pt>
                <c:pt idx="584">
                  <c:v>5.201523000000003E-2</c:v>
                </c:pt>
                <c:pt idx="585">
                  <c:v>5.2834980000000011E-2</c:v>
                </c:pt>
                <c:pt idx="586">
                  <c:v>5.364237999999999E-2</c:v>
                </c:pt>
                <c:pt idx="587">
                  <c:v>5.4349540000000002E-2</c:v>
                </c:pt>
                <c:pt idx="588">
                  <c:v>5.5001769999999998E-2</c:v>
                </c:pt>
                <c:pt idx="589">
                  <c:v>5.5647130000000003E-2</c:v>
                </c:pt>
                <c:pt idx="590">
                  <c:v>5.6335070000000015E-2</c:v>
                </c:pt>
                <c:pt idx="591">
                  <c:v>5.7073810000000003E-2</c:v>
                </c:pt>
                <c:pt idx="592">
                  <c:v>5.7768600000000031E-2</c:v>
                </c:pt>
                <c:pt idx="593">
                  <c:v>5.8214870000000002E-2</c:v>
                </c:pt>
                <c:pt idx="594">
                  <c:v>5.8378270000000003E-2</c:v>
                </c:pt>
                <c:pt idx="595">
                  <c:v>5.8357670000000021E-2</c:v>
                </c:pt>
                <c:pt idx="596">
                  <c:v>5.8305490000000022E-2</c:v>
                </c:pt>
                <c:pt idx="597">
                  <c:v>5.8430450000000016E-2</c:v>
                </c:pt>
                <c:pt idx="598">
                  <c:v>5.8779220000000014E-2</c:v>
                </c:pt>
                <c:pt idx="599">
                  <c:v>5.9136230000000026E-2</c:v>
                </c:pt>
                <c:pt idx="600">
                  <c:v>5.9320230000000036E-2</c:v>
                </c:pt>
                <c:pt idx="601">
                  <c:v>5.9343569999999998E-2</c:v>
                </c:pt>
                <c:pt idx="602">
                  <c:v>5.9182920000000028E-2</c:v>
                </c:pt>
                <c:pt idx="603">
                  <c:v>5.8934380000000001E-2</c:v>
                </c:pt>
                <c:pt idx="604">
                  <c:v>5.8658389999999984E-2</c:v>
                </c:pt>
                <c:pt idx="605">
                  <c:v>5.8254689999999998E-2</c:v>
                </c:pt>
                <c:pt idx="606">
                  <c:v>5.7735649999999999E-2</c:v>
                </c:pt>
                <c:pt idx="607">
                  <c:v>5.7281149999999989E-2</c:v>
                </c:pt>
                <c:pt idx="608">
                  <c:v>5.6899419999999999E-2</c:v>
                </c:pt>
                <c:pt idx="609">
                  <c:v>5.6535539999999995E-2</c:v>
                </c:pt>
                <c:pt idx="610">
                  <c:v>5.6201869999999973E-2</c:v>
                </c:pt>
                <c:pt idx="611">
                  <c:v>5.5656749999999984E-2</c:v>
                </c:pt>
                <c:pt idx="612">
                  <c:v>5.4806780000000027E-2</c:v>
                </c:pt>
                <c:pt idx="613">
                  <c:v>5.3849719999999983E-2</c:v>
                </c:pt>
                <c:pt idx="614">
                  <c:v>5.2824000000000003E-2</c:v>
                </c:pt>
                <c:pt idx="615">
                  <c:v>5.1857319999999985E-2</c:v>
                </c:pt>
                <c:pt idx="616">
                  <c:v>5.1169390000000002E-2</c:v>
                </c:pt>
                <c:pt idx="617">
                  <c:v>5.0654470000000014E-2</c:v>
                </c:pt>
                <c:pt idx="618">
                  <c:v>5.0140919999999985E-2</c:v>
                </c:pt>
                <c:pt idx="619">
                  <c:v>4.9480450000000016E-2</c:v>
                </c:pt>
                <c:pt idx="620">
                  <c:v>4.8440999999999998E-2</c:v>
                </c:pt>
                <c:pt idx="621">
                  <c:v>4.7088480000000023E-2</c:v>
                </c:pt>
                <c:pt idx="622">
                  <c:v>4.5833449999999998E-2</c:v>
                </c:pt>
                <c:pt idx="623">
                  <c:v>4.4918949999999999E-2</c:v>
                </c:pt>
                <c:pt idx="624">
                  <c:v>4.4340860000000003E-2</c:v>
                </c:pt>
                <c:pt idx="625">
                  <c:v>4.3810840000000004E-2</c:v>
                </c:pt>
                <c:pt idx="626">
                  <c:v>4.283043000000003E-2</c:v>
                </c:pt>
                <c:pt idx="627">
                  <c:v>4.1339220000000003E-2</c:v>
                </c:pt>
                <c:pt idx="628">
                  <c:v>3.9746400000000001E-2</c:v>
                </c:pt>
                <c:pt idx="629">
                  <c:v>3.8429579999999998E-2</c:v>
                </c:pt>
                <c:pt idx="630">
                  <c:v>3.7516460000000001E-2</c:v>
                </c:pt>
                <c:pt idx="631">
                  <c:v>3.6829899999999999E-2</c:v>
                </c:pt>
                <c:pt idx="632">
                  <c:v>3.5944240000000002E-2</c:v>
                </c:pt>
                <c:pt idx="633">
                  <c:v>3.4763349999999998E-2</c:v>
                </c:pt>
                <c:pt idx="634">
                  <c:v>3.3501459999999997E-2</c:v>
                </c:pt>
                <c:pt idx="635">
                  <c:v>3.2221710000000015E-2</c:v>
                </c:pt>
                <c:pt idx="636">
                  <c:v>3.1049060000000014E-2</c:v>
                </c:pt>
                <c:pt idx="637">
                  <c:v>3.0005489999999999E-2</c:v>
                </c:pt>
                <c:pt idx="638">
                  <c:v>2.8894639999999992E-2</c:v>
                </c:pt>
                <c:pt idx="639">
                  <c:v>2.7823600000000011E-2</c:v>
                </c:pt>
                <c:pt idx="640">
                  <c:v>2.6892630000000008E-2</c:v>
                </c:pt>
                <c:pt idx="641">
                  <c:v>2.5932820000000002E-2</c:v>
                </c:pt>
                <c:pt idx="642">
                  <c:v>2.5014200000000007E-2</c:v>
                </c:pt>
                <c:pt idx="643">
                  <c:v>2.418346E-2</c:v>
                </c:pt>
                <c:pt idx="644">
                  <c:v>2.3257980000000001E-2</c:v>
                </c:pt>
                <c:pt idx="645">
                  <c:v>2.228993000000001E-2</c:v>
                </c:pt>
                <c:pt idx="646">
                  <c:v>2.1349340000000012E-2</c:v>
                </c:pt>
                <c:pt idx="647">
                  <c:v>2.0348339999999999E-2</c:v>
                </c:pt>
                <c:pt idx="648">
                  <c:v>1.9329480000000007E-2</c:v>
                </c:pt>
                <c:pt idx="649">
                  <c:v>1.8382030000000008E-2</c:v>
                </c:pt>
                <c:pt idx="650">
                  <c:v>1.7437319999999999E-2</c:v>
                </c:pt>
                <c:pt idx="651">
                  <c:v>1.645692E-2</c:v>
                </c:pt>
                <c:pt idx="652">
                  <c:v>1.5509460000000001E-2</c:v>
                </c:pt>
                <c:pt idx="653">
                  <c:v>1.465813E-2</c:v>
                </c:pt>
                <c:pt idx="654">
                  <c:v>1.3952350000000004E-2</c:v>
                </c:pt>
                <c:pt idx="655">
                  <c:v>1.346901E-2</c:v>
                </c:pt>
                <c:pt idx="656">
                  <c:v>1.319301E-2</c:v>
                </c:pt>
                <c:pt idx="657">
                  <c:v>1.284561E-2</c:v>
                </c:pt>
                <c:pt idx="658">
                  <c:v>1.2222220000000001E-2</c:v>
                </c:pt>
                <c:pt idx="659">
                  <c:v>1.1379120000000001E-2</c:v>
                </c:pt>
                <c:pt idx="660">
                  <c:v>1.0464620000000001E-2</c:v>
                </c:pt>
                <c:pt idx="661">
                  <c:v>9.7643300000000051E-3</c:v>
                </c:pt>
                <c:pt idx="662">
                  <c:v>9.4746020000000038E-3</c:v>
                </c:pt>
                <c:pt idx="663">
                  <c:v>9.3523940000000069E-3</c:v>
                </c:pt>
                <c:pt idx="664">
                  <c:v>9.1052330000000042E-3</c:v>
                </c:pt>
                <c:pt idx="665">
                  <c:v>8.7509680000000013E-3</c:v>
                </c:pt>
                <c:pt idx="666">
                  <c:v>8.3445240000000007E-3</c:v>
                </c:pt>
                <c:pt idx="667">
                  <c:v>7.9820210000000041E-3</c:v>
                </c:pt>
                <c:pt idx="668">
                  <c:v>7.7582020000000031E-3</c:v>
                </c:pt>
                <c:pt idx="669">
                  <c:v>7.5275180000000004E-3</c:v>
                </c:pt>
                <c:pt idx="670">
                  <c:v>7.1595220000000024E-3</c:v>
                </c:pt>
                <c:pt idx="671">
                  <c:v>6.7832870000000024E-3</c:v>
                </c:pt>
                <c:pt idx="672">
                  <c:v>6.5155279999999996E-3</c:v>
                </c:pt>
                <c:pt idx="673">
                  <c:v>6.3095600000000023E-3</c:v>
                </c:pt>
                <c:pt idx="674">
                  <c:v>6.1090850000000002E-3</c:v>
                </c:pt>
                <c:pt idx="675">
                  <c:v>5.8674159999999977E-3</c:v>
                </c:pt>
                <c:pt idx="676">
                  <c:v>5.5639560000000001E-3</c:v>
                </c:pt>
                <c:pt idx="677">
                  <c:v>5.2522580000000018E-3</c:v>
                </c:pt>
                <c:pt idx="678">
                  <c:v>5.0188280000000021E-3</c:v>
                </c:pt>
                <c:pt idx="679">
                  <c:v>4.8183519999999997E-3</c:v>
                </c:pt>
                <c:pt idx="680">
                  <c:v>4.5327430000000023E-3</c:v>
                </c:pt>
                <c:pt idx="681">
                  <c:v>4.1922089999999997E-3</c:v>
                </c:pt>
                <c:pt idx="682">
                  <c:v>3.8640340000000019E-3</c:v>
                </c:pt>
                <c:pt idx="683">
                  <c:v>3.5619470000000011E-3</c:v>
                </c:pt>
                <c:pt idx="684">
                  <c:v>3.3985460000000001E-3</c:v>
                </c:pt>
                <c:pt idx="685">
                  <c:v>3.4369930000000002E-3</c:v>
                </c:pt>
                <c:pt idx="686">
                  <c:v>3.5235000000000019E-3</c:v>
                </c:pt>
                <c:pt idx="687">
                  <c:v>3.5880370000000018E-3</c:v>
                </c:pt>
                <c:pt idx="688">
                  <c:v>3.5578280000000007E-3</c:v>
                </c:pt>
                <c:pt idx="689">
                  <c:v>3.3587259999999998E-3</c:v>
                </c:pt>
                <c:pt idx="690">
                  <c:v>3.0992060000000002E-3</c:v>
                </c:pt>
                <c:pt idx="691">
                  <c:v>2.8946110000000009E-3</c:v>
                </c:pt>
                <c:pt idx="692">
                  <c:v>2.7531800000000018E-3</c:v>
                </c:pt>
                <c:pt idx="693">
                  <c:v>2.6872700000000012E-3</c:v>
                </c:pt>
                <c:pt idx="694">
                  <c:v>2.7092400000000008E-3</c:v>
                </c:pt>
                <c:pt idx="695">
                  <c:v>2.8012390000000001E-3</c:v>
                </c:pt>
                <c:pt idx="696">
                  <c:v>2.9152079999999999E-3</c:v>
                </c:pt>
                <c:pt idx="697">
                  <c:v>2.916581000000001E-3</c:v>
                </c:pt>
                <c:pt idx="698">
                  <c:v>2.7064940000000011E-3</c:v>
                </c:pt>
                <c:pt idx="699">
                  <c:v>2.330258999999999E-3</c:v>
                </c:pt>
                <c:pt idx="700">
                  <c:v>2.0556350000000001E-3</c:v>
                </c:pt>
                <c:pt idx="701">
                  <c:v>2.1380220000000007E-3</c:v>
                </c:pt>
                <c:pt idx="702">
                  <c:v>2.5595700000000002E-3</c:v>
                </c:pt>
                <c:pt idx="703">
                  <c:v>3.0566389999999999E-3</c:v>
                </c:pt>
                <c:pt idx="704">
                  <c:v>3.2804580000000009E-3</c:v>
                </c:pt>
                <c:pt idx="705">
                  <c:v>3.093713000000001E-3</c:v>
                </c:pt>
                <c:pt idx="706">
                  <c:v>2.7353290000000012E-3</c:v>
                </c:pt>
                <c:pt idx="707">
                  <c:v>2.518376000000001E-3</c:v>
                </c:pt>
                <c:pt idx="708">
                  <c:v>2.4909139999999999E-3</c:v>
                </c:pt>
                <c:pt idx="709">
                  <c:v>2.5032720000000008E-3</c:v>
                </c:pt>
                <c:pt idx="710">
                  <c:v>2.357721000000001E-3</c:v>
                </c:pt>
                <c:pt idx="711">
                  <c:v>2.0734850000000008E-3</c:v>
                </c:pt>
                <c:pt idx="712">
                  <c:v>1.8537860000000005E-3</c:v>
                </c:pt>
                <c:pt idx="713">
                  <c:v>1.840055000000001E-3</c:v>
                </c:pt>
                <c:pt idx="714">
                  <c:v>1.9526510000000012E-3</c:v>
                </c:pt>
                <c:pt idx="715">
                  <c:v>1.9155770000000003E-3</c:v>
                </c:pt>
                <c:pt idx="716">
                  <c:v>1.6876390000000001E-3</c:v>
                </c:pt>
                <c:pt idx="717">
                  <c:v>1.5269840000000001E-3</c:v>
                </c:pt>
                <c:pt idx="718">
                  <c:v>1.6148630000000005E-3</c:v>
                </c:pt>
                <c:pt idx="719">
                  <c:v>1.9100840000000009E-3</c:v>
                </c:pt>
                <c:pt idx="720">
                  <c:v>2.1586190000000001E-3</c:v>
                </c:pt>
                <c:pt idx="721">
                  <c:v>2.0611270000000011E-3</c:v>
                </c:pt>
                <c:pt idx="722">
                  <c:v>1.6533110000000004E-3</c:v>
                </c:pt>
                <c:pt idx="723">
                  <c:v>1.3210160000000004E-3</c:v>
                </c:pt>
                <c:pt idx="724">
                  <c:v>1.3004190000000001E-3</c:v>
                </c:pt>
                <c:pt idx="725">
                  <c:v>1.5338490000000001E-3</c:v>
                </c:pt>
                <c:pt idx="726">
                  <c:v>1.7274590000000004E-3</c:v>
                </c:pt>
                <c:pt idx="727">
                  <c:v>1.6533110000000004E-3</c:v>
                </c:pt>
                <c:pt idx="728">
                  <c:v>1.4185070000000005E-3</c:v>
                </c:pt>
                <c:pt idx="729">
                  <c:v>1.2949260000000001E-3</c:v>
                </c:pt>
                <c:pt idx="730">
                  <c:v>1.4143880000000001E-3</c:v>
                </c:pt>
                <c:pt idx="731">
                  <c:v>1.6862660000000005E-3</c:v>
                </c:pt>
                <c:pt idx="732">
                  <c:v>1.8167120000000009E-3</c:v>
                </c:pt>
                <c:pt idx="733">
                  <c:v>1.6546840000000004E-3</c:v>
                </c:pt>
                <c:pt idx="734">
                  <c:v>1.3484780000000008E-3</c:v>
                </c:pt>
                <c:pt idx="735">
                  <c:v>1.1685990000000004E-3</c:v>
                </c:pt>
                <c:pt idx="736">
                  <c:v>1.2166580000000005E-3</c:v>
                </c:pt>
                <c:pt idx="737">
                  <c:v>1.3567170000000003E-3</c:v>
                </c:pt>
                <c:pt idx="738">
                  <c:v>1.4061490000000004E-3</c:v>
                </c:pt>
                <c:pt idx="739">
                  <c:v>1.2935530000000005E-3</c:v>
                </c:pt>
                <c:pt idx="740">
                  <c:v>1.1081820000000005E-3</c:v>
                </c:pt>
                <c:pt idx="741">
                  <c:v>1.049138E-3</c:v>
                </c:pt>
                <c:pt idx="742">
                  <c:v>1.2413750000000001E-3</c:v>
                </c:pt>
                <c:pt idx="743">
                  <c:v>1.4583280000000001E-3</c:v>
                </c:pt>
                <c:pt idx="744">
                  <c:v>1.511879E-3</c:v>
                </c:pt>
                <c:pt idx="745">
                  <c:v>1.428119E-3</c:v>
                </c:pt>
                <c:pt idx="746">
                  <c:v>1.2811949999999999E-3</c:v>
                </c:pt>
                <c:pt idx="747">
                  <c:v>1.2729560000000004E-3</c:v>
                </c:pt>
                <c:pt idx="748">
                  <c:v>1.5558190000000004E-3</c:v>
                </c:pt>
                <c:pt idx="749">
                  <c:v>1.9087110000000009E-3</c:v>
                </c:pt>
                <c:pt idx="750">
                  <c:v>2.0473960000000012E-3</c:v>
                </c:pt>
                <c:pt idx="751">
                  <c:v>1.9471580000000009E-3</c:v>
                </c:pt>
                <c:pt idx="752">
                  <c:v>1.6560570000000014E-3</c:v>
                </c:pt>
                <c:pt idx="753">
                  <c:v>1.3059110000000001E-3</c:v>
                </c:pt>
                <c:pt idx="754">
                  <c:v>1.0628689999999999E-3</c:v>
                </c:pt>
                <c:pt idx="755">
                  <c:v>8.9809470000000045E-4</c:v>
                </c:pt>
                <c:pt idx="756">
                  <c:v>8.3081180000000004E-4</c:v>
                </c:pt>
                <c:pt idx="757">
                  <c:v>9.9558620000000063E-4</c:v>
                </c:pt>
                <c:pt idx="758">
                  <c:v>1.4198800000000001E-3</c:v>
                </c:pt>
                <c:pt idx="759">
                  <c:v>1.9032180000000008E-3</c:v>
                </c:pt>
                <c:pt idx="760">
                  <c:v>2.1943200000000009E-3</c:v>
                </c:pt>
                <c:pt idx="761">
                  <c:v>2.164111000000002E-3</c:v>
                </c:pt>
                <c:pt idx="762">
                  <c:v>1.835936E-3</c:v>
                </c:pt>
                <c:pt idx="763">
                  <c:v>1.4816709999999999E-3</c:v>
                </c:pt>
                <c:pt idx="764">
                  <c:v>1.3484780000000008E-3</c:v>
                </c:pt>
                <c:pt idx="765">
                  <c:v>1.3869250000000004E-3</c:v>
                </c:pt>
                <c:pt idx="766">
                  <c:v>1.4404770000000003E-3</c:v>
                </c:pt>
                <c:pt idx="767">
                  <c:v>1.5379689999999999E-3</c:v>
                </c:pt>
                <c:pt idx="768">
                  <c:v>1.5819080000000001E-3</c:v>
                </c:pt>
                <c:pt idx="769">
                  <c:v>1.4981480000000008E-3</c:v>
                </c:pt>
                <c:pt idx="770">
                  <c:v>1.44597E-3</c:v>
                </c:pt>
                <c:pt idx="771">
                  <c:v>1.3800600000000004E-3</c:v>
                </c:pt>
                <c:pt idx="772">
                  <c:v>1.2427480000000001E-3</c:v>
                </c:pt>
                <c:pt idx="773">
                  <c:v>1.2715830000000004E-3</c:v>
                </c:pt>
                <c:pt idx="774">
                  <c:v>1.4363580000000004E-3</c:v>
                </c:pt>
                <c:pt idx="775">
                  <c:v>1.4651930000000001E-3</c:v>
                </c:pt>
                <c:pt idx="776">
                  <c:v>1.443223E-3</c:v>
                </c:pt>
                <c:pt idx="777">
                  <c:v>1.3306270000000005E-3</c:v>
                </c:pt>
                <c:pt idx="778">
                  <c:v>1.0463919999999999E-3</c:v>
                </c:pt>
                <c:pt idx="779">
                  <c:v>8.3767740000000046E-4</c:v>
                </c:pt>
                <c:pt idx="780">
                  <c:v>7.0036540000000024E-4</c:v>
                </c:pt>
                <c:pt idx="781">
                  <c:v>4.4496510000000038E-4</c:v>
                </c:pt>
                <c:pt idx="782">
                  <c:v>2.0054970000000011E-4</c:v>
                </c:pt>
                <c:pt idx="783">
                  <c:v>8.3834510000000074E-5</c:v>
                </c:pt>
                <c:pt idx="784">
                  <c:v>6.8730190000000041E-5</c:v>
                </c:pt>
                <c:pt idx="785">
                  <c:v>2.472358E-4</c:v>
                </c:pt>
                <c:pt idx="786">
                  <c:v>4.998899000000003E-4</c:v>
                </c:pt>
                <c:pt idx="787">
                  <c:v>6.6741049999999996E-4</c:v>
                </c:pt>
                <c:pt idx="788">
                  <c:v>7.4018590000000039E-4</c:v>
                </c:pt>
                <c:pt idx="789">
                  <c:v>7.9923000000000038E-4</c:v>
                </c:pt>
                <c:pt idx="790">
                  <c:v>8.4591610000000052E-4</c:v>
                </c:pt>
                <c:pt idx="791">
                  <c:v>8.5690110000000033E-4</c:v>
                </c:pt>
                <c:pt idx="792">
                  <c:v>8.7200540000000027E-4</c:v>
                </c:pt>
                <c:pt idx="793">
                  <c:v>9.0221400000000036E-4</c:v>
                </c:pt>
                <c:pt idx="794">
                  <c:v>8.6239350000000064E-4</c:v>
                </c:pt>
                <c:pt idx="795">
                  <c:v>7.6352890000000028E-4</c:v>
                </c:pt>
                <c:pt idx="796">
                  <c:v>6.1935129999999997E-4</c:v>
                </c:pt>
                <c:pt idx="797">
                  <c:v>3.7630910000000027E-4</c:v>
                </c:pt>
                <c:pt idx="798">
                  <c:v>2.5272830000000018E-4</c:v>
                </c:pt>
                <c:pt idx="799">
                  <c:v>3.8042840000000017E-4</c:v>
                </c:pt>
                <c:pt idx="800">
                  <c:v>5.4932220000000059E-4</c:v>
                </c:pt>
                <c:pt idx="801">
                  <c:v>6.4544060000000026E-4</c:v>
                </c:pt>
                <c:pt idx="802">
                  <c:v>6.4955990000000027E-4</c:v>
                </c:pt>
                <c:pt idx="803">
                  <c:v>4.7380060000000023E-4</c:v>
                </c:pt>
                <c:pt idx="804">
                  <c:v>2.95295E-4</c:v>
                </c:pt>
                <c:pt idx="805">
                  <c:v>3.2550360000000014E-4</c:v>
                </c:pt>
                <c:pt idx="806">
                  <c:v>4.545769000000003E-4</c:v>
                </c:pt>
                <c:pt idx="807">
                  <c:v>5.8090390000000022E-4</c:v>
                </c:pt>
                <c:pt idx="808">
                  <c:v>6.989923000000006E-4</c:v>
                </c:pt>
                <c:pt idx="809">
                  <c:v>7.6627510000000021E-4</c:v>
                </c:pt>
                <c:pt idx="810">
                  <c:v>7.2920090000000025E-4</c:v>
                </c:pt>
                <c:pt idx="811">
                  <c:v>6.838879000000003E-4</c:v>
                </c:pt>
                <c:pt idx="812">
                  <c:v>7.2370840000000024E-4</c:v>
                </c:pt>
                <c:pt idx="813">
                  <c:v>7.4705150000000037E-4</c:v>
                </c:pt>
                <c:pt idx="814">
                  <c:v>6.7839549999999999E-4</c:v>
                </c:pt>
                <c:pt idx="815">
                  <c:v>5.2460600000000049E-4</c:v>
                </c:pt>
                <c:pt idx="816">
                  <c:v>2.0878840000000012E-4</c:v>
                </c:pt>
                <c:pt idx="817">
                  <c:v>-2.3747560000000005E-4</c:v>
                </c:pt>
                <c:pt idx="818">
                  <c:v>-5.0798020000000028E-4</c:v>
                </c:pt>
                <c:pt idx="819">
                  <c:v>-5.5878560000000022E-4</c:v>
                </c:pt>
                <c:pt idx="820">
                  <c:v>-5.3681569999999997E-4</c:v>
                </c:pt>
                <c:pt idx="821">
                  <c:v>-4.5305540000000003E-4</c:v>
                </c:pt>
                <c:pt idx="822">
                  <c:v>-4.1460800000000012E-4</c:v>
                </c:pt>
                <c:pt idx="823">
                  <c:v>-4.5168230000000034E-4</c:v>
                </c:pt>
                <c:pt idx="824">
                  <c:v>-3.8439940000000019E-4</c:v>
                </c:pt>
                <c:pt idx="825">
                  <c:v>-2.1550559999999991E-4</c:v>
                </c:pt>
                <c:pt idx="826">
                  <c:v>-6.5835570000000022E-5</c:v>
                </c:pt>
                <c:pt idx="827">
                  <c:v>4.1267790000000011E-5</c:v>
                </c:pt>
                <c:pt idx="828">
                  <c:v>9.7565710000000041E-5</c:v>
                </c:pt>
                <c:pt idx="829">
                  <c:v>1.4699799999999999E-4</c:v>
                </c:pt>
                <c:pt idx="830">
                  <c:v>2.197734000000002E-4</c:v>
                </c:pt>
                <c:pt idx="831">
                  <c:v>2.5410140000000009E-4</c:v>
                </c:pt>
                <c:pt idx="832">
                  <c:v>2.2251960000000017E-4</c:v>
                </c:pt>
                <c:pt idx="833">
                  <c:v>9.4819470000000061E-5</c:v>
                </c:pt>
                <c:pt idx="834">
                  <c:v>-3.9746290000000015E-5</c:v>
                </c:pt>
                <c:pt idx="835">
                  <c:v>-5.418288000000005E-6</c:v>
                </c:pt>
                <c:pt idx="836">
                  <c:v>1.8407230000000004E-4</c:v>
                </c:pt>
                <c:pt idx="837">
                  <c:v>4.8341240000000004E-4</c:v>
                </c:pt>
                <c:pt idx="838">
                  <c:v>8.67886E-4</c:v>
                </c:pt>
                <c:pt idx="839">
                  <c:v>1.0985700000000005E-3</c:v>
                </c:pt>
                <c:pt idx="840">
                  <c:v>1.1205400000000006E-3</c:v>
                </c:pt>
                <c:pt idx="841">
                  <c:v>1.0257949999999995E-3</c:v>
                </c:pt>
                <c:pt idx="842">
                  <c:v>8.5415480000000004E-4</c:v>
                </c:pt>
                <c:pt idx="843">
                  <c:v>7.4705150000000037E-4</c:v>
                </c:pt>
                <c:pt idx="844">
                  <c:v>8.2669240000000054E-4</c:v>
                </c:pt>
                <c:pt idx="845">
                  <c:v>1.0422720000000003E-3</c:v>
                </c:pt>
                <c:pt idx="846">
                  <c:v>1.3100310000000001E-3</c:v>
                </c:pt>
                <c:pt idx="847">
                  <c:v>1.5585650000000005E-3</c:v>
                </c:pt>
                <c:pt idx="848">
                  <c:v>1.6313410000000001E-3</c:v>
                </c:pt>
                <c:pt idx="849">
                  <c:v>1.5077599999999999E-3</c:v>
                </c:pt>
                <c:pt idx="850">
                  <c:v>1.2537329999999999E-3</c:v>
                </c:pt>
                <c:pt idx="851">
                  <c:v>1.1205400000000006E-3</c:v>
                </c:pt>
                <c:pt idx="852">
                  <c:v>1.2496130000000001E-3</c:v>
                </c:pt>
                <c:pt idx="853">
                  <c:v>1.5393420000000004E-3</c:v>
                </c:pt>
                <c:pt idx="854">
                  <c:v>1.7562949999999999E-3</c:v>
                </c:pt>
                <c:pt idx="855">
                  <c:v>1.6533110000000004E-3</c:v>
                </c:pt>
                <c:pt idx="856">
                  <c:v>1.275703E-3</c:v>
                </c:pt>
                <c:pt idx="857">
                  <c:v>9.8185500000000044E-4</c:v>
                </c:pt>
                <c:pt idx="858">
                  <c:v>1.0724810000000001E-3</c:v>
                </c:pt>
                <c:pt idx="859">
                  <c:v>1.5105060000000004E-3</c:v>
                </c:pt>
                <c:pt idx="860">
                  <c:v>1.9993370000000008E-3</c:v>
                </c:pt>
                <c:pt idx="861">
                  <c:v>2.223155000000001E-3</c:v>
                </c:pt>
                <c:pt idx="862">
                  <c:v>2.1476340000000011E-3</c:v>
                </c:pt>
                <c:pt idx="863">
                  <c:v>1.9773670000000007E-3</c:v>
                </c:pt>
                <c:pt idx="864">
                  <c:v>1.9169500000000006E-3</c:v>
                </c:pt>
                <c:pt idx="865">
                  <c:v>2.0130679999999998E-3</c:v>
                </c:pt>
                <c:pt idx="866">
                  <c:v>2.103694000000001E-3</c:v>
                </c:pt>
                <c:pt idx="867">
                  <c:v>2.0693660000000009E-3</c:v>
                </c:pt>
                <c:pt idx="868">
                  <c:v>1.9965910000000007E-3</c:v>
                </c:pt>
                <c:pt idx="869">
                  <c:v>2.0240530000000001E-3</c:v>
                </c:pt>
                <c:pt idx="870">
                  <c:v>2.2355140000000009E-3</c:v>
                </c:pt>
                <c:pt idx="871">
                  <c:v>2.5856590000000001E-3</c:v>
                </c:pt>
                <c:pt idx="872">
                  <c:v>2.9275660000000012E-3</c:v>
                </c:pt>
                <c:pt idx="873">
                  <c:v>3.1431460000000012E-3</c:v>
                </c:pt>
                <c:pt idx="874">
                  <c:v>3.2145480000000002E-3</c:v>
                </c:pt>
                <c:pt idx="875">
                  <c:v>3.1541310000000019E-3</c:v>
                </c:pt>
                <c:pt idx="876">
                  <c:v>2.9948489999999991E-3</c:v>
                </c:pt>
                <c:pt idx="877">
                  <c:v>2.794373000000001E-3</c:v>
                </c:pt>
                <c:pt idx="878">
                  <c:v>2.6776580000000007E-3</c:v>
                </c:pt>
                <c:pt idx="879">
                  <c:v>2.7257170000000012E-3</c:v>
                </c:pt>
                <c:pt idx="880">
                  <c:v>2.8904920000000001E-3</c:v>
                </c:pt>
                <c:pt idx="881">
                  <c:v>3.0456540000000009E-3</c:v>
                </c:pt>
                <c:pt idx="882">
                  <c:v>3.041535000000001E-3</c:v>
                </c:pt>
                <c:pt idx="883">
                  <c:v>2.911089E-3</c:v>
                </c:pt>
                <c:pt idx="884">
                  <c:v>2.8355670000000002E-3</c:v>
                </c:pt>
                <c:pt idx="885">
                  <c:v>2.9371780000000008E-3</c:v>
                </c:pt>
                <c:pt idx="886">
                  <c:v>3.1774740000000013E-3</c:v>
                </c:pt>
                <c:pt idx="887">
                  <c:v>3.4163969999999998E-3</c:v>
                </c:pt>
                <c:pt idx="888">
                  <c:v>3.4905450000000007E-3</c:v>
                </c:pt>
                <c:pt idx="889">
                  <c:v>3.3724570000000001E-3</c:v>
                </c:pt>
                <c:pt idx="890">
                  <c:v>3.2008170000000012E-3</c:v>
                </c:pt>
                <c:pt idx="891">
                  <c:v>3.0648780000000009E-3</c:v>
                </c:pt>
                <c:pt idx="892">
                  <c:v>3.0236840000000017E-3</c:v>
                </c:pt>
                <c:pt idx="893">
                  <c:v>3.0923400000000007E-3</c:v>
                </c:pt>
                <c:pt idx="894">
                  <c:v>3.2021900000000019E-3</c:v>
                </c:pt>
                <c:pt idx="895">
                  <c:v>3.2914429999999998E-3</c:v>
                </c:pt>
                <c:pt idx="896">
                  <c:v>3.2749650000000008E-3</c:v>
                </c:pt>
                <c:pt idx="897">
                  <c:v>3.1404000000000015E-3</c:v>
                </c:pt>
                <c:pt idx="898">
                  <c:v>2.911089E-3</c:v>
                </c:pt>
                <c:pt idx="899">
                  <c:v>2.6611810000000012E-3</c:v>
                </c:pt>
                <c:pt idx="900">
                  <c:v>2.4785559999999998E-3</c:v>
                </c:pt>
                <c:pt idx="901">
                  <c:v>2.4044069999999999E-3</c:v>
                </c:pt>
                <c:pt idx="902">
                  <c:v>2.4359889999999991E-3</c:v>
                </c:pt>
                <c:pt idx="903">
                  <c:v>2.4991530000000001E-3</c:v>
                </c:pt>
                <c:pt idx="904">
                  <c:v>2.5485850000000008E-3</c:v>
                </c:pt>
                <c:pt idx="905">
                  <c:v>2.5362269999999998E-3</c:v>
                </c:pt>
                <c:pt idx="906">
                  <c:v>2.457959E-3</c:v>
                </c:pt>
                <c:pt idx="907">
                  <c:v>2.3947950000000008E-3</c:v>
                </c:pt>
                <c:pt idx="908">
                  <c:v>2.4291230000000009E-3</c:v>
                </c:pt>
                <c:pt idx="909">
                  <c:v>2.518376000000001E-3</c:v>
                </c:pt>
                <c:pt idx="910">
                  <c:v>2.6227330000000012E-3</c:v>
                </c:pt>
                <c:pt idx="911">
                  <c:v>2.7064940000000011E-3</c:v>
                </c:pt>
                <c:pt idx="912">
                  <c:v>2.7037470000000011E-3</c:v>
                </c:pt>
                <c:pt idx="913">
                  <c:v>2.6474490000000009E-3</c:v>
                </c:pt>
                <c:pt idx="914">
                  <c:v>2.6392109999999998E-3</c:v>
                </c:pt>
                <c:pt idx="915">
                  <c:v>2.6749120000000002E-3</c:v>
                </c:pt>
                <c:pt idx="916">
                  <c:v>2.7147320000000009E-3</c:v>
                </c:pt>
                <c:pt idx="917">
                  <c:v>2.7572990000000012E-3</c:v>
                </c:pt>
                <c:pt idx="918">
                  <c:v>2.7888810000000017E-3</c:v>
                </c:pt>
                <c:pt idx="919">
                  <c:v>2.83694E-3</c:v>
                </c:pt>
                <c:pt idx="920">
                  <c:v>2.9866099999999998E-3</c:v>
                </c:pt>
                <c:pt idx="921">
                  <c:v>3.2021900000000019E-3</c:v>
                </c:pt>
                <c:pt idx="922">
                  <c:v>3.3161589999999991E-3</c:v>
                </c:pt>
                <c:pt idx="923">
                  <c:v>3.2983080000000015E-3</c:v>
                </c:pt>
                <c:pt idx="924">
                  <c:v>3.1747280000000008E-3</c:v>
                </c:pt>
                <c:pt idx="925">
                  <c:v>2.9797449999999998E-3</c:v>
                </c:pt>
                <c:pt idx="926">
                  <c:v>2.819088999999999E-3</c:v>
                </c:pt>
                <c:pt idx="927">
                  <c:v>2.679031000000001E-3</c:v>
                </c:pt>
                <c:pt idx="928">
                  <c:v>2.4881680000000002E-3</c:v>
                </c:pt>
                <c:pt idx="929">
                  <c:v>2.3659599999999999E-3</c:v>
                </c:pt>
                <c:pt idx="930">
                  <c:v>2.4016609999999998E-3</c:v>
                </c:pt>
                <c:pt idx="931">
                  <c:v>2.4813020000000008E-3</c:v>
                </c:pt>
                <c:pt idx="932">
                  <c:v>2.5403460000000011E-3</c:v>
                </c:pt>
                <c:pt idx="933">
                  <c:v>2.4524659999999991E-3</c:v>
                </c:pt>
                <c:pt idx="934">
                  <c:v>2.1544989999999998E-3</c:v>
                </c:pt>
                <c:pt idx="935">
                  <c:v>1.8785020000000009E-3</c:v>
                </c:pt>
                <c:pt idx="936">
                  <c:v>1.7906230000000001E-3</c:v>
                </c:pt>
                <c:pt idx="937">
                  <c:v>1.8084730000000005E-3</c:v>
                </c:pt>
                <c:pt idx="938">
                  <c:v>1.9004720000000009E-3</c:v>
                </c:pt>
                <c:pt idx="939">
                  <c:v>2.015813999999999E-3</c:v>
                </c:pt>
                <c:pt idx="940">
                  <c:v>2.017187000000001E-3</c:v>
                </c:pt>
                <c:pt idx="941">
                  <c:v>1.9718740000000011E-3</c:v>
                </c:pt>
                <c:pt idx="942">
                  <c:v>1.9073380000000008E-3</c:v>
                </c:pt>
                <c:pt idx="943">
                  <c:v>1.7466830000000004E-3</c:v>
                </c:pt>
                <c:pt idx="944">
                  <c:v>1.6176100000000004E-3</c:v>
                </c:pt>
                <c:pt idx="945">
                  <c:v>1.6780270000000003E-3</c:v>
                </c:pt>
                <c:pt idx="946">
                  <c:v>1.8949800000000008E-3</c:v>
                </c:pt>
                <c:pt idx="947">
                  <c:v>2.1654840000000009E-3</c:v>
                </c:pt>
                <c:pt idx="948">
                  <c:v>2.3439900000000007E-3</c:v>
                </c:pt>
                <c:pt idx="949">
                  <c:v>2.2396330000000009E-3</c:v>
                </c:pt>
                <c:pt idx="950">
                  <c:v>1.8949800000000008E-3</c:v>
                </c:pt>
                <c:pt idx="951">
                  <c:v>1.5063870000000005E-3</c:v>
                </c:pt>
                <c:pt idx="952">
                  <c:v>1.2400020000000005E-3</c:v>
                </c:pt>
                <c:pt idx="953">
                  <c:v>1.2482400000000005E-3</c:v>
                </c:pt>
                <c:pt idx="954">
                  <c:v>1.4981480000000008E-3</c:v>
                </c:pt>
                <c:pt idx="955">
                  <c:v>1.8194580000000008E-3</c:v>
                </c:pt>
                <c:pt idx="956">
                  <c:v>2.0405300000000018E-3</c:v>
                </c:pt>
                <c:pt idx="957">
                  <c:v>2.0213070000000008E-3</c:v>
                </c:pt>
                <c:pt idx="958">
                  <c:v>1.818085000000001E-3</c:v>
                </c:pt>
                <c:pt idx="959">
                  <c:v>1.5928930000000004E-3</c:v>
                </c:pt>
                <c:pt idx="960">
                  <c:v>1.4143880000000001E-3</c:v>
                </c:pt>
                <c:pt idx="961">
                  <c:v>1.3663290000000001E-3</c:v>
                </c:pt>
                <c:pt idx="962">
                  <c:v>1.433611E-3</c:v>
                </c:pt>
                <c:pt idx="963">
                  <c:v>1.4528350000000004E-3</c:v>
                </c:pt>
                <c:pt idx="964">
                  <c:v>1.3979100000000005E-3</c:v>
                </c:pt>
                <c:pt idx="965">
                  <c:v>1.2592250000000001E-3</c:v>
                </c:pt>
                <c:pt idx="966">
                  <c:v>1.0587500000000004E-3</c:v>
                </c:pt>
                <c:pt idx="967">
                  <c:v>9.7636250000000032E-4</c:v>
                </c:pt>
                <c:pt idx="968">
                  <c:v>1.0766000000000005E-3</c:v>
                </c:pt>
                <c:pt idx="969">
                  <c:v>1.2784490000000001E-3</c:v>
                </c:pt>
                <c:pt idx="970">
                  <c:v>1.444596E-3</c:v>
                </c:pt>
                <c:pt idx="971">
                  <c:v>1.4047759999999999E-3</c:v>
                </c:pt>
                <c:pt idx="972">
                  <c:v>1.1905690000000005E-3</c:v>
                </c:pt>
                <c:pt idx="973">
                  <c:v>9.2830330000000032E-4</c:v>
                </c:pt>
                <c:pt idx="974">
                  <c:v>7.7588700000000039E-4</c:v>
                </c:pt>
                <c:pt idx="975">
                  <c:v>8.7337850000000035E-4</c:v>
                </c:pt>
                <c:pt idx="976">
                  <c:v>1.073854E-3</c:v>
                </c:pt>
                <c:pt idx="977">
                  <c:v>1.1850770000000005E-3</c:v>
                </c:pt>
                <c:pt idx="978">
                  <c:v>1.1768380000000001E-3</c:v>
                </c:pt>
                <c:pt idx="979">
                  <c:v>1.0381530000000004E-3</c:v>
                </c:pt>
                <c:pt idx="980">
                  <c:v>9.1731830000000051E-4</c:v>
                </c:pt>
                <c:pt idx="981">
                  <c:v>1.0148100000000001E-3</c:v>
                </c:pt>
                <c:pt idx="982">
                  <c:v>1.2125390000000001E-3</c:v>
                </c:pt>
                <c:pt idx="983">
                  <c:v>1.3429860000000004E-3</c:v>
                </c:pt>
                <c:pt idx="984">
                  <c:v>1.3498510000000004E-3</c:v>
                </c:pt>
                <c:pt idx="985">
                  <c:v>1.2276430000000001E-3</c:v>
                </c:pt>
                <c:pt idx="986">
                  <c:v>1.0793460000000001E-3</c:v>
                </c:pt>
                <c:pt idx="987">
                  <c:v>9.5027320000000079E-4</c:v>
                </c:pt>
                <c:pt idx="988">
                  <c:v>8.5278170000000039E-4</c:v>
                </c:pt>
                <c:pt idx="989">
                  <c:v>7.7588700000000039E-4</c:v>
                </c:pt>
                <c:pt idx="990">
                  <c:v>7.3881270000000028E-4</c:v>
                </c:pt>
                <c:pt idx="991">
                  <c:v>8.3355800000000074E-4</c:v>
                </c:pt>
                <c:pt idx="992">
                  <c:v>9.6537750000000051E-4</c:v>
                </c:pt>
                <c:pt idx="993">
                  <c:v>8.9672150000000034E-4</c:v>
                </c:pt>
                <c:pt idx="994">
                  <c:v>6.248438000000002E-4</c:v>
                </c:pt>
              </c:numCache>
            </c:numRef>
          </c:yVal>
          <c:smooth val="1"/>
        </c:ser>
        <c:ser>
          <c:idx val="6"/>
          <c:order val="6"/>
          <c:marker>
            <c:symbol val="none"/>
          </c:marker>
          <c:xVal>
            <c:numRef>
              <c:f>Sheet1!$A$1:$A$995</c:f>
              <c:numCache>
                <c:formatCode>General</c:formatCode>
                <c:ptCount val="995"/>
                <c:pt idx="0">
                  <c:v>7.4850000000000065E-8</c:v>
                </c:pt>
                <c:pt idx="1">
                  <c:v>7.4900000000000069E-8</c:v>
                </c:pt>
                <c:pt idx="2">
                  <c:v>7.4950000000000085E-8</c:v>
                </c:pt>
                <c:pt idx="3">
                  <c:v>7.5000000000000063E-8</c:v>
                </c:pt>
                <c:pt idx="4">
                  <c:v>7.5050000000000053E-8</c:v>
                </c:pt>
                <c:pt idx="5">
                  <c:v>7.5100000000000057E-8</c:v>
                </c:pt>
                <c:pt idx="6">
                  <c:v>7.5150000000000061E-8</c:v>
                </c:pt>
                <c:pt idx="7">
                  <c:v>7.5200000000000051E-8</c:v>
                </c:pt>
                <c:pt idx="8">
                  <c:v>7.5250000000000055E-8</c:v>
                </c:pt>
                <c:pt idx="9">
                  <c:v>7.5300000000000085E-8</c:v>
                </c:pt>
                <c:pt idx="10">
                  <c:v>7.5350000000000049E-8</c:v>
                </c:pt>
                <c:pt idx="11">
                  <c:v>7.540000000000008E-8</c:v>
                </c:pt>
                <c:pt idx="12">
                  <c:v>7.5450000000000057E-8</c:v>
                </c:pt>
                <c:pt idx="13">
                  <c:v>7.5500000000000061E-8</c:v>
                </c:pt>
                <c:pt idx="14">
                  <c:v>7.5550000000000051E-8</c:v>
                </c:pt>
                <c:pt idx="15">
                  <c:v>7.5600000000000055E-8</c:v>
                </c:pt>
                <c:pt idx="16">
                  <c:v>7.5650000000000059E-8</c:v>
                </c:pt>
                <c:pt idx="17">
                  <c:v>7.5700000000000049E-8</c:v>
                </c:pt>
                <c:pt idx="18">
                  <c:v>7.5750000000000079E-8</c:v>
                </c:pt>
                <c:pt idx="19">
                  <c:v>7.5800000000000057E-8</c:v>
                </c:pt>
                <c:pt idx="20">
                  <c:v>7.5850000000000087E-8</c:v>
                </c:pt>
                <c:pt idx="21">
                  <c:v>7.5900000000000064E-8</c:v>
                </c:pt>
                <c:pt idx="22">
                  <c:v>7.5950000000000055E-8</c:v>
                </c:pt>
                <c:pt idx="23">
                  <c:v>7.6000000000000085E-8</c:v>
                </c:pt>
                <c:pt idx="24">
                  <c:v>7.6050000000000062E-8</c:v>
                </c:pt>
                <c:pt idx="25">
                  <c:v>7.6100000000000053E-8</c:v>
                </c:pt>
                <c:pt idx="26">
                  <c:v>7.6150000000000057E-8</c:v>
                </c:pt>
                <c:pt idx="27">
                  <c:v>7.6200000000000047E-8</c:v>
                </c:pt>
                <c:pt idx="28">
                  <c:v>7.6250000000000038E-8</c:v>
                </c:pt>
                <c:pt idx="29">
                  <c:v>7.6300000000000055E-8</c:v>
                </c:pt>
                <c:pt idx="30">
                  <c:v>7.6350000000000085E-8</c:v>
                </c:pt>
                <c:pt idx="31">
                  <c:v>7.6400000000000062E-8</c:v>
                </c:pt>
                <c:pt idx="32">
                  <c:v>7.6450000000000053E-8</c:v>
                </c:pt>
                <c:pt idx="33">
                  <c:v>7.6500000000000056E-8</c:v>
                </c:pt>
                <c:pt idx="34">
                  <c:v>7.655000000000006E-8</c:v>
                </c:pt>
                <c:pt idx="35">
                  <c:v>7.6600000000000051E-8</c:v>
                </c:pt>
                <c:pt idx="36">
                  <c:v>7.6650000000000054E-8</c:v>
                </c:pt>
                <c:pt idx="37">
                  <c:v>7.6700000000000085E-8</c:v>
                </c:pt>
                <c:pt idx="38">
                  <c:v>7.6750000000000062E-8</c:v>
                </c:pt>
                <c:pt idx="39">
                  <c:v>7.6800000000000052E-8</c:v>
                </c:pt>
                <c:pt idx="40">
                  <c:v>7.6850000000000056E-8</c:v>
                </c:pt>
                <c:pt idx="41">
                  <c:v>7.690000000000006E-8</c:v>
                </c:pt>
                <c:pt idx="42">
                  <c:v>7.695000000000005E-8</c:v>
                </c:pt>
                <c:pt idx="43">
                  <c:v>7.7000000000000081E-8</c:v>
                </c:pt>
                <c:pt idx="44">
                  <c:v>7.7050000000000084E-8</c:v>
                </c:pt>
                <c:pt idx="45">
                  <c:v>7.7100000000000088E-8</c:v>
                </c:pt>
                <c:pt idx="46">
                  <c:v>7.7150000000000065E-8</c:v>
                </c:pt>
                <c:pt idx="47">
                  <c:v>7.7200000000000056E-8</c:v>
                </c:pt>
                <c:pt idx="48">
                  <c:v>7.725000000000006E-8</c:v>
                </c:pt>
                <c:pt idx="49">
                  <c:v>7.730000000000005E-8</c:v>
                </c:pt>
                <c:pt idx="50">
                  <c:v>7.7350000000000081E-8</c:v>
                </c:pt>
                <c:pt idx="51">
                  <c:v>7.7400000000000084E-8</c:v>
                </c:pt>
                <c:pt idx="52">
                  <c:v>7.7450000000000088E-8</c:v>
                </c:pt>
                <c:pt idx="53">
                  <c:v>7.7500000000000065E-8</c:v>
                </c:pt>
                <c:pt idx="54">
                  <c:v>7.7550000000000056E-8</c:v>
                </c:pt>
                <c:pt idx="55">
                  <c:v>7.7600000000000086E-8</c:v>
                </c:pt>
                <c:pt idx="56">
                  <c:v>7.765000000000005E-8</c:v>
                </c:pt>
                <c:pt idx="57">
                  <c:v>7.770000000000008E-8</c:v>
                </c:pt>
                <c:pt idx="58">
                  <c:v>7.7750000000000084E-8</c:v>
                </c:pt>
                <c:pt idx="59">
                  <c:v>7.7800000000000088E-8</c:v>
                </c:pt>
                <c:pt idx="60">
                  <c:v>7.7850000000000065E-8</c:v>
                </c:pt>
                <c:pt idx="61">
                  <c:v>7.7900000000000056E-8</c:v>
                </c:pt>
                <c:pt idx="62">
                  <c:v>7.7950000000000086E-8</c:v>
                </c:pt>
                <c:pt idx="63">
                  <c:v>7.8000000000000063E-8</c:v>
                </c:pt>
                <c:pt idx="64">
                  <c:v>7.8050000000000054E-8</c:v>
                </c:pt>
                <c:pt idx="65">
                  <c:v>7.8100000000000071E-8</c:v>
                </c:pt>
                <c:pt idx="66">
                  <c:v>7.8150000000000061E-8</c:v>
                </c:pt>
                <c:pt idx="67">
                  <c:v>7.8200000000000052E-8</c:v>
                </c:pt>
                <c:pt idx="68">
                  <c:v>7.8250000000000055E-8</c:v>
                </c:pt>
                <c:pt idx="69">
                  <c:v>7.8300000000000086E-8</c:v>
                </c:pt>
                <c:pt idx="70">
                  <c:v>7.835000000000005E-8</c:v>
                </c:pt>
                <c:pt idx="71">
                  <c:v>7.8400000000000054E-8</c:v>
                </c:pt>
                <c:pt idx="72">
                  <c:v>7.8450000000000057E-8</c:v>
                </c:pt>
                <c:pt idx="73">
                  <c:v>7.8500000000000061E-8</c:v>
                </c:pt>
                <c:pt idx="74">
                  <c:v>7.8550000000000052E-8</c:v>
                </c:pt>
                <c:pt idx="75">
                  <c:v>7.8600000000000055E-8</c:v>
                </c:pt>
                <c:pt idx="76">
                  <c:v>7.8650000000000059E-8</c:v>
                </c:pt>
                <c:pt idx="77">
                  <c:v>7.870000000000005E-8</c:v>
                </c:pt>
                <c:pt idx="78">
                  <c:v>7.875000000000008E-8</c:v>
                </c:pt>
                <c:pt idx="79">
                  <c:v>7.8800000000000057E-8</c:v>
                </c:pt>
                <c:pt idx="80">
                  <c:v>7.8850000000000087E-8</c:v>
                </c:pt>
                <c:pt idx="81">
                  <c:v>7.8900000000000065E-8</c:v>
                </c:pt>
                <c:pt idx="82">
                  <c:v>7.8950000000000055E-8</c:v>
                </c:pt>
                <c:pt idx="83">
                  <c:v>7.9000000000000085E-8</c:v>
                </c:pt>
                <c:pt idx="84">
                  <c:v>7.9050000000000049E-8</c:v>
                </c:pt>
                <c:pt idx="85">
                  <c:v>7.910000000000008E-8</c:v>
                </c:pt>
                <c:pt idx="86">
                  <c:v>7.9150000000000057E-8</c:v>
                </c:pt>
                <c:pt idx="87">
                  <c:v>7.9200000000000087E-8</c:v>
                </c:pt>
                <c:pt idx="88">
                  <c:v>7.9250000000000064E-8</c:v>
                </c:pt>
                <c:pt idx="89">
                  <c:v>7.9300000000000081E-8</c:v>
                </c:pt>
                <c:pt idx="90">
                  <c:v>7.9350000000000098E-8</c:v>
                </c:pt>
                <c:pt idx="91">
                  <c:v>7.9400000000000076E-8</c:v>
                </c:pt>
                <c:pt idx="92">
                  <c:v>7.9450000000000079E-8</c:v>
                </c:pt>
                <c:pt idx="93">
                  <c:v>7.9500000000000083E-8</c:v>
                </c:pt>
                <c:pt idx="94">
                  <c:v>7.9550000000000087E-8</c:v>
                </c:pt>
                <c:pt idx="95">
                  <c:v>7.9600000000000064E-8</c:v>
                </c:pt>
                <c:pt idx="96">
                  <c:v>7.9650000000000055E-8</c:v>
                </c:pt>
                <c:pt idx="97">
                  <c:v>7.9700000000000098E-8</c:v>
                </c:pt>
                <c:pt idx="98">
                  <c:v>7.9750000000000089E-8</c:v>
                </c:pt>
                <c:pt idx="99">
                  <c:v>7.9800000000000079E-8</c:v>
                </c:pt>
                <c:pt idx="100">
                  <c:v>7.9850000000000083E-8</c:v>
                </c:pt>
                <c:pt idx="101">
                  <c:v>7.9900000000000087E-8</c:v>
                </c:pt>
                <c:pt idx="102">
                  <c:v>7.9950000000000051E-8</c:v>
                </c:pt>
                <c:pt idx="103">
                  <c:v>8.0000000000000068E-8</c:v>
                </c:pt>
                <c:pt idx="104">
                  <c:v>8.0050000000000085E-8</c:v>
                </c:pt>
                <c:pt idx="105">
                  <c:v>8.0100000000000089E-8</c:v>
                </c:pt>
                <c:pt idx="106">
                  <c:v>8.0150000000000092E-8</c:v>
                </c:pt>
                <c:pt idx="107">
                  <c:v>8.020000000000007E-8</c:v>
                </c:pt>
                <c:pt idx="108">
                  <c:v>8.0250000000000073E-8</c:v>
                </c:pt>
                <c:pt idx="109">
                  <c:v>8.0300000000000077E-8</c:v>
                </c:pt>
                <c:pt idx="110">
                  <c:v>8.0350000000000068E-8</c:v>
                </c:pt>
                <c:pt idx="111">
                  <c:v>8.0400000000000058E-8</c:v>
                </c:pt>
                <c:pt idx="112">
                  <c:v>8.0450000000000088E-8</c:v>
                </c:pt>
                <c:pt idx="113">
                  <c:v>8.0500000000000092E-8</c:v>
                </c:pt>
                <c:pt idx="114">
                  <c:v>8.0550000000000109E-8</c:v>
                </c:pt>
                <c:pt idx="115">
                  <c:v>8.0600000000000073E-8</c:v>
                </c:pt>
                <c:pt idx="116">
                  <c:v>8.0650000000000103E-8</c:v>
                </c:pt>
                <c:pt idx="117">
                  <c:v>8.0700000000000081E-8</c:v>
                </c:pt>
                <c:pt idx="118">
                  <c:v>8.0750000000000084E-8</c:v>
                </c:pt>
                <c:pt idx="119">
                  <c:v>8.0800000000000088E-8</c:v>
                </c:pt>
                <c:pt idx="120">
                  <c:v>8.0850000000000092E-8</c:v>
                </c:pt>
                <c:pt idx="121">
                  <c:v>8.0900000000000069E-8</c:v>
                </c:pt>
                <c:pt idx="122">
                  <c:v>8.0950000000000073E-8</c:v>
                </c:pt>
                <c:pt idx="123">
                  <c:v>8.100000000000009E-8</c:v>
                </c:pt>
                <c:pt idx="124">
                  <c:v>8.1050000000000081E-8</c:v>
                </c:pt>
                <c:pt idx="125">
                  <c:v>8.1100000000000071E-8</c:v>
                </c:pt>
                <c:pt idx="126">
                  <c:v>8.1150000000000088E-8</c:v>
                </c:pt>
                <c:pt idx="127">
                  <c:v>8.1200000000000079E-8</c:v>
                </c:pt>
                <c:pt idx="128">
                  <c:v>8.1250000000000069E-8</c:v>
                </c:pt>
                <c:pt idx="129">
                  <c:v>8.1300000000000046E-8</c:v>
                </c:pt>
                <c:pt idx="130">
                  <c:v>8.1350000000000063E-8</c:v>
                </c:pt>
                <c:pt idx="131">
                  <c:v>8.1400000000000041E-8</c:v>
                </c:pt>
                <c:pt idx="132">
                  <c:v>8.1450000000000071E-8</c:v>
                </c:pt>
                <c:pt idx="133">
                  <c:v>8.1500000000000075E-8</c:v>
                </c:pt>
                <c:pt idx="134">
                  <c:v>8.1550000000000105E-8</c:v>
                </c:pt>
                <c:pt idx="135">
                  <c:v>8.1600000000000069E-8</c:v>
                </c:pt>
                <c:pt idx="136">
                  <c:v>8.1650000000000086E-8</c:v>
                </c:pt>
                <c:pt idx="137">
                  <c:v>8.170000000000009E-8</c:v>
                </c:pt>
                <c:pt idx="138">
                  <c:v>8.175000000000008E-8</c:v>
                </c:pt>
                <c:pt idx="139">
                  <c:v>8.1800000000000071E-8</c:v>
                </c:pt>
                <c:pt idx="140">
                  <c:v>8.1850000000000074E-8</c:v>
                </c:pt>
                <c:pt idx="141">
                  <c:v>8.1900000000000078E-8</c:v>
                </c:pt>
                <c:pt idx="142">
                  <c:v>8.1950000000000069E-8</c:v>
                </c:pt>
                <c:pt idx="143">
                  <c:v>8.2000000000000059E-8</c:v>
                </c:pt>
                <c:pt idx="144">
                  <c:v>8.2050000000000076E-8</c:v>
                </c:pt>
                <c:pt idx="145">
                  <c:v>8.210000000000004E-8</c:v>
                </c:pt>
                <c:pt idx="146">
                  <c:v>8.2150000000000071E-8</c:v>
                </c:pt>
                <c:pt idx="147">
                  <c:v>8.2200000000000048E-8</c:v>
                </c:pt>
                <c:pt idx="148">
                  <c:v>8.2250000000000091E-8</c:v>
                </c:pt>
                <c:pt idx="149">
                  <c:v>8.2300000000000055E-8</c:v>
                </c:pt>
                <c:pt idx="150">
                  <c:v>8.2350000000000072E-8</c:v>
                </c:pt>
                <c:pt idx="151">
                  <c:v>8.2400000000000063E-8</c:v>
                </c:pt>
                <c:pt idx="152">
                  <c:v>8.245000000000004E-8</c:v>
                </c:pt>
                <c:pt idx="153">
                  <c:v>8.250000000000007E-8</c:v>
                </c:pt>
                <c:pt idx="154">
                  <c:v>8.2550000000000074E-8</c:v>
                </c:pt>
                <c:pt idx="155">
                  <c:v>8.2600000000000091E-8</c:v>
                </c:pt>
                <c:pt idx="156">
                  <c:v>8.2650000000000082E-8</c:v>
                </c:pt>
                <c:pt idx="157">
                  <c:v>8.2700000000000072E-8</c:v>
                </c:pt>
                <c:pt idx="158">
                  <c:v>8.2750000000000076E-8</c:v>
                </c:pt>
                <c:pt idx="159">
                  <c:v>8.2800000000000053E-8</c:v>
                </c:pt>
                <c:pt idx="160">
                  <c:v>8.285000000000007E-8</c:v>
                </c:pt>
                <c:pt idx="161">
                  <c:v>8.2900000000000061E-8</c:v>
                </c:pt>
                <c:pt idx="162">
                  <c:v>8.2950000000000078E-8</c:v>
                </c:pt>
                <c:pt idx="163">
                  <c:v>8.3000000000000081E-8</c:v>
                </c:pt>
                <c:pt idx="164">
                  <c:v>8.3050000000000085E-8</c:v>
                </c:pt>
                <c:pt idx="165">
                  <c:v>8.3100000000000089E-8</c:v>
                </c:pt>
                <c:pt idx="166">
                  <c:v>8.3150000000000106E-8</c:v>
                </c:pt>
                <c:pt idx="167">
                  <c:v>8.320000000000007E-8</c:v>
                </c:pt>
                <c:pt idx="168">
                  <c:v>8.3250000000000087E-8</c:v>
                </c:pt>
                <c:pt idx="169">
                  <c:v>8.3300000000000091E-8</c:v>
                </c:pt>
                <c:pt idx="170">
                  <c:v>8.3350000000000081E-8</c:v>
                </c:pt>
                <c:pt idx="171">
                  <c:v>8.3400000000000072E-8</c:v>
                </c:pt>
                <c:pt idx="172">
                  <c:v>8.3450000000000102E-8</c:v>
                </c:pt>
                <c:pt idx="173">
                  <c:v>8.3500000000000106E-8</c:v>
                </c:pt>
                <c:pt idx="174">
                  <c:v>8.355000000000011E-8</c:v>
                </c:pt>
                <c:pt idx="175">
                  <c:v>8.3600000000000087E-8</c:v>
                </c:pt>
                <c:pt idx="176">
                  <c:v>8.3650000000000104E-8</c:v>
                </c:pt>
                <c:pt idx="177">
                  <c:v>8.3700000000000081E-8</c:v>
                </c:pt>
                <c:pt idx="178">
                  <c:v>8.3750000000000111E-8</c:v>
                </c:pt>
                <c:pt idx="179">
                  <c:v>8.3800000000000102E-8</c:v>
                </c:pt>
                <c:pt idx="180">
                  <c:v>8.3850000000000106E-8</c:v>
                </c:pt>
                <c:pt idx="181">
                  <c:v>8.3900000000000083E-8</c:v>
                </c:pt>
                <c:pt idx="182">
                  <c:v>8.3950000000000087E-8</c:v>
                </c:pt>
                <c:pt idx="183">
                  <c:v>8.400000000000009E-8</c:v>
                </c:pt>
                <c:pt idx="184">
                  <c:v>8.4050000000000107E-8</c:v>
                </c:pt>
                <c:pt idx="185">
                  <c:v>8.4100000000000071E-8</c:v>
                </c:pt>
                <c:pt idx="186">
                  <c:v>8.4150000000000102E-8</c:v>
                </c:pt>
                <c:pt idx="187">
                  <c:v>8.4200000000000092E-8</c:v>
                </c:pt>
                <c:pt idx="188">
                  <c:v>8.4250000000000083E-8</c:v>
                </c:pt>
                <c:pt idx="189">
                  <c:v>8.4300000000000073E-8</c:v>
                </c:pt>
                <c:pt idx="190">
                  <c:v>8.4350000000000077E-8</c:v>
                </c:pt>
                <c:pt idx="191">
                  <c:v>8.4400000000000054E-8</c:v>
                </c:pt>
                <c:pt idx="192">
                  <c:v>8.4450000000000071E-8</c:v>
                </c:pt>
                <c:pt idx="193">
                  <c:v>8.4500000000000102E-8</c:v>
                </c:pt>
                <c:pt idx="194">
                  <c:v>8.4550000000000145E-8</c:v>
                </c:pt>
                <c:pt idx="195">
                  <c:v>8.4600000000000083E-8</c:v>
                </c:pt>
                <c:pt idx="196">
                  <c:v>8.4650000000000113E-8</c:v>
                </c:pt>
                <c:pt idx="197">
                  <c:v>8.4700000000000103E-8</c:v>
                </c:pt>
                <c:pt idx="198">
                  <c:v>8.4750000000000107E-8</c:v>
                </c:pt>
                <c:pt idx="199">
                  <c:v>8.4800000000000071E-8</c:v>
                </c:pt>
                <c:pt idx="200">
                  <c:v>8.4850000000000101E-8</c:v>
                </c:pt>
                <c:pt idx="201">
                  <c:v>8.4900000000000132E-8</c:v>
                </c:pt>
                <c:pt idx="202">
                  <c:v>8.4950000000000082E-8</c:v>
                </c:pt>
                <c:pt idx="203">
                  <c:v>8.5000000000000073E-8</c:v>
                </c:pt>
                <c:pt idx="204">
                  <c:v>8.5050000000000103E-8</c:v>
                </c:pt>
                <c:pt idx="205">
                  <c:v>8.5100000000000067E-8</c:v>
                </c:pt>
                <c:pt idx="206">
                  <c:v>8.5150000000000084E-8</c:v>
                </c:pt>
                <c:pt idx="207">
                  <c:v>8.5200000000000075E-8</c:v>
                </c:pt>
                <c:pt idx="208">
                  <c:v>8.5250000000000092E-8</c:v>
                </c:pt>
                <c:pt idx="209">
                  <c:v>8.5300000000000069E-8</c:v>
                </c:pt>
                <c:pt idx="210">
                  <c:v>8.5350000000000073E-8</c:v>
                </c:pt>
                <c:pt idx="211">
                  <c:v>8.5400000000000076E-8</c:v>
                </c:pt>
                <c:pt idx="212">
                  <c:v>8.5450000000000067E-8</c:v>
                </c:pt>
                <c:pt idx="213">
                  <c:v>8.5500000000000084E-8</c:v>
                </c:pt>
                <c:pt idx="214">
                  <c:v>8.5550000000000088E-8</c:v>
                </c:pt>
                <c:pt idx="215">
                  <c:v>8.5600000000000118E-8</c:v>
                </c:pt>
                <c:pt idx="216">
                  <c:v>8.5650000000000109E-8</c:v>
                </c:pt>
                <c:pt idx="217">
                  <c:v>8.5700000000000073E-8</c:v>
                </c:pt>
                <c:pt idx="218">
                  <c:v>8.5750000000000103E-8</c:v>
                </c:pt>
                <c:pt idx="219">
                  <c:v>8.580000000000008E-8</c:v>
                </c:pt>
                <c:pt idx="220">
                  <c:v>8.5850000000000084E-8</c:v>
                </c:pt>
                <c:pt idx="221">
                  <c:v>8.5900000000000074E-8</c:v>
                </c:pt>
                <c:pt idx="222">
                  <c:v>8.5950000000000091E-8</c:v>
                </c:pt>
                <c:pt idx="223">
                  <c:v>8.6000000000000069E-8</c:v>
                </c:pt>
                <c:pt idx="224">
                  <c:v>8.6050000000000072E-8</c:v>
                </c:pt>
                <c:pt idx="225">
                  <c:v>8.6100000000000089E-8</c:v>
                </c:pt>
                <c:pt idx="226">
                  <c:v>8.615000000000008E-8</c:v>
                </c:pt>
                <c:pt idx="227">
                  <c:v>8.620000000000007E-8</c:v>
                </c:pt>
                <c:pt idx="228">
                  <c:v>8.6250000000000074E-8</c:v>
                </c:pt>
                <c:pt idx="229">
                  <c:v>8.6300000000000078E-8</c:v>
                </c:pt>
                <c:pt idx="230">
                  <c:v>8.6350000000000068E-8</c:v>
                </c:pt>
                <c:pt idx="231">
                  <c:v>8.6400000000000059E-8</c:v>
                </c:pt>
                <c:pt idx="232">
                  <c:v>8.6450000000000076E-8</c:v>
                </c:pt>
                <c:pt idx="233">
                  <c:v>8.650000000000008E-8</c:v>
                </c:pt>
                <c:pt idx="234">
                  <c:v>8.6550000000000083E-8</c:v>
                </c:pt>
                <c:pt idx="235">
                  <c:v>8.6600000000000074E-8</c:v>
                </c:pt>
                <c:pt idx="236">
                  <c:v>8.6650000000000104E-8</c:v>
                </c:pt>
                <c:pt idx="237">
                  <c:v>8.6700000000000068E-8</c:v>
                </c:pt>
                <c:pt idx="238">
                  <c:v>8.6750000000000085E-8</c:v>
                </c:pt>
                <c:pt idx="239">
                  <c:v>8.6800000000000089E-8</c:v>
                </c:pt>
                <c:pt idx="240">
                  <c:v>8.685000000000008E-8</c:v>
                </c:pt>
                <c:pt idx="241">
                  <c:v>8.690000000000007E-8</c:v>
                </c:pt>
                <c:pt idx="242">
                  <c:v>8.6950000000000074E-8</c:v>
                </c:pt>
                <c:pt idx="243">
                  <c:v>8.7000000000000091E-8</c:v>
                </c:pt>
                <c:pt idx="244">
                  <c:v>8.7050000000000081E-8</c:v>
                </c:pt>
                <c:pt idx="245">
                  <c:v>8.7100000000000059E-8</c:v>
                </c:pt>
                <c:pt idx="246">
                  <c:v>8.7150000000000089E-8</c:v>
                </c:pt>
                <c:pt idx="247">
                  <c:v>8.720000000000004E-8</c:v>
                </c:pt>
                <c:pt idx="248">
                  <c:v>8.725000000000007E-8</c:v>
                </c:pt>
                <c:pt idx="249">
                  <c:v>8.7300000000000047E-8</c:v>
                </c:pt>
                <c:pt idx="250">
                  <c:v>8.7350000000000064E-8</c:v>
                </c:pt>
                <c:pt idx="251">
                  <c:v>8.7400000000000041E-8</c:v>
                </c:pt>
                <c:pt idx="252">
                  <c:v>8.7450000000000072E-8</c:v>
                </c:pt>
                <c:pt idx="253">
                  <c:v>8.7500000000000089E-8</c:v>
                </c:pt>
                <c:pt idx="254">
                  <c:v>8.7550000000000106E-8</c:v>
                </c:pt>
                <c:pt idx="255">
                  <c:v>8.760000000000007E-8</c:v>
                </c:pt>
                <c:pt idx="256">
                  <c:v>8.7650000000000087E-8</c:v>
                </c:pt>
                <c:pt idx="257">
                  <c:v>8.770000000000009E-8</c:v>
                </c:pt>
                <c:pt idx="258">
                  <c:v>8.7750000000000081E-8</c:v>
                </c:pt>
                <c:pt idx="259">
                  <c:v>8.7800000000000072E-8</c:v>
                </c:pt>
                <c:pt idx="260">
                  <c:v>8.7850000000000089E-8</c:v>
                </c:pt>
                <c:pt idx="261">
                  <c:v>8.7900000000000053E-8</c:v>
                </c:pt>
                <c:pt idx="262">
                  <c:v>8.795000000000007E-8</c:v>
                </c:pt>
                <c:pt idx="263">
                  <c:v>8.8000000000000087E-8</c:v>
                </c:pt>
                <c:pt idx="264">
                  <c:v>8.8050000000000104E-8</c:v>
                </c:pt>
                <c:pt idx="265">
                  <c:v>8.8100000000000081E-8</c:v>
                </c:pt>
                <c:pt idx="266">
                  <c:v>8.8150000000000111E-8</c:v>
                </c:pt>
                <c:pt idx="267">
                  <c:v>8.8200000000000102E-8</c:v>
                </c:pt>
                <c:pt idx="268">
                  <c:v>8.8250000000000105E-8</c:v>
                </c:pt>
                <c:pt idx="269">
                  <c:v>8.8300000000000069E-8</c:v>
                </c:pt>
                <c:pt idx="270">
                  <c:v>8.8350000000000086E-8</c:v>
                </c:pt>
                <c:pt idx="271">
                  <c:v>8.840000000000009E-8</c:v>
                </c:pt>
                <c:pt idx="272">
                  <c:v>8.8450000000000081E-8</c:v>
                </c:pt>
                <c:pt idx="273">
                  <c:v>8.8500000000000111E-8</c:v>
                </c:pt>
                <c:pt idx="274">
                  <c:v>8.8550000000000128E-8</c:v>
                </c:pt>
                <c:pt idx="275">
                  <c:v>8.8600000000000145E-8</c:v>
                </c:pt>
                <c:pt idx="276">
                  <c:v>8.8650000000000109E-8</c:v>
                </c:pt>
                <c:pt idx="277">
                  <c:v>8.8700000000000086E-8</c:v>
                </c:pt>
                <c:pt idx="278">
                  <c:v>8.8750000000000116E-8</c:v>
                </c:pt>
                <c:pt idx="279">
                  <c:v>8.880000000000008E-8</c:v>
                </c:pt>
                <c:pt idx="280">
                  <c:v>8.8850000000000111E-8</c:v>
                </c:pt>
                <c:pt idx="281">
                  <c:v>8.8900000000000101E-8</c:v>
                </c:pt>
                <c:pt idx="282">
                  <c:v>8.8950000000000105E-8</c:v>
                </c:pt>
                <c:pt idx="283">
                  <c:v>8.9000000000000082E-8</c:v>
                </c:pt>
                <c:pt idx="284">
                  <c:v>8.9050000000000086E-8</c:v>
                </c:pt>
                <c:pt idx="285">
                  <c:v>8.910000000000009E-8</c:v>
                </c:pt>
                <c:pt idx="286">
                  <c:v>8.9150000000000107E-8</c:v>
                </c:pt>
                <c:pt idx="287">
                  <c:v>8.9200000000000071E-8</c:v>
                </c:pt>
                <c:pt idx="288">
                  <c:v>8.9250000000000088E-8</c:v>
                </c:pt>
                <c:pt idx="289">
                  <c:v>8.9300000000000105E-8</c:v>
                </c:pt>
                <c:pt idx="290">
                  <c:v>8.9350000000000082E-8</c:v>
                </c:pt>
                <c:pt idx="291">
                  <c:v>8.9400000000000073E-8</c:v>
                </c:pt>
                <c:pt idx="292">
                  <c:v>8.9450000000000076E-8</c:v>
                </c:pt>
                <c:pt idx="293">
                  <c:v>8.9500000000000107E-8</c:v>
                </c:pt>
                <c:pt idx="294">
                  <c:v>8.955000000000011E-8</c:v>
                </c:pt>
                <c:pt idx="295">
                  <c:v>8.9600000000000088E-8</c:v>
                </c:pt>
                <c:pt idx="296">
                  <c:v>8.9650000000000131E-8</c:v>
                </c:pt>
                <c:pt idx="297">
                  <c:v>8.9700000000000082E-8</c:v>
                </c:pt>
                <c:pt idx="298">
                  <c:v>8.9750000000000125E-8</c:v>
                </c:pt>
                <c:pt idx="299">
                  <c:v>8.9800000000000103E-8</c:v>
                </c:pt>
                <c:pt idx="300">
                  <c:v>8.9850000000000106E-8</c:v>
                </c:pt>
                <c:pt idx="301">
                  <c:v>8.9900000000000084E-8</c:v>
                </c:pt>
                <c:pt idx="302">
                  <c:v>8.9950000000000087E-8</c:v>
                </c:pt>
                <c:pt idx="303">
                  <c:v>9.0000000000000104E-8</c:v>
                </c:pt>
                <c:pt idx="304">
                  <c:v>9.0050000000000082E-8</c:v>
                </c:pt>
                <c:pt idx="305">
                  <c:v>9.0100000000000072E-8</c:v>
                </c:pt>
                <c:pt idx="306">
                  <c:v>9.0150000000000102E-8</c:v>
                </c:pt>
                <c:pt idx="307">
                  <c:v>9.0200000000000067E-8</c:v>
                </c:pt>
                <c:pt idx="308">
                  <c:v>9.0250000000000084E-8</c:v>
                </c:pt>
                <c:pt idx="309">
                  <c:v>9.0300000000000074E-8</c:v>
                </c:pt>
                <c:pt idx="310">
                  <c:v>9.0350000000000078E-8</c:v>
                </c:pt>
                <c:pt idx="311">
                  <c:v>9.0400000000000068E-8</c:v>
                </c:pt>
                <c:pt idx="312">
                  <c:v>9.0450000000000072E-8</c:v>
                </c:pt>
                <c:pt idx="313">
                  <c:v>9.0500000000000102E-8</c:v>
                </c:pt>
                <c:pt idx="314">
                  <c:v>9.0550000000000106E-8</c:v>
                </c:pt>
                <c:pt idx="315">
                  <c:v>9.0600000000000083E-8</c:v>
                </c:pt>
                <c:pt idx="316">
                  <c:v>9.0650000000000087E-8</c:v>
                </c:pt>
                <c:pt idx="317">
                  <c:v>9.0700000000000091E-8</c:v>
                </c:pt>
                <c:pt idx="318">
                  <c:v>9.0750000000000108E-8</c:v>
                </c:pt>
                <c:pt idx="319">
                  <c:v>9.0800000000000072E-8</c:v>
                </c:pt>
                <c:pt idx="320">
                  <c:v>9.0850000000000102E-8</c:v>
                </c:pt>
                <c:pt idx="321">
                  <c:v>9.0900000000000079E-8</c:v>
                </c:pt>
                <c:pt idx="322">
                  <c:v>9.0950000000000083E-8</c:v>
                </c:pt>
                <c:pt idx="323">
                  <c:v>9.1000000000000074E-8</c:v>
                </c:pt>
                <c:pt idx="324">
                  <c:v>9.1050000000000104E-8</c:v>
                </c:pt>
                <c:pt idx="325">
                  <c:v>9.1100000000000055E-8</c:v>
                </c:pt>
                <c:pt idx="326">
                  <c:v>9.1150000000000072E-8</c:v>
                </c:pt>
                <c:pt idx="327">
                  <c:v>9.1200000000000089E-8</c:v>
                </c:pt>
                <c:pt idx="328">
                  <c:v>9.1250000000000079E-8</c:v>
                </c:pt>
                <c:pt idx="329">
                  <c:v>9.130000000000007E-8</c:v>
                </c:pt>
                <c:pt idx="330">
                  <c:v>9.1350000000000074E-8</c:v>
                </c:pt>
                <c:pt idx="331">
                  <c:v>9.1400000000000077E-8</c:v>
                </c:pt>
                <c:pt idx="332">
                  <c:v>9.1450000000000068E-8</c:v>
                </c:pt>
                <c:pt idx="333">
                  <c:v>9.1500000000000085E-8</c:v>
                </c:pt>
                <c:pt idx="334">
                  <c:v>9.1550000000000128E-8</c:v>
                </c:pt>
                <c:pt idx="335">
                  <c:v>9.1600000000000092E-8</c:v>
                </c:pt>
                <c:pt idx="336">
                  <c:v>9.1650000000000109E-8</c:v>
                </c:pt>
                <c:pt idx="337">
                  <c:v>9.1700000000000073E-8</c:v>
                </c:pt>
                <c:pt idx="338">
                  <c:v>9.1750000000000104E-8</c:v>
                </c:pt>
                <c:pt idx="339">
                  <c:v>9.1800000000000068E-8</c:v>
                </c:pt>
                <c:pt idx="340">
                  <c:v>9.1850000000000085E-8</c:v>
                </c:pt>
                <c:pt idx="341">
                  <c:v>9.1900000000000088E-8</c:v>
                </c:pt>
                <c:pt idx="342">
                  <c:v>9.1950000000000092E-8</c:v>
                </c:pt>
                <c:pt idx="343">
                  <c:v>9.2000000000000069E-8</c:v>
                </c:pt>
                <c:pt idx="344">
                  <c:v>9.2050000000000073E-8</c:v>
                </c:pt>
                <c:pt idx="345">
                  <c:v>9.210000000000009E-8</c:v>
                </c:pt>
                <c:pt idx="346">
                  <c:v>9.2150000000000081E-8</c:v>
                </c:pt>
                <c:pt idx="347">
                  <c:v>9.2200000000000071E-8</c:v>
                </c:pt>
                <c:pt idx="348">
                  <c:v>9.2250000000000088E-8</c:v>
                </c:pt>
                <c:pt idx="349">
                  <c:v>9.2300000000000079E-8</c:v>
                </c:pt>
                <c:pt idx="350">
                  <c:v>9.2350000000000069E-8</c:v>
                </c:pt>
                <c:pt idx="351">
                  <c:v>9.2400000000000047E-8</c:v>
                </c:pt>
                <c:pt idx="352">
                  <c:v>9.2450000000000064E-8</c:v>
                </c:pt>
                <c:pt idx="353">
                  <c:v>9.2500000000000081E-8</c:v>
                </c:pt>
                <c:pt idx="354">
                  <c:v>9.2550000000000084E-8</c:v>
                </c:pt>
                <c:pt idx="355">
                  <c:v>9.2600000000000088E-8</c:v>
                </c:pt>
                <c:pt idx="356">
                  <c:v>9.2650000000000105E-8</c:v>
                </c:pt>
                <c:pt idx="357">
                  <c:v>9.2700000000000069E-8</c:v>
                </c:pt>
                <c:pt idx="358">
                  <c:v>9.2750000000000086E-8</c:v>
                </c:pt>
                <c:pt idx="359">
                  <c:v>9.280000000000009E-8</c:v>
                </c:pt>
                <c:pt idx="360">
                  <c:v>9.285000000000008E-8</c:v>
                </c:pt>
                <c:pt idx="361">
                  <c:v>9.2900000000000071E-8</c:v>
                </c:pt>
                <c:pt idx="362">
                  <c:v>9.2950000000000075E-8</c:v>
                </c:pt>
                <c:pt idx="363">
                  <c:v>9.3000000000000105E-8</c:v>
                </c:pt>
                <c:pt idx="364">
                  <c:v>9.3050000000000109E-8</c:v>
                </c:pt>
                <c:pt idx="365">
                  <c:v>9.3100000000000086E-8</c:v>
                </c:pt>
                <c:pt idx="366">
                  <c:v>9.3150000000000103E-8</c:v>
                </c:pt>
                <c:pt idx="367">
                  <c:v>9.320000000000008E-8</c:v>
                </c:pt>
                <c:pt idx="368">
                  <c:v>9.325000000000011E-8</c:v>
                </c:pt>
                <c:pt idx="369">
                  <c:v>9.3300000000000074E-8</c:v>
                </c:pt>
                <c:pt idx="370">
                  <c:v>9.3350000000000105E-8</c:v>
                </c:pt>
                <c:pt idx="371">
                  <c:v>9.3400000000000082E-8</c:v>
                </c:pt>
                <c:pt idx="372">
                  <c:v>9.3450000000000086E-8</c:v>
                </c:pt>
                <c:pt idx="373">
                  <c:v>9.3500000000000103E-8</c:v>
                </c:pt>
                <c:pt idx="374">
                  <c:v>9.355000000000012E-8</c:v>
                </c:pt>
                <c:pt idx="375">
                  <c:v>9.360000000000011E-8</c:v>
                </c:pt>
                <c:pt idx="376">
                  <c:v>9.3650000000000114E-8</c:v>
                </c:pt>
                <c:pt idx="377">
                  <c:v>9.3700000000000144E-8</c:v>
                </c:pt>
                <c:pt idx="378">
                  <c:v>9.3750000000000108E-8</c:v>
                </c:pt>
                <c:pt idx="379">
                  <c:v>9.3800000000000086E-8</c:v>
                </c:pt>
                <c:pt idx="380">
                  <c:v>9.3850000000000129E-8</c:v>
                </c:pt>
                <c:pt idx="381">
                  <c:v>9.3900000000000106E-8</c:v>
                </c:pt>
                <c:pt idx="382">
                  <c:v>9.395000000000011E-8</c:v>
                </c:pt>
                <c:pt idx="383">
                  <c:v>9.4000000000000087E-8</c:v>
                </c:pt>
                <c:pt idx="384">
                  <c:v>9.4050000000000104E-8</c:v>
                </c:pt>
                <c:pt idx="385">
                  <c:v>9.4100000000000082E-8</c:v>
                </c:pt>
                <c:pt idx="386">
                  <c:v>9.4150000000000085E-8</c:v>
                </c:pt>
                <c:pt idx="387">
                  <c:v>9.4200000000000089E-8</c:v>
                </c:pt>
                <c:pt idx="388">
                  <c:v>9.4250000000000106E-8</c:v>
                </c:pt>
                <c:pt idx="389">
                  <c:v>9.430000000000007E-8</c:v>
                </c:pt>
                <c:pt idx="390">
                  <c:v>9.4350000000000087E-8</c:v>
                </c:pt>
                <c:pt idx="391">
                  <c:v>9.4400000000000091E-8</c:v>
                </c:pt>
                <c:pt idx="392">
                  <c:v>9.4450000000000081E-8</c:v>
                </c:pt>
                <c:pt idx="393">
                  <c:v>9.4500000000000125E-8</c:v>
                </c:pt>
                <c:pt idx="394">
                  <c:v>9.4550000000000129E-8</c:v>
                </c:pt>
                <c:pt idx="395">
                  <c:v>9.4600000000000106E-8</c:v>
                </c:pt>
                <c:pt idx="396">
                  <c:v>9.465000000000011E-8</c:v>
                </c:pt>
                <c:pt idx="397">
                  <c:v>9.4700000000000087E-8</c:v>
                </c:pt>
                <c:pt idx="398">
                  <c:v>9.4750000000000104E-8</c:v>
                </c:pt>
                <c:pt idx="399">
                  <c:v>9.4800000000000081E-8</c:v>
                </c:pt>
                <c:pt idx="400">
                  <c:v>9.4850000000000125E-8</c:v>
                </c:pt>
                <c:pt idx="401">
                  <c:v>9.4900000000000102E-8</c:v>
                </c:pt>
                <c:pt idx="402">
                  <c:v>9.4950000000000106E-8</c:v>
                </c:pt>
                <c:pt idx="403">
                  <c:v>9.5000000000000083E-8</c:v>
                </c:pt>
                <c:pt idx="404">
                  <c:v>9.5050000000000087E-8</c:v>
                </c:pt>
                <c:pt idx="405">
                  <c:v>9.5100000000000091E-8</c:v>
                </c:pt>
                <c:pt idx="406">
                  <c:v>9.5150000000000081E-8</c:v>
                </c:pt>
                <c:pt idx="407">
                  <c:v>9.5200000000000072E-8</c:v>
                </c:pt>
                <c:pt idx="408">
                  <c:v>9.5250000000000102E-8</c:v>
                </c:pt>
                <c:pt idx="409">
                  <c:v>9.5300000000000092E-8</c:v>
                </c:pt>
                <c:pt idx="410">
                  <c:v>9.5350000000000083E-8</c:v>
                </c:pt>
                <c:pt idx="411">
                  <c:v>9.5400000000000073E-8</c:v>
                </c:pt>
                <c:pt idx="412">
                  <c:v>9.5450000000000077E-8</c:v>
                </c:pt>
                <c:pt idx="413">
                  <c:v>9.5500000000000107E-8</c:v>
                </c:pt>
                <c:pt idx="414">
                  <c:v>9.5550000000000111E-8</c:v>
                </c:pt>
                <c:pt idx="415">
                  <c:v>9.5600000000000102E-8</c:v>
                </c:pt>
                <c:pt idx="416">
                  <c:v>9.5650000000000105E-8</c:v>
                </c:pt>
                <c:pt idx="417">
                  <c:v>9.5700000000000083E-8</c:v>
                </c:pt>
                <c:pt idx="418">
                  <c:v>9.5750000000000086E-8</c:v>
                </c:pt>
                <c:pt idx="419">
                  <c:v>9.580000000000009E-8</c:v>
                </c:pt>
                <c:pt idx="420">
                  <c:v>9.5850000000000107E-8</c:v>
                </c:pt>
                <c:pt idx="421">
                  <c:v>9.5900000000000071E-8</c:v>
                </c:pt>
                <c:pt idx="422">
                  <c:v>9.5950000000000101E-8</c:v>
                </c:pt>
                <c:pt idx="423">
                  <c:v>9.6000000000000132E-8</c:v>
                </c:pt>
                <c:pt idx="424">
                  <c:v>9.6050000000000083E-8</c:v>
                </c:pt>
                <c:pt idx="425">
                  <c:v>9.6100000000000073E-8</c:v>
                </c:pt>
                <c:pt idx="426">
                  <c:v>9.6150000000000103E-8</c:v>
                </c:pt>
                <c:pt idx="427">
                  <c:v>9.6200000000000067E-8</c:v>
                </c:pt>
                <c:pt idx="428">
                  <c:v>9.6250000000000084E-8</c:v>
                </c:pt>
                <c:pt idx="429">
                  <c:v>9.6300000000000075E-8</c:v>
                </c:pt>
                <c:pt idx="430">
                  <c:v>9.6350000000000092E-8</c:v>
                </c:pt>
                <c:pt idx="431">
                  <c:v>9.6400000000000069E-8</c:v>
                </c:pt>
                <c:pt idx="432">
                  <c:v>9.6450000000000073E-8</c:v>
                </c:pt>
                <c:pt idx="433">
                  <c:v>9.6500000000000103E-8</c:v>
                </c:pt>
                <c:pt idx="434">
                  <c:v>9.6550000000000107E-8</c:v>
                </c:pt>
                <c:pt idx="435">
                  <c:v>9.6600000000000084E-8</c:v>
                </c:pt>
                <c:pt idx="436">
                  <c:v>9.6650000000000088E-8</c:v>
                </c:pt>
                <c:pt idx="437">
                  <c:v>9.6700000000000118E-8</c:v>
                </c:pt>
                <c:pt idx="438">
                  <c:v>9.6750000000000109E-8</c:v>
                </c:pt>
                <c:pt idx="439">
                  <c:v>9.6800000000000073E-8</c:v>
                </c:pt>
                <c:pt idx="440">
                  <c:v>9.6850000000000103E-8</c:v>
                </c:pt>
                <c:pt idx="441">
                  <c:v>9.6900000000000067E-8</c:v>
                </c:pt>
                <c:pt idx="442">
                  <c:v>9.6950000000000084E-8</c:v>
                </c:pt>
                <c:pt idx="443">
                  <c:v>9.7000000000000074E-8</c:v>
                </c:pt>
                <c:pt idx="444">
                  <c:v>9.7050000000000091E-8</c:v>
                </c:pt>
                <c:pt idx="445">
                  <c:v>9.7100000000000069E-8</c:v>
                </c:pt>
                <c:pt idx="446">
                  <c:v>9.7150000000000073E-8</c:v>
                </c:pt>
                <c:pt idx="447">
                  <c:v>9.720000000000009E-8</c:v>
                </c:pt>
                <c:pt idx="448">
                  <c:v>9.725000000000008E-8</c:v>
                </c:pt>
                <c:pt idx="449">
                  <c:v>9.7300000000000071E-8</c:v>
                </c:pt>
                <c:pt idx="450">
                  <c:v>9.7350000000000074E-8</c:v>
                </c:pt>
                <c:pt idx="451">
                  <c:v>9.7400000000000078E-8</c:v>
                </c:pt>
                <c:pt idx="452">
                  <c:v>9.7450000000000069E-8</c:v>
                </c:pt>
                <c:pt idx="453">
                  <c:v>9.7500000000000072E-8</c:v>
                </c:pt>
                <c:pt idx="454">
                  <c:v>9.7550000000000103E-8</c:v>
                </c:pt>
                <c:pt idx="455">
                  <c:v>9.760000000000008E-8</c:v>
                </c:pt>
                <c:pt idx="456">
                  <c:v>9.7650000000000084E-8</c:v>
                </c:pt>
                <c:pt idx="457">
                  <c:v>9.7700000000000074E-8</c:v>
                </c:pt>
                <c:pt idx="458">
                  <c:v>9.7750000000000104E-8</c:v>
                </c:pt>
                <c:pt idx="459">
                  <c:v>9.7800000000000068E-8</c:v>
                </c:pt>
                <c:pt idx="460">
                  <c:v>9.7850000000000085E-8</c:v>
                </c:pt>
                <c:pt idx="461">
                  <c:v>9.7900000000000089E-8</c:v>
                </c:pt>
                <c:pt idx="462">
                  <c:v>9.795000000000008E-8</c:v>
                </c:pt>
                <c:pt idx="463">
                  <c:v>9.800000000000011E-8</c:v>
                </c:pt>
                <c:pt idx="464">
                  <c:v>9.8050000000000114E-8</c:v>
                </c:pt>
                <c:pt idx="465">
                  <c:v>9.8100000000000104E-8</c:v>
                </c:pt>
                <c:pt idx="466">
                  <c:v>9.8150000000000108E-8</c:v>
                </c:pt>
                <c:pt idx="467">
                  <c:v>9.8200000000000085E-8</c:v>
                </c:pt>
                <c:pt idx="468">
                  <c:v>9.8250000000000129E-8</c:v>
                </c:pt>
                <c:pt idx="469">
                  <c:v>9.830000000000008E-8</c:v>
                </c:pt>
                <c:pt idx="470">
                  <c:v>9.835000000000011E-8</c:v>
                </c:pt>
                <c:pt idx="471">
                  <c:v>9.8400000000000074E-8</c:v>
                </c:pt>
                <c:pt idx="472">
                  <c:v>9.8450000000000104E-8</c:v>
                </c:pt>
                <c:pt idx="473">
                  <c:v>9.8500000000000108E-8</c:v>
                </c:pt>
                <c:pt idx="474">
                  <c:v>9.8550000000000138E-8</c:v>
                </c:pt>
                <c:pt idx="475">
                  <c:v>9.8600000000000129E-8</c:v>
                </c:pt>
                <c:pt idx="476">
                  <c:v>9.8650000000000119E-8</c:v>
                </c:pt>
                <c:pt idx="477">
                  <c:v>9.870000000000011E-8</c:v>
                </c:pt>
                <c:pt idx="478">
                  <c:v>9.8750000000000113E-8</c:v>
                </c:pt>
                <c:pt idx="479">
                  <c:v>9.8800000000000104E-8</c:v>
                </c:pt>
                <c:pt idx="480">
                  <c:v>9.8850000000000108E-8</c:v>
                </c:pt>
                <c:pt idx="481">
                  <c:v>9.8900000000000085E-8</c:v>
                </c:pt>
                <c:pt idx="482">
                  <c:v>9.8950000000000128E-8</c:v>
                </c:pt>
                <c:pt idx="483">
                  <c:v>9.9000000000000106E-8</c:v>
                </c:pt>
                <c:pt idx="484">
                  <c:v>9.9050000000000109E-8</c:v>
                </c:pt>
                <c:pt idx="485">
                  <c:v>9.9100000000000087E-8</c:v>
                </c:pt>
                <c:pt idx="486">
                  <c:v>9.9150000000000104E-8</c:v>
                </c:pt>
                <c:pt idx="487">
                  <c:v>9.9200000000000081E-8</c:v>
                </c:pt>
                <c:pt idx="488">
                  <c:v>9.9250000000000085E-8</c:v>
                </c:pt>
                <c:pt idx="489">
                  <c:v>9.9300000000000088E-8</c:v>
                </c:pt>
                <c:pt idx="490">
                  <c:v>9.9350000000000105E-8</c:v>
                </c:pt>
                <c:pt idx="491">
                  <c:v>9.940000000000007E-8</c:v>
                </c:pt>
                <c:pt idx="492">
                  <c:v>9.9450000000000087E-8</c:v>
                </c:pt>
                <c:pt idx="493">
                  <c:v>9.9500000000000103E-8</c:v>
                </c:pt>
                <c:pt idx="494">
                  <c:v>9.955000000000012E-8</c:v>
                </c:pt>
                <c:pt idx="495">
                  <c:v>9.9600000000000111E-8</c:v>
                </c:pt>
                <c:pt idx="496">
                  <c:v>9.9650000000000128E-8</c:v>
                </c:pt>
                <c:pt idx="497">
                  <c:v>9.9700000000000145E-8</c:v>
                </c:pt>
                <c:pt idx="498">
                  <c:v>9.9750000000000109E-8</c:v>
                </c:pt>
                <c:pt idx="499">
                  <c:v>9.9800000000000086E-8</c:v>
                </c:pt>
                <c:pt idx="500">
                  <c:v>9.9850000000000103E-8</c:v>
                </c:pt>
                <c:pt idx="501">
                  <c:v>9.9900000000000081E-8</c:v>
                </c:pt>
                <c:pt idx="502">
                  <c:v>9.9950000000000111E-8</c:v>
                </c:pt>
                <c:pt idx="503">
                  <c:v>1.0000000000000009E-7</c:v>
                </c:pt>
                <c:pt idx="504">
                  <c:v>1.0005000000000008E-7</c:v>
                </c:pt>
                <c:pt idx="505">
                  <c:v>1.0010000000000006E-7</c:v>
                </c:pt>
                <c:pt idx="506">
                  <c:v>1.0015000000000005E-7</c:v>
                </c:pt>
                <c:pt idx="507">
                  <c:v>1.0020000000000009E-7</c:v>
                </c:pt>
                <c:pt idx="508">
                  <c:v>1.0025000000000005E-7</c:v>
                </c:pt>
                <c:pt idx="509">
                  <c:v>1.0030000000000004E-7</c:v>
                </c:pt>
                <c:pt idx="510">
                  <c:v>1.0035000000000005E-7</c:v>
                </c:pt>
                <c:pt idx="511">
                  <c:v>1.0040000000000008E-7</c:v>
                </c:pt>
                <c:pt idx="512">
                  <c:v>1.0045000000000006E-7</c:v>
                </c:pt>
                <c:pt idx="513">
                  <c:v>1.0050000000000005E-7</c:v>
                </c:pt>
                <c:pt idx="514">
                  <c:v>1.0055000000000005E-7</c:v>
                </c:pt>
                <c:pt idx="515">
                  <c:v>1.0060000000000008E-7</c:v>
                </c:pt>
                <c:pt idx="516">
                  <c:v>1.0065000000000006E-7</c:v>
                </c:pt>
                <c:pt idx="517">
                  <c:v>1.0070000000000005E-7</c:v>
                </c:pt>
                <c:pt idx="518">
                  <c:v>1.0075000000000005E-7</c:v>
                </c:pt>
                <c:pt idx="519">
                  <c:v>1.0080000000000008E-7</c:v>
                </c:pt>
                <c:pt idx="520">
                  <c:v>1.0085000000000006E-7</c:v>
                </c:pt>
                <c:pt idx="521">
                  <c:v>1.0090000000000005E-7</c:v>
                </c:pt>
                <c:pt idx="522">
                  <c:v>1.0095000000000004E-7</c:v>
                </c:pt>
                <c:pt idx="523">
                  <c:v>1.0100000000000008E-7</c:v>
                </c:pt>
                <c:pt idx="524">
                  <c:v>1.0105000000000006E-7</c:v>
                </c:pt>
                <c:pt idx="525">
                  <c:v>1.0110000000000005E-7</c:v>
                </c:pt>
                <c:pt idx="526">
                  <c:v>1.0115000000000004E-7</c:v>
                </c:pt>
                <c:pt idx="527">
                  <c:v>1.0120000000000009E-7</c:v>
                </c:pt>
                <c:pt idx="528">
                  <c:v>1.0125000000000008E-7</c:v>
                </c:pt>
                <c:pt idx="529">
                  <c:v>1.0130000000000005E-7</c:v>
                </c:pt>
                <c:pt idx="530">
                  <c:v>1.0135000000000004E-7</c:v>
                </c:pt>
                <c:pt idx="531">
                  <c:v>1.0140000000000006E-7</c:v>
                </c:pt>
                <c:pt idx="532">
                  <c:v>1.0145000000000008E-7</c:v>
                </c:pt>
                <c:pt idx="533">
                  <c:v>1.0150000000000006E-7</c:v>
                </c:pt>
                <c:pt idx="534">
                  <c:v>1.0155000000000005E-7</c:v>
                </c:pt>
                <c:pt idx="535">
                  <c:v>1.0160000000000009E-7</c:v>
                </c:pt>
                <c:pt idx="536">
                  <c:v>1.0165000000000008E-7</c:v>
                </c:pt>
                <c:pt idx="537">
                  <c:v>1.0170000000000006E-7</c:v>
                </c:pt>
                <c:pt idx="538">
                  <c:v>1.0175000000000005E-7</c:v>
                </c:pt>
                <c:pt idx="539">
                  <c:v>1.0180000000000009E-7</c:v>
                </c:pt>
                <c:pt idx="540">
                  <c:v>1.0185000000000008E-7</c:v>
                </c:pt>
                <c:pt idx="541">
                  <c:v>1.0190000000000006E-7</c:v>
                </c:pt>
                <c:pt idx="542">
                  <c:v>1.0195000000000005E-7</c:v>
                </c:pt>
                <c:pt idx="543">
                  <c:v>1.0200000000000008E-7</c:v>
                </c:pt>
                <c:pt idx="544">
                  <c:v>1.0205000000000006E-7</c:v>
                </c:pt>
                <c:pt idx="545">
                  <c:v>1.0210000000000005E-7</c:v>
                </c:pt>
                <c:pt idx="546">
                  <c:v>1.0215000000000005E-7</c:v>
                </c:pt>
                <c:pt idx="547">
                  <c:v>1.0220000000000008E-7</c:v>
                </c:pt>
                <c:pt idx="548">
                  <c:v>1.0225000000000006E-7</c:v>
                </c:pt>
                <c:pt idx="549">
                  <c:v>1.0230000000000008E-7</c:v>
                </c:pt>
                <c:pt idx="550">
                  <c:v>1.0235000000000005E-7</c:v>
                </c:pt>
                <c:pt idx="551">
                  <c:v>1.0240000000000008E-7</c:v>
                </c:pt>
                <c:pt idx="552">
                  <c:v>1.0245000000000006E-7</c:v>
                </c:pt>
                <c:pt idx="553">
                  <c:v>1.0250000000000005E-7</c:v>
                </c:pt>
                <c:pt idx="554">
                  <c:v>1.0255000000000004E-7</c:v>
                </c:pt>
                <c:pt idx="555">
                  <c:v>1.0260000000000008E-7</c:v>
                </c:pt>
                <c:pt idx="556">
                  <c:v>1.0265000000000008E-7</c:v>
                </c:pt>
                <c:pt idx="557">
                  <c:v>1.0270000000000005E-7</c:v>
                </c:pt>
                <c:pt idx="558">
                  <c:v>1.0275000000000004E-7</c:v>
                </c:pt>
                <c:pt idx="559">
                  <c:v>1.0280000000000009E-7</c:v>
                </c:pt>
                <c:pt idx="560">
                  <c:v>1.0285000000000008E-7</c:v>
                </c:pt>
                <c:pt idx="561">
                  <c:v>1.0290000000000005E-7</c:v>
                </c:pt>
                <c:pt idx="562">
                  <c:v>1.0295000000000005E-7</c:v>
                </c:pt>
                <c:pt idx="563">
                  <c:v>1.0300000000000009E-7</c:v>
                </c:pt>
                <c:pt idx="564">
                  <c:v>1.0305000000000008E-7</c:v>
                </c:pt>
                <c:pt idx="565">
                  <c:v>1.0310000000000006E-7</c:v>
                </c:pt>
                <c:pt idx="566">
                  <c:v>1.0315000000000005E-7</c:v>
                </c:pt>
                <c:pt idx="567">
                  <c:v>1.0320000000000009E-7</c:v>
                </c:pt>
                <c:pt idx="568">
                  <c:v>1.0325000000000008E-7</c:v>
                </c:pt>
                <c:pt idx="569">
                  <c:v>1.0330000000000006E-7</c:v>
                </c:pt>
                <c:pt idx="570">
                  <c:v>1.0335000000000005E-7</c:v>
                </c:pt>
                <c:pt idx="571">
                  <c:v>1.0340000000000009E-7</c:v>
                </c:pt>
                <c:pt idx="572">
                  <c:v>1.0345000000000008E-7</c:v>
                </c:pt>
                <c:pt idx="573">
                  <c:v>1.0350000000000006E-7</c:v>
                </c:pt>
                <c:pt idx="574">
                  <c:v>1.0355000000000005E-7</c:v>
                </c:pt>
                <c:pt idx="575">
                  <c:v>1.0360000000000009E-7</c:v>
                </c:pt>
                <c:pt idx="576">
                  <c:v>1.0365000000000006E-7</c:v>
                </c:pt>
                <c:pt idx="577">
                  <c:v>1.0370000000000007E-7</c:v>
                </c:pt>
                <c:pt idx="578">
                  <c:v>1.0375000000000005E-7</c:v>
                </c:pt>
                <c:pt idx="579">
                  <c:v>1.0380000000000008E-7</c:v>
                </c:pt>
                <c:pt idx="580">
                  <c:v>1.0385000000000006E-7</c:v>
                </c:pt>
                <c:pt idx="581">
                  <c:v>1.0390000000000008E-7</c:v>
                </c:pt>
                <c:pt idx="582">
                  <c:v>1.0395000000000005E-7</c:v>
                </c:pt>
                <c:pt idx="583">
                  <c:v>1.0400000000000008E-7</c:v>
                </c:pt>
                <c:pt idx="584">
                  <c:v>1.0405000000000009E-7</c:v>
                </c:pt>
                <c:pt idx="585">
                  <c:v>1.0410000000000008E-7</c:v>
                </c:pt>
                <c:pt idx="586">
                  <c:v>1.0415000000000006E-7</c:v>
                </c:pt>
                <c:pt idx="587">
                  <c:v>1.0420000000000009E-7</c:v>
                </c:pt>
                <c:pt idx="588">
                  <c:v>1.0425000000000008E-7</c:v>
                </c:pt>
                <c:pt idx="589">
                  <c:v>1.0430000000000005E-7</c:v>
                </c:pt>
                <c:pt idx="590">
                  <c:v>1.0435000000000004E-7</c:v>
                </c:pt>
                <c:pt idx="591">
                  <c:v>1.0440000000000009E-7</c:v>
                </c:pt>
                <c:pt idx="592">
                  <c:v>1.0445000000000008E-7</c:v>
                </c:pt>
                <c:pt idx="593">
                  <c:v>1.0450000000000006E-7</c:v>
                </c:pt>
                <c:pt idx="594">
                  <c:v>1.0455000000000005E-7</c:v>
                </c:pt>
                <c:pt idx="595">
                  <c:v>1.0460000000000009E-7</c:v>
                </c:pt>
                <c:pt idx="596">
                  <c:v>1.0465000000000008E-7</c:v>
                </c:pt>
                <c:pt idx="597">
                  <c:v>1.0470000000000006E-7</c:v>
                </c:pt>
                <c:pt idx="598">
                  <c:v>1.0475000000000005E-7</c:v>
                </c:pt>
                <c:pt idx="599">
                  <c:v>1.0480000000000009E-7</c:v>
                </c:pt>
                <c:pt idx="600">
                  <c:v>1.0485000000000008E-7</c:v>
                </c:pt>
                <c:pt idx="601">
                  <c:v>1.0490000000000006E-7</c:v>
                </c:pt>
                <c:pt idx="602">
                  <c:v>1.0495000000000005E-7</c:v>
                </c:pt>
                <c:pt idx="603">
                  <c:v>1.0500000000000009E-7</c:v>
                </c:pt>
                <c:pt idx="604">
                  <c:v>1.0505000000000008E-7</c:v>
                </c:pt>
                <c:pt idx="605">
                  <c:v>1.0510000000000006E-7</c:v>
                </c:pt>
                <c:pt idx="606">
                  <c:v>1.0515000000000005E-7</c:v>
                </c:pt>
                <c:pt idx="607">
                  <c:v>1.0520000000000009E-7</c:v>
                </c:pt>
                <c:pt idx="608">
                  <c:v>1.0525000000000009E-7</c:v>
                </c:pt>
                <c:pt idx="609">
                  <c:v>1.0530000000000008E-7</c:v>
                </c:pt>
                <c:pt idx="610">
                  <c:v>1.0535000000000005E-7</c:v>
                </c:pt>
                <c:pt idx="611">
                  <c:v>1.0540000000000008E-7</c:v>
                </c:pt>
                <c:pt idx="612">
                  <c:v>1.0545000000000006E-7</c:v>
                </c:pt>
                <c:pt idx="613">
                  <c:v>1.0550000000000008E-7</c:v>
                </c:pt>
                <c:pt idx="614">
                  <c:v>1.0555000000000006E-7</c:v>
                </c:pt>
                <c:pt idx="615">
                  <c:v>1.0560000000000009E-7</c:v>
                </c:pt>
                <c:pt idx="616">
                  <c:v>1.0565000000000009E-7</c:v>
                </c:pt>
                <c:pt idx="617">
                  <c:v>1.0570000000000008E-7</c:v>
                </c:pt>
                <c:pt idx="618">
                  <c:v>1.0575000000000006E-7</c:v>
                </c:pt>
                <c:pt idx="619">
                  <c:v>1.0580000000000009E-7</c:v>
                </c:pt>
                <c:pt idx="620">
                  <c:v>1.0585000000000009E-7</c:v>
                </c:pt>
                <c:pt idx="621">
                  <c:v>1.0590000000000008E-7</c:v>
                </c:pt>
                <c:pt idx="622">
                  <c:v>1.0595000000000005E-7</c:v>
                </c:pt>
                <c:pt idx="623">
                  <c:v>1.0600000000000009E-7</c:v>
                </c:pt>
                <c:pt idx="624">
                  <c:v>1.0605000000000008E-7</c:v>
                </c:pt>
                <c:pt idx="625">
                  <c:v>1.0610000000000006E-7</c:v>
                </c:pt>
                <c:pt idx="626">
                  <c:v>1.0615000000000005E-7</c:v>
                </c:pt>
                <c:pt idx="627">
                  <c:v>1.0620000000000009E-7</c:v>
                </c:pt>
                <c:pt idx="628">
                  <c:v>1.0625000000000008E-7</c:v>
                </c:pt>
                <c:pt idx="629">
                  <c:v>1.0630000000000006E-7</c:v>
                </c:pt>
                <c:pt idx="630">
                  <c:v>1.0635000000000008E-7</c:v>
                </c:pt>
                <c:pt idx="631">
                  <c:v>1.0640000000000009E-7</c:v>
                </c:pt>
                <c:pt idx="632">
                  <c:v>1.0645000000000008E-7</c:v>
                </c:pt>
                <c:pt idx="633">
                  <c:v>1.0650000000000006E-7</c:v>
                </c:pt>
                <c:pt idx="634">
                  <c:v>1.0655000000000005E-7</c:v>
                </c:pt>
                <c:pt idx="635">
                  <c:v>1.0660000000000009E-7</c:v>
                </c:pt>
                <c:pt idx="636">
                  <c:v>1.0665000000000008E-7</c:v>
                </c:pt>
                <c:pt idx="637">
                  <c:v>1.0670000000000008E-7</c:v>
                </c:pt>
                <c:pt idx="638">
                  <c:v>1.0675000000000005E-7</c:v>
                </c:pt>
                <c:pt idx="639">
                  <c:v>1.068000000000001E-7</c:v>
                </c:pt>
                <c:pt idx="640">
                  <c:v>1.0685000000000009E-7</c:v>
                </c:pt>
                <c:pt idx="641">
                  <c:v>1.0690000000000008E-7</c:v>
                </c:pt>
                <c:pt idx="642">
                  <c:v>1.0695000000000005E-7</c:v>
                </c:pt>
                <c:pt idx="643">
                  <c:v>1.070000000000001E-7</c:v>
                </c:pt>
                <c:pt idx="644">
                  <c:v>1.0705000000000009E-7</c:v>
                </c:pt>
                <c:pt idx="645">
                  <c:v>1.0710000000000008E-7</c:v>
                </c:pt>
                <c:pt idx="646">
                  <c:v>1.0715000000000006E-7</c:v>
                </c:pt>
                <c:pt idx="647">
                  <c:v>1.0720000000000009E-7</c:v>
                </c:pt>
                <c:pt idx="648">
                  <c:v>1.0725000000000009E-7</c:v>
                </c:pt>
                <c:pt idx="649">
                  <c:v>1.0730000000000008E-7</c:v>
                </c:pt>
                <c:pt idx="650">
                  <c:v>1.0735000000000006E-7</c:v>
                </c:pt>
                <c:pt idx="651">
                  <c:v>1.0740000000000009E-7</c:v>
                </c:pt>
                <c:pt idx="652">
                  <c:v>1.0745000000000009E-7</c:v>
                </c:pt>
                <c:pt idx="653">
                  <c:v>1.0750000000000008E-7</c:v>
                </c:pt>
                <c:pt idx="654">
                  <c:v>1.0755000000000006E-7</c:v>
                </c:pt>
                <c:pt idx="655">
                  <c:v>1.0760000000000009E-7</c:v>
                </c:pt>
                <c:pt idx="656">
                  <c:v>1.0765000000000009E-7</c:v>
                </c:pt>
                <c:pt idx="657">
                  <c:v>1.0770000000000006E-7</c:v>
                </c:pt>
                <c:pt idx="658">
                  <c:v>1.0775000000000007E-7</c:v>
                </c:pt>
                <c:pt idx="659">
                  <c:v>1.0780000000000009E-7</c:v>
                </c:pt>
                <c:pt idx="660">
                  <c:v>1.0785000000000008E-7</c:v>
                </c:pt>
                <c:pt idx="661">
                  <c:v>1.0790000000000006E-7</c:v>
                </c:pt>
                <c:pt idx="662">
                  <c:v>1.0795000000000008E-7</c:v>
                </c:pt>
                <c:pt idx="663">
                  <c:v>1.0800000000000009E-7</c:v>
                </c:pt>
                <c:pt idx="664">
                  <c:v>1.0805000000000008E-7</c:v>
                </c:pt>
                <c:pt idx="665">
                  <c:v>1.0810000000000006E-7</c:v>
                </c:pt>
                <c:pt idx="666">
                  <c:v>1.0815000000000008E-7</c:v>
                </c:pt>
                <c:pt idx="667">
                  <c:v>1.0820000000000012E-7</c:v>
                </c:pt>
                <c:pt idx="668">
                  <c:v>1.0825000000000009E-7</c:v>
                </c:pt>
                <c:pt idx="669">
                  <c:v>1.0830000000000008E-7</c:v>
                </c:pt>
                <c:pt idx="670">
                  <c:v>1.0835000000000005E-7</c:v>
                </c:pt>
                <c:pt idx="671">
                  <c:v>1.084000000000001E-7</c:v>
                </c:pt>
                <c:pt idx="672">
                  <c:v>1.0845000000000009E-7</c:v>
                </c:pt>
                <c:pt idx="673">
                  <c:v>1.0850000000000008E-7</c:v>
                </c:pt>
                <c:pt idx="674">
                  <c:v>1.0855000000000006E-7</c:v>
                </c:pt>
                <c:pt idx="675">
                  <c:v>1.086000000000001E-7</c:v>
                </c:pt>
                <c:pt idx="676">
                  <c:v>1.0865000000000009E-7</c:v>
                </c:pt>
                <c:pt idx="677">
                  <c:v>1.0870000000000008E-7</c:v>
                </c:pt>
                <c:pt idx="678">
                  <c:v>1.0875000000000006E-7</c:v>
                </c:pt>
                <c:pt idx="679">
                  <c:v>1.088000000000001E-7</c:v>
                </c:pt>
                <c:pt idx="680">
                  <c:v>1.0885000000000009E-7</c:v>
                </c:pt>
                <c:pt idx="681">
                  <c:v>1.0890000000000008E-7</c:v>
                </c:pt>
                <c:pt idx="682">
                  <c:v>1.0895000000000006E-7</c:v>
                </c:pt>
                <c:pt idx="683">
                  <c:v>1.0900000000000009E-7</c:v>
                </c:pt>
                <c:pt idx="684">
                  <c:v>1.0905000000000009E-7</c:v>
                </c:pt>
                <c:pt idx="685">
                  <c:v>1.0910000000000008E-7</c:v>
                </c:pt>
                <c:pt idx="686">
                  <c:v>1.0915000000000006E-7</c:v>
                </c:pt>
                <c:pt idx="687">
                  <c:v>1.0920000000000009E-7</c:v>
                </c:pt>
                <c:pt idx="688">
                  <c:v>1.0925000000000009E-7</c:v>
                </c:pt>
                <c:pt idx="689">
                  <c:v>1.0930000000000009E-7</c:v>
                </c:pt>
                <c:pt idx="690">
                  <c:v>1.0935000000000008E-7</c:v>
                </c:pt>
                <c:pt idx="691">
                  <c:v>1.0940000000000009E-7</c:v>
                </c:pt>
                <c:pt idx="692">
                  <c:v>1.0945000000000008E-7</c:v>
                </c:pt>
                <c:pt idx="693">
                  <c:v>1.0950000000000006E-7</c:v>
                </c:pt>
                <c:pt idx="694">
                  <c:v>1.0955000000000008E-7</c:v>
                </c:pt>
                <c:pt idx="695">
                  <c:v>1.0960000000000009E-7</c:v>
                </c:pt>
                <c:pt idx="696">
                  <c:v>1.0965000000000009E-7</c:v>
                </c:pt>
                <c:pt idx="697">
                  <c:v>1.0970000000000009E-7</c:v>
                </c:pt>
                <c:pt idx="698">
                  <c:v>1.0975000000000008E-7</c:v>
                </c:pt>
                <c:pt idx="699">
                  <c:v>1.0980000000000012E-7</c:v>
                </c:pt>
                <c:pt idx="700">
                  <c:v>1.0985000000000009E-7</c:v>
                </c:pt>
                <c:pt idx="701">
                  <c:v>1.0990000000000009E-7</c:v>
                </c:pt>
                <c:pt idx="702">
                  <c:v>1.0995000000000005E-7</c:v>
                </c:pt>
                <c:pt idx="703">
                  <c:v>1.100000000000001E-7</c:v>
                </c:pt>
                <c:pt idx="704">
                  <c:v>1.1005000000000009E-7</c:v>
                </c:pt>
                <c:pt idx="705">
                  <c:v>1.1010000000000008E-7</c:v>
                </c:pt>
                <c:pt idx="706">
                  <c:v>1.1015000000000006E-7</c:v>
                </c:pt>
                <c:pt idx="707">
                  <c:v>1.102000000000001E-7</c:v>
                </c:pt>
                <c:pt idx="708">
                  <c:v>1.1025000000000009E-7</c:v>
                </c:pt>
                <c:pt idx="709">
                  <c:v>1.1030000000000008E-7</c:v>
                </c:pt>
                <c:pt idx="710">
                  <c:v>1.1035000000000006E-7</c:v>
                </c:pt>
                <c:pt idx="711">
                  <c:v>1.104000000000001E-7</c:v>
                </c:pt>
                <c:pt idx="712">
                  <c:v>1.1045000000000009E-7</c:v>
                </c:pt>
                <c:pt idx="713">
                  <c:v>1.1050000000000008E-7</c:v>
                </c:pt>
                <c:pt idx="714">
                  <c:v>1.1055000000000006E-7</c:v>
                </c:pt>
                <c:pt idx="715">
                  <c:v>1.1060000000000009E-7</c:v>
                </c:pt>
                <c:pt idx="716">
                  <c:v>1.1065000000000009E-7</c:v>
                </c:pt>
                <c:pt idx="717">
                  <c:v>1.1070000000000008E-7</c:v>
                </c:pt>
                <c:pt idx="718">
                  <c:v>1.1075000000000008E-7</c:v>
                </c:pt>
                <c:pt idx="719">
                  <c:v>1.1080000000000009E-7</c:v>
                </c:pt>
                <c:pt idx="720">
                  <c:v>1.108500000000001E-7</c:v>
                </c:pt>
                <c:pt idx="721">
                  <c:v>1.1090000000000009E-7</c:v>
                </c:pt>
                <c:pt idx="722">
                  <c:v>1.1095000000000008E-7</c:v>
                </c:pt>
                <c:pt idx="723">
                  <c:v>1.1100000000000009E-7</c:v>
                </c:pt>
                <c:pt idx="724">
                  <c:v>1.110500000000001E-7</c:v>
                </c:pt>
                <c:pt idx="725">
                  <c:v>1.1110000000000009E-7</c:v>
                </c:pt>
                <c:pt idx="726">
                  <c:v>1.1115000000000008E-7</c:v>
                </c:pt>
                <c:pt idx="727">
                  <c:v>1.1120000000000012E-7</c:v>
                </c:pt>
                <c:pt idx="728">
                  <c:v>1.1125000000000009E-7</c:v>
                </c:pt>
                <c:pt idx="729">
                  <c:v>1.1130000000000009E-7</c:v>
                </c:pt>
                <c:pt idx="730">
                  <c:v>1.1135000000000008E-7</c:v>
                </c:pt>
                <c:pt idx="731">
                  <c:v>1.1140000000000012E-7</c:v>
                </c:pt>
                <c:pt idx="732">
                  <c:v>1.1145000000000009E-7</c:v>
                </c:pt>
                <c:pt idx="733">
                  <c:v>1.1150000000000009E-7</c:v>
                </c:pt>
                <c:pt idx="734">
                  <c:v>1.1155000000000008E-7</c:v>
                </c:pt>
                <c:pt idx="735">
                  <c:v>1.1160000000000013E-7</c:v>
                </c:pt>
                <c:pt idx="736">
                  <c:v>1.1165000000000009E-7</c:v>
                </c:pt>
                <c:pt idx="737">
                  <c:v>1.1170000000000009E-7</c:v>
                </c:pt>
                <c:pt idx="738">
                  <c:v>1.1175000000000006E-7</c:v>
                </c:pt>
                <c:pt idx="739">
                  <c:v>1.118000000000001E-7</c:v>
                </c:pt>
                <c:pt idx="740">
                  <c:v>1.1185000000000009E-7</c:v>
                </c:pt>
                <c:pt idx="741">
                  <c:v>1.1190000000000008E-7</c:v>
                </c:pt>
                <c:pt idx="742">
                  <c:v>1.1195000000000006E-7</c:v>
                </c:pt>
                <c:pt idx="743">
                  <c:v>1.120000000000001E-7</c:v>
                </c:pt>
                <c:pt idx="744">
                  <c:v>1.1205000000000009E-7</c:v>
                </c:pt>
                <c:pt idx="745">
                  <c:v>1.1210000000000008E-7</c:v>
                </c:pt>
                <c:pt idx="746">
                  <c:v>1.1215000000000006E-7</c:v>
                </c:pt>
                <c:pt idx="747">
                  <c:v>1.122000000000001E-7</c:v>
                </c:pt>
                <c:pt idx="748">
                  <c:v>1.1225000000000012E-7</c:v>
                </c:pt>
                <c:pt idx="749">
                  <c:v>1.1230000000000009E-7</c:v>
                </c:pt>
                <c:pt idx="750">
                  <c:v>1.1235000000000008E-7</c:v>
                </c:pt>
                <c:pt idx="751">
                  <c:v>1.1240000000000009E-7</c:v>
                </c:pt>
                <c:pt idx="752">
                  <c:v>1.124500000000001E-7</c:v>
                </c:pt>
                <c:pt idx="753">
                  <c:v>1.1250000000000009E-7</c:v>
                </c:pt>
                <c:pt idx="754">
                  <c:v>1.1255000000000008E-7</c:v>
                </c:pt>
                <c:pt idx="755">
                  <c:v>1.1260000000000012E-7</c:v>
                </c:pt>
                <c:pt idx="756">
                  <c:v>1.126500000000001E-7</c:v>
                </c:pt>
                <c:pt idx="757">
                  <c:v>1.1270000000000009E-7</c:v>
                </c:pt>
                <c:pt idx="758">
                  <c:v>1.1275000000000008E-7</c:v>
                </c:pt>
                <c:pt idx="759">
                  <c:v>1.1280000000000012E-7</c:v>
                </c:pt>
                <c:pt idx="760">
                  <c:v>1.128500000000001E-7</c:v>
                </c:pt>
                <c:pt idx="761">
                  <c:v>1.1290000000000009E-7</c:v>
                </c:pt>
                <c:pt idx="762">
                  <c:v>1.1295000000000008E-7</c:v>
                </c:pt>
                <c:pt idx="763">
                  <c:v>1.1300000000000013E-7</c:v>
                </c:pt>
                <c:pt idx="764">
                  <c:v>1.1305000000000009E-7</c:v>
                </c:pt>
                <c:pt idx="765">
                  <c:v>1.1310000000000009E-7</c:v>
                </c:pt>
                <c:pt idx="766">
                  <c:v>1.1315000000000008E-7</c:v>
                </c:pt>
                <c:pt idx="767">
                  <c:v>1.1320000000000013E-7</c:v>
                </c:pt>
                <c:pt idx="768">
                  <c:v>1.1325000000000009E-7</c:v>
                </c:pt>
                <c:pt idx="769">
                  <c:v>1.1330000000000009E-7</c:v>
                </c:pt>
                <c:pt idx="770">
                  <c:v>1.1335000000000009E-7</c:v>
                </c:pt>
                <c:pt idx="771">
                  <c:v>1.1340000000000013E-7</c:v>
                </c:pt>
                <c:pt idx="772">
                  <c:v>1.1345000000000009E-7</c:v>
                </c:pt>
                <c:pt idx="773">
                  <c:v>1.1350000000000008E-7</c:v>
                </c:pt>
                <c:pt idx="774">
                  <c:v>1.1355000000000006E-7</c:v>
                </c:pt>
                <c:pt idx="775">
                  <c:v>1.136000000000001E-7</c:v>
                </c:pt>
                <c:pt idx="776">
                  <c:v>1.1365000000000009E-7</c:v>
                </c:pt>
                <c:pt idx="777">
                  <c:v>1.1370000000000009E-7</c:v>
                </c:pt>
                <c:pt idx="778">
                  <c:v>1.1375000000000009E-7</c:v>
                </c:pt>
                <c:pt idx="779">
                  <c:v>1.1380000000000011E-7</c:v>
                </c:pt>
                <c:pt idx="780">
                  <c:v>1.1385000000000012E-7</c:v>
                </c:pt>
                <c:pt idx="781">
                  <c:v>1.1390000000000009E-7</c:v>
                </c:pt>
                <c:pt idx="782">
                  <c:v>1.1395000000000009E-7</c:v>
                </c:pt>
                <c:pt idx="783">
                  <c:v>1.1400000000000011E-7</c:v>
                </c:pt>
                <c:pt idx="784">
                  <c:v>1.140500000000001E-7</c:v>
                </c:pt>
                <c:pt idx="785">
                  <c:v>1.1410000000000009E-7</c:v>
                </c:pt>
                <c:pt idx="786">
                  <c:v>1.1415000000000008E-7</c:v>
                </c:pt>
                <c:pt idx="787">
                  <c:v>1.1420000000000012E-7</c:v>
                </c:pt>
                <c:pt idx="788">
                  <c:v>1.142500000000001E-7</c:v>
                </c:pt>
                <c:pt idx="789">
                  <c:v>1.1430000000000009E-7</c:v>
                </c:pt>
                <c:pt idx="790">
                  <c:v>1.1435000000000008E-7</c:v>
                </c:pt>
                <c:pt idx="791">
                  <c:v>1.1440000000000012E-7</c:v>
                </c:pt>
                <c:pt idx="792">
                  <c:v>1.144500000000001E-7</c:v>
                </c:pt>
                <c:pt idx="793">
                  <c:v>1.1450000000000009E-7</c:v>
                </c:pt>
                <c:pt idx="794">
                  <c:v>1.1455000000000008E-7</c:v>
                </c:pt>
                <c:pt idx="795">
                  <c:v>1.1460000000000013E-7</c:v>
                </c:pt>
                <c:pt idx="796">
                  <c:v>1.1465000000000009E-7</c:v>
                </c:pt>
                <c:pt idx="797">
                  <c:v>1.1470000000000009E-7</c:v>
                </c:pt>
                <c:pt idx="798">
                  <c:v>1.1475000000000008E-7</c:v>
                </c:pt>
                <c:pt idx="799">
                  <c:v>1.1480000000000013E-7</c:v>
                </c:pt>
                <c:pt idx="800">
                  <c:v>1.1485000000000009E-7</c:v>
                </c:pt>
                <c:pt idx="801">
                  <c:v>1.149000000000001E-7</c:v>
                </c:pt>
                <c:pt idx="802">
                  <c:v>1.1495000000000009E-7</c:v>
                </c:pt>
                <c:pt idx="803">
                  <c:v>1.1500000000000013E-7</c:v>
                </c:pt>
                <c:pt idx="804">
                  <c:v>1.1505000000000009E-7</c:v>
                </c:pt>
                <c:pt idx="805">
                  <c:v>1.151000000000001E-7</c:v>
                </c:pt>
                <c:pt idx="806">
                  <c:v>1.1515000000000009E-7</c:v>
                </c:pt>
                <c:pt idx="807">
                  <c:v>1.1520000000000011E-7</c:v>
                </c:pt>
                <c:pt idx="808">
                  <c:v>1.1525000000000012E-7</c:v>
                </c:pt>
                <c:pt idx="809">
                  <c:v>1.1530000000000009E-7</c:v>
                </c:pt>
                <c:pt idx="810">
                  <c:v>1.1535000000000009E-7</c:v>
                </c:pt>
                <c:pt idx="811">
                  <c:v>1.1540000000000011E-7</c:v>
                </c:pt>
                <c:pt idx="812">
                  <c:v>1.1545000000000012E-7</c:v>
                </c:pt>
                <c:pt idx="813">
                  <c:v>1.1550000000000009E-7</c:v>
                </c:pt>
                <c:pt idx="814">
                  <c:v>1.1555000000000009E-7</c:v>
                </c:pt>
                <c:pt idx="815">
                  <c:v>1.1560000000000012E-7</c:v>
                </c:pt>
                <c:pt idx="816">
                  <c:v>1.1565000000000013E-7</c:v>
                </c:pt>
                <c:pt idx="817">
                  <c:v>1.1570000000000009E-7</c:v>
                </c:pt>
                <c:pt idx="818">
                  <c:v>1.1575000000000008E-7</c:v>
                </c:pt>
                <c:pt idx="819">
                  <c:v>1.1580000000000012E-7</c:v>
                </c:pt>
                <c:pt idx="820">
                  <c:v>1.158500000000001E-7</c:v>
                </c:pt>
                <c:pt idx="821">
                  <c:v>1.1590000000000009E-7</c:v>
                </c:pt>
                <c:pt idx="822">
                  <c:v>1.1595000000000008E-7</c:v>
                </c:pt>
                <c:pt idx="823">
                  <c:v>1.1600000000000013E-7</c:v>
                </c:pt>
                <c:pt idx="824">
                  <c:v>1.160500000000001E-7</c:v>
                </c:pt>
                <c:pt idx="825">
                  <c:v>1.1610000000000009E-7</c:v>
                </c:pt>
                <c:pt idx="826">
                  <c:v>1.1615000000000008E-7</c:v>
                </c:pt>
                <c:pt idx="827">
                  <c:v>1.1620000000000013E-7</c:v>
                </c:pt>
                <c:pt idx="828">
                  <c:v>1.162500000000001E-7</c:v>
                </c:pt>
                <c:pt idx="829">
                  <c:v>1.163000000000001E-7</c:v>
                </c:pt>
                <c:pt idx="830">
                  <c:v>1.1635000000000009E-7</c:v>
                </c:pt>
                <c:pt idx="831">
                  <c:v>1.1640000000000013E-7</c:v>
                </c:pt>
                <c:pt idx="832">
                  <c:v>1.1645000000000009E-7</c:v>
                </c:pt>
                <c:pt idx="833">
                  <c:v>1.165000000000001E-7</c:v>
                </c:pt>
                <c:pt idx="834">
                  <c:v>1.1655000000000009E-7</c:v>
                </c:pt>
                <c:pt idx="835">
                  <c:v>1.1660000000000013E-7</c:v>
                </c:pt>
                <c:pt idx="836">
                  <c:v>1.1665000000000012E-7</c:v>
                </c:pt>
                <c:pt idx="837">
                  <c:v>1.167000000000001E-7</c:v>
                </c:pt>
                <c:pt idx="838">
                  <c:v>1.1675000000000009E-7</c:v>
                </c:pt>
                <c:pt idx="839">
                  <c:v>1.1680000000000013E-7</c:v>
                </c:pt>
                <c:pt idx="840">
                  <c:v>1.1685000000000012E-7</c:v>
                </c:pt>
                <c:pt idx="841">
                  <c:v>1.1690000000000009E-7</c:v>
                </c:pt>
                <c:pt idx="842">
                  <c:v>1.1695000000000009E-7</c:v>
                </c:pt>
                <c:pt idx="843">
                  <c:v>1.1700000000000012E-7</c:v>
                </c:pt>
                <c:pt idx="844">
                  <c:v>1.1705000000000012E-7</c:v>
                </c:pt>
                <c:pt idx="845">
                  <c:v>1.1710000000000009E-7</c:v>
                </c:pt>
                <c:pt idx="846">
                  <c:v>1.1715000000000009E-7</c:v>
                </c:pt>
                <c:pt idx="847">
                  <c:v>1.1720000000000012E-7</c:v>
                </c:pt>
                <c:pt idx="848">
                  <c:v>1.1725000000000013E-7</c:v>
                </c:pt>
                <c:pt idx="849">
                  <c:v>1.1730000000000009E-7</c:v>
                </c:pt>
                <c:pt idx="850">
                  <c:v>1.1735000000000009E-7</c:v>
                </c:pt>
                <c:pt idx="851">
                  <c:v>1.1740000000000012E-7</c:v>
                </c:pt>
                <c:pt idx="852">
                  <c:v>1.174500000000001E-7</c:v>
                </c:pt>
                <c:pt idx="853">
                  <c:v>1.1750000000000009E-7</c:v>
                </c:pt>
                <c:pt idx="854">
                  <c:v>1.1755000000000008E-7</c:v>
                </c:pt>
                <c:pt idx="855">
                  <c:v>1.1760000000000013E-7</c:v>
                </c:pt>
                <c:pt idx="856">
                  <c:v>1.176500000000001E-7</c:v>
                </c:pt>
                <c:pt idx="857">
                  <c:v>1.1770000000000009E-7</c:v>
                </c:pt>
                <c:pt idx="858">
                  <c:v>1.1775000000000008E-7</c:v>
                </c:pt>
                <c:pt idx="859">
                  <c:v>1.1780000000000013E-7</c:v>
                </c:pt>
                <c:pt idx="860">
                  <c:v>1.1785000000000011E-7</c:v>
                </c:pt>
                <c:pt idx="861">
                  <c:v>1.1790000000000012E-7</c:v>
                </c:pt>
                <c:pt idx="862">
                  <c:v>1.1795000000000009E-7</c:v>
                </c:pt>
                <c:pt idx="863">
                  <c:v>1.1800000000000013E-7</c:v>
                </c:pt>
                <c:pt idx="864">
                  <c:v>1.1805000000000009E-7</c:v>
                </c:pt>
                <c:pt idx="865">
                  <c:v>1.181000000000001E-7</c:v>
                </c:pt>
                <c:pt idx="866">
                  <c:v>1.1815000000000009E-7</c:v>
                </c:pt>
                <c:pt idx="867">
                  <c:v>1.1820000000000013E-7</c:v>
                </c:pt>
                <c:pt idx="868">
                  <c:v>1.1825000000000012E-7</c:v>
                </c:pt>
                <c:pt idx="869">
                  <c:v>1.183000000000001E-7</c:v>
                </c:pt>
                <c:pt idx="870">
                  <c:v>1.1835000000000009E-7</c:v>
                </c:pt>
                <c:pt idx="871">
                  <c:v>1.1840000000000013E-7</c:v>
                </c:pt>
                <c:pt idx="872">
                  <c:v>1.1845000000000012E-7</c:v>
                </c:pt>
                <c:pt idx="873">
                  <c:v>1.185000000000001E-7</c:v>
                </c:pt>
                <c:pt idx="874">
                  <c:v>1.1855000000000009E-7</c:v>
                </c:pt>
                <c:pt idx="875">
                  <c:v>1.1860000000000014E-7</c:v>
                </c:pt>
                <c:pt idx="876">
                  <c:v>1.1865000000000013E-7</c:v>
                </c:pt>
                <c:pt idx="877">
                  <c:v>1.1870000000000009E-7</c:v>
                </c:pt>
                <c:pt idx="878">
                  <c:v>1.1875000000000009E-7</c:v>
                </c:pt>
                <c:pt idx="879">
                  <c:v>1.1880000000000012E-7</c:v>
                </c:pt>
                <c:pt idx="880">
                  <c:v>1.1885000000000013E-7</c:v>
                </c:pt>
                <c:pt idx="881">
                  <c:v>1.1890000000000009E-7</c:v>
                </c:pt>
                <c:pt idx="882">
                  <c:v>1.189500000000001E-7</c:v>
                </c:pt>
                <c:pt idx="883">
                  <c:v>1.1900000000000013E-7</c:v>
                </c:pt>
                <c:pt idx="884">
                  <c:v>1.1905000000000013E-7</c:v>
                </c:pt>
                <c:pt idx="885">
                  <c:v>1.1910000000000009E-7</c:v>
                </c:pt>
                <c:pt idx="886">
                  <c:v>1.191500000000001E-7</c:v>
                </c:pt>
                <c:pt idx="887">
                  <c:v>1.1920000000000013E-7</c:v>
                </c:pt>
                <c:pt idx="888">
                  <c:v>1.1925000000000012E-7</c:v>
                </c:pt>
                <c:pt idx="889">
                  <c:v>1.1930000000000012E-7</c:v>
                </c:pt>
                <c:pt idx="890">
                  <c:v>1.1935000000000007E-7</c:v>
                </c:pt>
                <c:pt idx="891">
                  <c:v>1.1940000000000016E-7</c:v>
                </c:pt>
                <c:pt idx="892">
                  <c:v>1.1945000000000011E-7</c:v>
                </c:pt>
                <c:pt idx="893">
                  <c:v>1.1950000000000011E-7</c:v>
                </c:pt>
                <c:pt idx="894">
                  <c:v>1.1955000000000006E-7</c:v>
                </c:pt>
                <c:pt idx="895">
                  <c:v>1.1960000000000012E-7</c:v>
                </c:pt>
                <c:pt idx="896">
                  <c:v>1.1965000000000012E-7</c:v>
                </c:pt>
                <c:pt idx="897">
                  <c:v>1.1970000000000007E-7</c:v>
                </c:pt>
                <c:pt idx="898">
                  <c:v>1.197500000000001E-7</c:v>
                </c:pt>
                <c:pt idx="899">
                  <c:v>1.1980000000000011E-7</c:v>
                </c:pt>
                <c:pt idx="900">
                  <c:v>1.1985000000000014E-7</c:v>
                </c:pt>
                <c:pt idx="901">
                  <c:v>1.1990000000000011E-7</c:v>
                </c:pt>
                <c:pt idx="902">
                  <c:v>1.1995000000000009E-7</c:v>
                </c:pt>
                <c:pt idx="903">
                  <c:v>1.2000000000000012E-7</c:v>
                </c:pt>
                <c:pt idx="904">
                  <c:v>1.2005000000000005E-7</c:v>
                </c:pt>
                <c:pt idx="905">
                  <c:v>1.2010000000000005E-7</c:v>
                </c:pt>
                <c:pt idx="906">
                  <c:v>1.2015000000000005E-7</c:v>
                </c:pt>
                <c:pt idx="907">
                  <c:v>1.2020000000000006E-7</c:v>
                </c:pt>
                <c:pt idx="908">
                  <c:v>1.2025000000000006E-7</c:v>
                </c:pt>
                <c:pt idx="909">
                  <c:v>1.2030000000000006E-7</c:v>
                </c:pt>
                <c:pt idx="910">
                  <c:v>1.2035000000000007E-7</c:v>
                </c:pt>
                <c:pt idx="911">
                  <c:v>1.2039999999999999E-7</c:v>
                </c:pt>
                <c:pt idx="912">
                  <c:v>1.2045000000000008E-7</c:v>
                </c:pt>
                <c:pt idx="913">
                  <c:v>1.2050000000000005E-7</c:v>
                </c:pt>
                <c:pt idx="914">
                  <c:v>1.2055000000000006E-7</c:v>
                </c:pt>
                <c:pt idx="915">
                  <c:v>1.2060000000000006E-7</c:v>
                </c:pt>
                <c:pt idx="916">
                  <c:v>1.2065000000000009E-7</c:v>
                </c:pt>
                <c:pt idx="917">
                  <c:v>1.2070000000000007E-7</c:v>
                </c:pt>
                <c:pt idx="918">
                  <c:v>1.2074999999999999E-7</c:v>
                </c:pt>
                <c:pt idx="919">
                  <c:v>1.2080000000000008E-7</c:v>
                </c:pt>
                <c:pt idx="920">
                  <c:v>1.2085000000000005E-7</c:v>
                </c:pt>
                <c:pt idx="921">
                  <c:v>1.2090000000000006E-7</c:v>
                </c:pt>
                <c:pt idx="922">
                  <c:v>1.2095000000000006E-7</c:v>
                </c:pt>
                <c:pt idx="923">
                  <c:v>1.2100000000000009E-7</c:v>
                </c:pt>
                <c:pt idx="924">
                  <c:v>1.2105000000000009E-7</c:v>
                </c:pt>
                <c:pt idx="925">
                  <c:v>1.2110000000000005E-7</c:v>
                </c:pt>
                <c:pt idx="926">
                  <c:v>1.2115000000000005E-7</c:v>
                </c:pt>
                <c:pt idx="927">
                  <c:v>1.2120000000000008E-7</c:v>
                </c:pt>
                <c:pt idx="928">
                  <c:v>1.2125000000000006E-7</c:v>
                </c:pt>
                <c:pt idx="929">
                  <c:v>1.2130000000000006E-7</c:v>
                </c:pt>
                <c:pt idx="930">
                  <c:v>1.2135000000000006E-7</c:v>
                </c:pt>
                <c:pt idx="931">
                  <c:v>1.2140000000000012E-7</c:v>
                </c:pt>
                <c:pt idx="932">
                  <c:v>1.2145000000000007E-7</c:v>
                </c:pt>
                <c:pt idx="933">
                  <c:v>1.2150000000000005E-7</c:v>
                </c:pt>
                <c:pt idx="934">
                  <c:v>1.2155000000000005E-7</c:v>
                </c:pt>
                <c:pt idx="935">
                  <c:v>1.2160000000000011E-7</c:v>
                </c:pt>
                <c:pt idx="936">
                  <c:v>1.2165000000000006E-7</c:v>
                </c:pt>
                <c:pt idx="937">
                  <c:v>1.2170000000000009E-7</c:v>
                </c:pt>
                <c:pt idx="938">
                  <c:v>1.2175000000000001E-7</c:v>
                </c:pt>
                <c:pt idx="939">
                  <c:v>1.2179999999999999E-7</c:v>
                </c:pt>
                <c:pt idx="940">
                  <c:v>1.2185000000000008E-7</c:v>
                </c:pt>
                <c:pt idx="941">
                  <c:v>1.2190000000000005E-7</c:v>
                </c:pt>
                <c:pt idx="942">
                  <c:v>1.2195000000000006E-7</c:v>
                </c:pt>
                <c:pt idx="943">
                  <c:v>1.2200000000000006E-7</c:v>
                </c:pt>
                <c:pt idx="944">
                  <c:v>1.2205000000000009E-7</c:v>
                </c:pt>
                <c:pt idx="945">
                  <c:v>1.2210000000000007E-7</c:v>
                </c:pt>
                <c:pt idx="946">
                  <c:v>1.2215000000000004E-7</c:v>
                </c:pt>
                <c:pt idx="947">
                  <c:v>1.222000000000001E-7</c:v>
                </c:pt>
                <c:pt idx="948">
                  <c:v>1.2225000000000008E-7</c:v>
                </c:pt>
                <c:pt idx="949">
                  <c:v>1.2230000000000006E-7</c:v>
                </c:pt>
                <c:pt idx="950">
                  <c:v>1.2235000000000006E-7</c:v>
                </c:pt>
                <c:pt idx="951">
                  <c:v>1.2240000000000009E-7</c:v>
                </c:pt>
                <c:pt idx="952">
                  <c:v>1.2245000000000009E-7</c:v>
                </c:pt>
                <c:pt idx="953">
                  <c:v>1.2250000000000004E-7</c:v>
                </c:pt>
                <c:pt idx="954">
                  <c:v>1.2255000000000005E-7</c:v>
                </c:pt>
                <c:pt idx="955">
                  <c:v>1.2260000000000008E-7</c:v>
                </c:pt>
                <c:pt idx="956">
                  <c:v>1.2265000000000006E-7</c:v>
                </c:pt>
                <c:pt idx="957">
                  <c:v>1.2270000000000006E-7</c:v>
                </c:pt>
                <c:pt idx="958">
                  <c:v>1.2275000000000006E-7</c:v>
                </c:pt>
                <c:pt idx="959">
                  <c:v>1.2280000000000009E-7</c:v>
                </c:pt>
                <c:pt idx="960">
                  <c:v>1.2285000000000007E-7</c:v>
                </c:pt>
                <c:pt idx="961">
                  <c:v>1.2290000000000005E-7</c:v>
                </c:pt>
                <c:pt idx="962">
                  <c:v>1.2295000000000005E-7</c:v>
                </c:pt>
                <c:pt idx="963">
                  <c:v>1.2300000000000011E-7</c:v>
                </c:pt>
                <c:pt idx="964">
                  <c:v>1.2305000000000006E-7</c:v>
                </c:pt>
                <c:pt idx="965">
                  <c:v>1.2310000000000009E-7</c:v>
                </c:pt>
                <c:pt idx="966">
                  <c:v>1.2315000000000007E-7</c:v>
                </c:pt>
                <c:pt idx="967">
                  <c:v>1.2319999999999999E-7</c:v>
                </c:pt>
                <c:pt idx="968">
                  <c:v>1.2325000000000007E-7</c:v>
                </c:pt>
                <c:pt idx="969">
                  <c:v>1.2330000000000005E-7</c:v>
                </c:pt>
                <c:pt idx="970">
                  <c:v>1.2335000000000006E-7</c:v>
                </c:pt>
                <c:pt idx="971">
                  <c:v>1.2340000000000011E-7</c:v>
                </c:pt>
                <c:pt idx="972">
                  <c:v>1.2345000000000009E-7</c:v>
                </c:pt>
                <c:pt idx="973">
                  <c:v>1.2350000000000007E-7</c:v>
                </c:pt>
                <c:pt idx="974">
                  <c:v>1.2355000000000004E-7</c:v>
                </c:pt>
                <c:pt idx="975">
                  <c:v>1.236000000000001E-7</c:v>
                </c:pt>
                <c:pt idx="976">
                  <c:v>1.2365000000000008E-7</c:v>
                </c:pt>
                <c:pt idx="977">
                  <c:v>1.2370000000000006E-7</c:v>
                </c:pt>
                <c:pt idx="978">
                  <c:v>1.2375000000000006E-7</c:v>
                </c:pt>
                <c:pt idx="979">
                  <c:v>1.2380000000000009E-7</c:v>
                </c:pt>
                <c:pt idx="980">
                  <c:v>1.2385000000000009E-7</c:v>
                </c:pt>
                <c:pt idx="981">
                  <c:v>1.239000000000001E-7</c:v>
                </c:pt>
                <c:pt idx="982">
                  <c:v>1.2395000000000005E-7</c:v>
                </c:pt>
                <c:pt idx="983">
                  <c:v>1.240000000000001E-7</c:v>
                </c:pt>
                <c:pt idx="984">
                  <c:v>1.2405000000000006E-7</c:v>
                </c:pt>
                <c:pt idx="985">
                  <c:v>1.2410000000000006E-7</c:v>
                </c:pt>
                <c:pt idx="986">
                  <c:v>1.2415000000000006E-7</c:v>
                </c:pt>
                <c:pt idx="987">
                  <c:v>1.2420000000000009E-7</c:v>
                </c:pt>
                <c:pt idx="988">
                  <c:v>1.242500000000001E-7</c:v>
                </c:pt>
                <c:pt idx="989">
                  <c:v>1.2430000000000005E-7</c:v>
                </c:pt>
                <c:pt idx="990">
                  <c:v>1.2435000000000005E-7</c:v>
                </c:pt>
                <c:pt idx="991">
                  <c:v>1.2440000000000011E-7</c:v>
                </c:pt>
                <c:pt idx="992">
                  <c:v>1.2445000000000006E-7</c:v>
                </c:pt>
                <c:pt idx="993">
                  <c:v>1.2450000000000009E-7</c:v>
                </c:pt>
                <c:pt idx="994">
                  <c:v>1.2455000000000007E-7</c:v>
                </c:pt>
              </c:numCache>
            </c:numRef>
          </c:xVal>
          <c:yVal>
            <c:numRef>
              <c:f>Sheet1!$H$1:$H$995</c:f>
              <c:numCache>
                <c:formatCode>0.00E+00</c:formatCode>
                <c:ptCount val="995"/>
                <c:pt idx="0">
                  <c:v>5.1911350000000004E-4</c:v>
                </c:pt>
                <c:pt idx="1">
                  <c:v>6.4955990000000027E-4</c:v>
                </c:pt>
                <c:pt idx="2">
                  <c:v>9.4752700000000053E-4</c:v>
                </c:pt>
                <c:pt idx="3">
                  <c:v>1.183704E-3</c:v>
                </c:pt>
                <c:pt idx="4">
                  <c:v>1.2139119999999999E-3</c:v>
                </c:pt>
                <c:pt idx="5">
                  <c:v>1.0436449999999999E-3</c:v>
                </c:pt>
                <c:pt idx="6">
                  <c:v>7.8687190000000027E-4</c:v>
                </c:pt>
                <c:pt idx="7">
                  <c:v>6.4681370000000023E-4</c:v>
                </c:pt>
                <c:pt idx="8">
                  <c:v>7.0173849999999999E-4</c:v>
                </c:pt>
                <c:pt idx="9">
                  <c:v>8.8024410000000076E-4</c:v>
                </c:pt>
                <c:pt idx="10">
                  <c:v>1.0889580000000005E-3</c:v>
                </c:pt>
                <c:pt idx="11">
                  <c:v>1.2400020000000005E-3</c:v>
                </c:pt>
                <c:pt idx="12">
                  <c:v>1.3718210000000001E-3</c:v>
                </c:pt>
                <c:pt idx="13">
                  <c:v>1.5544460000000006E-3</c:v>
                </c:pt>
                <c:pt idx="14">
                  <c:v>1.6670420000000007E-3</c:v>
                </c:pt>
                <c:pt idx="15">
                  <c:v>1.6107440000000005E-3</c:v>
                </c:pt>
                <c:pt idx="16">
                  <c:v>1.4487160000000001E-3</c:v>
                </c:pt>
                <c:pt idx="17">
                  <c:v>1.2166580000000005E-3</c:v>
                </c:pt>
                <c:pt idx="18">
                  <c:v>9.708700000000002E-4</c:v>
                </c:pt>
                <c:pt idx="19">
                  <c:v>8.1433430000000032E-4</c:v>
                </c:pt>
                <c:pt idx="20">
                  <c:v>7.3469340000000027E-4</c:v>
                </c:pt>
                <c:pt idx="21">
                  <c:v>7.278278000000005E-4</c:v>
                </c:pt>
                <c:pt idx="22">
                  <c:v>8.8024410000000076E-4</c:v>
                </c:pt>
                <c:pt idx="23">
                  <c:v>1.1232860000000005E-3</c:v>
                </c:pt>
                <c:pt idx="24">
                  <c:v>1.2468670000000005E-3</c:v>
                </c:pt>
                <c:pt idx="25">
                  <c:v>1.1919420000000005E-3</c:v>
                </c:pt>
                <c:pt idx="26">
                  <c:v>9.8872060000000065E-4</c:v>
                </c:pt>
                <c:pt idx="27">
                  <c:v>7.8275260000000004E-4</c:v>
                </c:pt>
                <c:pt idx="28">
                  <c:v>7.4018590000000039E-4</c:v>
                </c:pt>
                <c:pt idx="29">
                  <c:v>8.4866230000000035E-4</c:v>
                </c:pt>
                <c:pt idx="30">
                  <c:v>9.8048190000000037E-4</c:v>
                </c:pt>
                <c:pt idx="31">
                  <c:v>1.0395259999999998E-3</c:v>
                </c:pt>
                <c:pt idx="32">
                  <c:v>1.0106900000000001E-3</c:v>
                </c:pt>
                <c:pt idx="33">
                  <c:v>9.1594520000000076E-4</c:v>
                </c:pt>
                <c:pt idx="34">
                  <c:v>8.0746870000000044E-4</c:v>
                </c:pt>
                <c:pt idx="35">
                  <c:v>7.0448470000000025E-4</c:v>
                </c:pt>
                <c:pt idx="36">
                  <c:v>6.6878360000000004E-4</c:v>
                </c:pt>
                <c:pt idx="37">
                  <c:v>7.2645469999999999E-4</c:v>
                </c:pt>
                <c:pt idx="38">
                  <c:v>8.3905050000000086E-4</c:v>
                </c:pt>
                <c:pt idx="39">
                  <c:v>9.1319900000000017E-4</c:v>
                </c:pt>
                <c:pt idx="40">
                  <c:v>8.5415480000000004E-4</c:v>
                </c:pt>
                <c:pt idx="41">
                  <c:v>6.4681370000000023E-4</c:v>
                </c:pt>
                <c:pt idx="42">
                  <c:v>4.2574139999999996E-4</c:v>
                </c:pt>
                <c:pt idx="43">
                  <c:v>3.4747350000000011E-4</c:v>
                </c:pt>
                <c:pt idx="44">
                  <c:v>4.5045749999999982E-4</c:v>
                </c:pt>
                <c:pt idx="45">
                  <c:v>6.8800730000000035E-4</c:v>
                </c:pt>
                <c:pt idx="46">
                  <c:v>9.0084090000000039E-4</c:v>
                </c:pt>
                <c:pt idx="47">
                  <c:v>9.1594520000000076E-4</c:v>
                </c:pt>
                <c:pt idx="48">
                  <c:v>7.7451390000000031E-4</c:v>
                </c:pt>
                <c:pt idx="49">
                  <c:v>6.2759000000000024E-4</c:v>
                </c:pt>
                <c:pt idx="50">
                  <c:v>6.1248569999999987E-4</c:v>
                </c:pt>
                <c:pt idx="51">
                  <c:v>7.374396000000002E-4</c:v>
                </c:pt>
                <c:pt idx="52">
                  <c:v>8.5415480000000004E-4</c:v>
                </c:pt>
                <c:pt idx="53">
                  <c:v>7.7451390000000031E-4</c:v>
                </c:pt>
                <c:pt idx="54">
                  <c:v>4.9577050000000004E-4</c:v>
                </c:pt>
                <c:pt idx="55">
                  <c:v>2.7057880000000011E-4</c:v>
                </c:pt>
                <c:pt idx="56">
                  <c:v>3.5571230000000016E-4</c:v>
                </c:pt>
                <c:pt idx="57">
                  <c:v>7.3332030000000041E-4</c:v>
                </c:pt>
                <c:pt idx="58">
                  <c:v>1.1603610000000004E-3</c:v>
                </c:pt>
                <c:pt idx="59">
                  <c:v>1.407522E-3</c:v>
                </c:pt>
                <c:pt idx="60">
                  <c:v>1.3416120000000005E-3</c:v>
                </c:pt>
                <c:pt idx="61">
                  <c:v>1.1383910000000001E-3</c:v>
                </c:pt>
                <c:pt idx="62">
                  <c:v>1.0628689999999999E-3</c:v>
                </c:pt>
                <c:pt idx="63">
                  <c:v>1.1823300000000005E-3</c:v>
                </c:pt>
                <c:pt idx="64">
                  <c:v>1.3869250000000004E-3</c:v>
                </c:pt>
                <c:pt idx="65">
                  <c:v>1.5132520000000005E-3</c:v>
                </c:pt>
                <c:pt idx="66">
                  <c:v>1.425373E-3</c:v>
                </c:pt>
                <c:pt idx="67">
                  <c:v>1.1232860000000005E-3</c:v>
                </c:pt>
                <c:pt idx="68">
                  <c:v>7.7451390000000031E-4</c:v>
                </c:pt>
                <c:pt idx="69">
                  <c:v>6.4269430000000029E-4</c:v>
                </c:pt>
                <c:pt idx="70">
                  <c:v>8.3630430000000081E-4</c:v>
                </c:pt>
                <c:pt idx="71">
                  <c:v>1.2386280000000001E-3</c:v>
                </c:pt>
                <c:pt idx="72">
                  <c:v>1.6162360000000005E-3</c:v>
                </c:pt>
                <c:pt idx="73">
                  <c:v>1.6890120000000006E-3</c:v>
                </c:pt>
                <c:pt idx="74">
                  <c:v>1.4143880000000001E-3</c:v>
                </c:pt>
                <c:pt idx="75">
                  <c:v>1.0834659999999999E-3</c:v>
                </c:pt>
                <c:pt idx="76">
                  <c:v>9.8185500000000044E-4</c:v>
                </c:pt>
                <c:pt idx="77">
                  <c:v>1.161734E-3</c:v>
                </c:pt>
                <c:pt idx="78">
                  <c:v>1.494029E-3</c:v>
                </c:pt>
                <c:pt idx="79">
                  <c:v>1.6945040000000005E-3</c:v>
                </c:pt>
                <c:pt idx="80">
                  <c:v>1.5846550000000004E-3</c:v>
                </c:pt>
                <c:pt idx="81">
                  <c:v>1.2962990000000001E-3</c:v>
                </c:pt>
                <c:pt idx="82">
                  <c:v>1.0340340000000001E-3</c:v>
                </c:pt>
                <c:pt idx="83">
                  <c:v>9.1457210000000003E-4</c:v>
                </c:pt>
                <c:pt idx="84">
                  <c:v>9.3791510000000046E-4</c:v>
                </c:pt>
                <c:pt idx="85">
                  <c:v>9.489001000000006E-4</c:v>
                </c:pt>
                <c:pt idx="86">
                  <c:v>8.5003550000000024E-4</c:v>
                </c:pt>
                <c:pt idx="87">
                  <c:v>7.1958910000000022E-4</c:v>
                </c:pt>
                <c:pt idx="88">
                  <c:v>6.7015670000000044E-4</c:v>
                </c:pt>
                <c:pt idx="89">
                  <c:v>7.3332030000000041E-4</c:v>
                </c:pt>
                <c:pt idx="90">
                  <c:v>8.4591610000000052E-4</c:v>
                </c:pt>
                <c:pt idx="91">
                  <c:v>8.6376670000000043E-4</c:v>
                </c:pt>
                <c:pt idx="92">
                  <c:v>7.5529020000000022E-4</c:v>
                </c:pt>
                <c:pt idx="93">
                  <c:v>6.6329110000000002E-4</c:v>
                </c:pt>
                <c:pt idx="94">
                  <c:v>6.3308250000000026E-4</c:v>
                </c:pt>
                <c:pt idx="95">
                  <c:v>6.3445560000000001E-4</c:v>
                </c:pt>
                <c:pt idx="96">
                  <c:v>6.3994810000000024E-4</c:v>
                </c:pt>
                <c:pt idx="97">
                  <c:v>6.2621690000000028E-4</c:v>
                </c:pt>
                <c:pt idx="98">
                  <c:v>7.1272350000000002E-4</c:v>
                </c:pt>
                <c:pt idx="99">
                  <c:v>1.0203020000000005E-3</c:v>
                </c:pt>
                <c:pt idx="100">
                  <c:v>1.4102680000000001E-3</c:v>
                </c:pt>
                <c:pt idx="101">
                  <c:v>1.6231020000000008E-3</c:v>
                </c:pt>
                <c:pt idx="102">
                  <c:v>1.5338490000000001E-3</c:v>
                </c:pt>
                <c:pt idx="103">
                  <c:v>1.1727190000000005E-3</c:v>
                </c:pt>
                <c:pt idx="104">
                  <c:v>7.443052000000004E-4</c:v>
                </c:pt>
                <c:pt idx="105">
                  <c:v>5.3009849999999996E-4</c:v>
                </c:pt>
                <c:pt idx="106">
                  <c:v>5.7266520000000048E-4</c:v>
                </c:pt>
                <c:pt idx="107">
                  <c:v>6.9349980000000036E-4</c:v>
                </c:pt>
                <c:pt idx="108">
                  <c:v>8.2119990000000019E-4</c:v>
                </c:pt>
                <c:pt idx="109">
                  <c:v>8.9397530000000051E-4</c:v>
                </c:pt>
                <c:pt idx="110">
                  <c:v>8.2669240000000054E-4</c:v>
                </c:pt>
                <c:pt idx="111">
                  <c:v>7.1135030000000024E-4</c:v>
                </c:pt>
                <c:pt idx="112">
                  <c:v>6.0699319999999997E-4</c:v>
                </c:pt>
                <c:pt idx="113">
                  <c:v>4.8341240000000004E-4</c:v>
                </c:pt>
                <c:pt idx="114">
                  <c:v>4.5045749999999982E-4</c:v>
                </c:pt>
                <c:pt idx="115">
                  <c:v>5.5618780000000025E-4</c:v>
                </c:pt>
                <c:pt idx="116">
                  <c:v>6.3994810000000024E-4</c:v>
                </c:pt>
                <c:pt idx="117">
                  <c:v>6.2621690000000028E-4</c:v>
                </c:pt>
                <c:pt idx="118">
                  <c:v>5.1087480000000019E-4</c:v>
                </c:pt>
                <c:pt idx="119">
                  <c:v>3.3648860000000012E-4</c:v>
                </c:pt>
                <c:pt idx="120">
                  <c:v>2.746982000000001E-4</c:v>
                </c:pt>
                <c:pt idx="121">
                  <c:v>3.9965210000000016E-4</c:v>
                </c:pt>
                <c:pt idx="122">
                  <c:v>6.0562010000000032E-4</c:v>
                </c:pt>
                <c:pt idx="123">
                  <c:v>8.0197630000000025E-4</c:v>
                </c:pt>
                <c:pt idx="124">
                  <c:v>9.0221400000000036E-4</c:v>
                </c:pt>
                <c:pt idx="125">
                  <c:v>8.7337850000000035E-4</c:v>
                </c:pt>
                <c:pt idx="126">
                  <c:v>7.9099130000000043E-4</c:v>
                </c:pt>
                <c:pt idx="127">
                  <c:v>6.8114170000000026E-4</c:v>
                </c:pt>
                <c:pt idx="128">
                  <c:v>5.8090390000000022E-4</c:v>
                </c:pt>
                <c:pt idx="129">
                  <c:v>6.1111260000000023E-4</c:v>
                </c:pt>
                <c:pt idx="130">
                  <c:v>7.5117080000000039E-4</c:v>
                </c:pt>
                <c:pt idx="131">
                  <c:v>9.0907960000000067E-4</c:v>
                </c:pt>
                <c:pt idx="132">
                  <c:v>1.0752270000000004E-3</c:v>
                </c:pt>
                <c:pt idx="133">
                  <c:v>1.2125390000000001E-3</c:v>
                </c:pt>
                <c:pt idx="134">
                  <c:v>1.255106E-3</c:v>
                </c:pt>
                <c:pt idx="135">
                  <c:v>1.301792E-3</c:v>
                </c:pt>
                <c:pt idx="136">
                  <c:v>1.333374E-3</c:v>
                </c:pt>
                <c:pt idx="137">
                  <c:v>1.2921800000000008E-3</c:v>
                </c:pt>
                <c:pt idx="138">
                  <c:v>1.283941E-3</c:v>
                </c:pt>
                <c:pt idx="139">
                  <c:v>1.3718210000000001E-3</c:v>
                </c:pt>
                <c:pt idx="140">
                  <c:v>1.4308649999999999E-3</c:v>
                </c:pt>
                <c:pt idx="141">
                  <c:v>1.351224E-3</c:v>
                </c:pt>
                <c:pt idx="142">
                  <c:v>1.1425100000000004E-3</c:v>
                </c:pt>
                <c:pt idx="143">
                  <c:v>8.7475160000000042E-4</c:v>
                </c:pt>
                <c:pt idx="144">
                  <c:v>7.0311160000000028E-4</c:v>
                </c:pt>
                <c:pt idx="145">
                  <c:v>7.443052000000004E-4</c:v>
                </c:pt>
                <c:pt idx="146">
                  <c:v>9.310495000000007E-4</c:v>
                </c:pt>
                <c:pt idx="147">
                  <c:v>1.0436449999999999E-3</c:v>
                </c:pt>
                <c:pt idx="148">
                  <c:v>1.0051979999999999E-3</c:v>
                </c:pt>
                <c:pt idx="149">
                  <c:v>8.9260220000000033E-4</c:v>
                </c:pt>
                <c:pt idx="150">
                  <c:v>7.3881270000000028E-4</c:v>
                </c:pt>
                <c:pt idx="151">
                  <c:v>6.372019000000002E-4</c:v>
                </c:pt>
                <c:pt idx="152">
                  <c:v>7.0448470000000025E-4</c:v>
                </c:pt>
                <c:pt idx="153">
                  <c:v>8.5140860000000064E-4</c:v>
                </c:pt>
                <c:pt idx="154">
                  <c:v>1.0203020000000005E-3</c:v>
                </c:pt>
                <c:pt idx="155">
                  <c:v>1.1040630000000004E-3</c:v>
                </c:pt>
                <c:pt idx="156">
                  <c:v>9.6949690000000023E-4</c:v>
                </c:pt>
                <c:pt idx="157">
                  <c:v>7.3881270000000028E-4</c:v>
                </c:pt>
                <c:pt idx="158">
                  <c:v>5.3559099999999998E-4</c:v>
                </c:pt>
                <c:pt idx="159">
                  <c:v>4.0926390000000019E-4</c:v>
                </c:pt>
                <c:pt idx="160">
                  <c:v>4.7654680000000022E-4</c:v>
                </c:pt>
                <c:pt idx="161">
                  <c:v>5.9738140000000037E-4</c:v>
                </c:pt>
                <c:pt idx="162">
                  <c:v>6.0287390000000017E-4</c:v>
                </c:pt>
                <c:pt idx="163">
                  <c:v>6.3445560000000001E-4</c:v>
                </c:pt>
                <c:pt idx="164">
                  <c:v>6.5230620000000024E-4</c:v>
                </c:pt>
                <c:pt idx="165">
                  <c:v>5.6030710000000027E-4</c:v>
                </c:pt>
                <c:pt idx="166">
                  <c:v>4.9439740000000018E-4</c:v>
                </c:pt>
                <c:pt idx="167">
                  <c:v>4.4221879999999987E-4</c:v>
                </c:pt>
                <c:pt idx="168">
                  <c:v>3.8317469999999998E-4</c:v>
                </c:pt>
                <c:pt idx="169">
                  <c:v>3.9415960000000014E-4</c:v>
                </c:pt>
                <c:pt idx="170">
                  <c:v>4.2162200000000035E-4</c:v>
                </c:pt>
                <c:pt idx="171">
                  <c:v>3.6395100000000016E-4</c:v>
                </c:pt>
                <c:pt idx="172">
                  <c:v>3.062799000000001E-4</c:v>
                </c:pt>
                <c:pt idx="173">
                  <c:v>3.708166000000002E-4</c:v>
                </c:pt>
                <c:pt idx="174">
                  <c:v>5.3284470000000022E-4</c:v>
                </c:pt>
                <c:pt idx="175">
                  <c:v>6.9349980000000036E-4</c:v>
                </c:pt>
                <c:pt idx="176">
                  <c:v>7.3469340000000027E-4</c:v>
                </c:pt>
                <c:pt idx="177">
                  <c:v>6.0562010000000032E-4</c:v>
                </c:pt>
                <c:pt idx="178">
                  <c:v>5.0263610000000024E-4</c:v>
                </c:pt>
                <c:pt idx="179">
                  <c:v>6.0973950000000026E-4</c:v>
                </c:pt>
                <c:pt idx="180">
                  <c:v>8.5552790000000044E-4</c:v>
                </c:pt>
                <c:pt idx="181">
                  <c:v>1.1095550000000004E-3</c:v>
                </c:pt>
                <c:pt idx="182">
                  <c:v>1.2331359999999999E-3</c:v>
                </c:pt>
                <c:pt idx="183">
                  <c:v>1.1438830000000005E-3</c:v>
                </c:pt>
                <c:pt idx="184">
                  <c:v>1.0024520000000005E-3</c:v>
                </c:pt>
                <c:pt idx="185">
                  <c:v>9.6400440000000032E-4</c:v>
                </c:pt>
                <c:pt idx="186">
                  <c:v>9.598851000000002E-4</c:v>
                </c:pt>
                <c:pt idx="187">
                  <c:v>9.598851000000002E-4</c:v>
                </c:pt>
                <c:pt idx="188">
                  <c:v>1.0038249999999996E-3</c:v>
                </c:pt>
                <c:pt idx="189">
                  <c:v>1.0834659999999999E-3</c:v>
                </c:pt>
                <c:pt idx="190">
                  <c:v>1.1562410000000006E-3</c:v>
                </c:pt>
                <c:pt idx="191">
                  <c:v>1.2139119999999999E-3</c:v>
                </c:pt>
                <c:pt idx="192">
                  <c:v>1.2262700000000004E-3</c:v>
                </c:pt>
                <c:pt idx="193">
                  <c:v>1.1342710000000005E-3</c:v>
                </c:pt>
                <c:pt idx="194">
                  <c:v>1.0587500000000004E-3</c:v>
                </c:pt>
                <c:pt idx="195">
                  <c:v>1.0354069999999999E-3</c:v>
                </c:pt>
                <c:pt idx="196">
                  <c:v>9.3928830000000068E-4</c:v>
                </c:pt>
                <c:pt idx="197">
                  <c:v>7.6490200000000025E-4</c:v>
                </c:pt>
                <c:pt idx="198">
                  <c:v>6.1248569999999987E-4</c:v>
                </c:pt>
                <c:pt idx="199">
                  <c:v>5.1774040000000018E-4</c:v>
                </c:pt>
                <c:pt idx="200">
                  <c:v>6.248438000000002E-4</c:v>
                </c:pt>
                <c:pt idx="201">
                  <c:v>9.1731830000000051E-4</c:v>
                </c:pt>
                <c:pt idx="202">
                  <c:v>1.2056739999999999E-3</c:v>
                </c:pt>
                <c:pt idx="203">
                  <c:v>1.4047759999999999E-3</c:v>
                </c:pt>
                <c:pt idx="204">
                  <c:v>1.4404770000000003E-3</c:v>
                </c:pt>
                <c:pt idx="205">
                  <c:v>1.2647180000000004E-3</c:v>
                </c:pt>
                <c:pt idx="206">
                  <c:v>1.0106900000000001E-3</c:v>
                </c:pt>
                <c:pt idx="207">
                  <c:v>8.1021500000000052E-4</c:v>
                </c:pt>
                <c:pt idx="208">
                  <c:v>6.6191800000000016E-4</c:v>
                </c:pt>
                <c:pt idx="209">
                  <c:v>6.3582869999999998E-4</c:v>
                </c:pt>
                <c:pt idx="210">
                  <c:v>7.6627510000000021E-4</c:v>
                </c:pt>
                <c:pt idx="211">
                  <c:v>9.722431000000006E-4</c:v>
                </c:pt>
                <c:pt idx="212">
                  <c:v>1.1727190000000005E-3</c:v>
                </c:pt>
                <c:pt idx="213">
                  <c:v>1.2935530000000005E-3</c:v>
                </c:pt>
                <c:pt idx="214">
                  <c:v>1.1342710000000005E-3</c:v>
                </c:pt>
                <c:pt idx="215">
                  <c:v>7.497977000000002E-4</c:v>
                </c:pt>
                <c:pt idx="216">
                  <c:v>4.3947259999999988E-4</c:v>
                </c:pt>
                <c:pt idx="217">
                  <c:v>3.9004030000000018E-4</c:v>
                </c:pt>
                <c:pt idx="218">
                  <c:v>6.0287390000000017E-4</c:v>
                </c:pt>
                <c:pt idx="219">
                  <c:v>9.2418390000000006E-4</c:v>
                </c:pt>
                <c:pt idx="220">
                  <c:v>1.0944510000000004E-3</c:v>
                </c:pt>
                <c:pt idx="221">
                  <c:v>1.0051979999999999E-3</c:v>
                </c:pt>
                <c:pt idx="222">
                  <c:v>8.0197630000000025E-4</c:v>
                </c:pt>
                <c:pt idx="223">
                  <c:v>5.8227710000000022E-4</c:v>
                </c:pt>
                <c:pt idx="224">
                  <c:v>4.477113000000001E-4</c:v>
                </c:pt>
                <c:pt idx="225">
                  <c:v>4.4359190000000021E-4</c:v>
                </c:pt>
                <c:pt idx="226">
                  <c:v>5.2735230000000035E-4</c:v>
                </c:pt>
                <c:pt idx="227">
                  <c:v>6.5642550000000004E-4</c:v>
                </c:pt>
                <c:pt idx="228">
                  <c:v>7.2096220000000052E-4</c:v>
                </c:pt>
                <c:pt idx="229">
                  <c:v>6.1523190000000003E-4</c:v>
                </c:pt>
                <c:pt idx="230">
                  <c:v>4.1063710000000019E-4</c:v>
                </c:pt>
                <c:pt idx="231">
                  <c:v>2.7057880000000011E-4</c:v>
                </c:pt>
                <c:pt idx="232">
                  <c:v>2.7332510000000019E-4</c:v>
                </c:pt>
                <c:pt idx="233">
                  <c:v>5.0400920000000021E-4</c:v>
                </c:pt>
                <c:pt idx="234">
                  <c:v>9.2418390000000006E-4</c:v>
                </c:pt>
                <c:pt idx="235">
                  <c:v>1.3622090000000005E-3</c:v>
                </c:pt>
                <c:pt idx="236">
                  <c:v>1.6423260000000004E-3</c:v>
                </c:pt>
                <c:pt idx="237">
                  <c:v>1.6244750000000009E-3</c:v>
                </c:pt>
                <c:pt idx="238">
                  <c:v>1.2866880000000005E-3</c:v>
                </c:pt>
                <c:pt idx="239">
                  <c:v>8.1982680000000001E-4</c:v>
                </c:pt>
                <c:pt idx="240">
                  <c:v>5.2872540000000021E-4</c:v>
                </c:pt>
                <c:pt idx="241">
                  <c:v>5.6305340000000002E-4</c:v>
                </c:pt>
                <c:pt idx="242">
                  <c:v>7.6627510000000021E-4</c:v>
                </c:pt>
                <c:pt idx="243">
                  <c:v>9.2143770000000012E-4</c:v>
                </c:pt>
                <c:pt idx="244">
                  <c:v>1.0106900000000001E-3</c:v>
                </c:pt>
                <c:pt idx="245">
                  <c:v>1.0834659999999999E-3</c:v>
                </c:pt>
                <c:pt idx="246">
                  <c:v>1.2633449999999999E-3</c:v>
                </c:pt>
                <c:pt idx="247">
                  <c:v>1.514626E-3</c:v>
                </c:pt>
                <c:pt idx="248">
                  <c:v>1.5475800000000004E-3</c:v>
                </c:pt>
                <c:pt idx="249">
                  <c:v>1.283941E-3</c:v>
                </c:pt>
                <c:pt idx="250">
                  <c:v>9.5713880000000023E-4</c:v>
                </c:pt>
                <c:pt idx="251">
                  <c:v>7.6352890000000028E-4</c:v>
                </c:pt>
                <c:pt idx="252">
                  <c:v>7.6627510000000021E-4</c:v>
                </c:pt>
                <c:pt idx="253">
                  <c:v>8.8710970000000075E-4</c:v>
                </c:pt>
                <c:pt idx="254">
                  <c:v>8.8710970000000075E-4</c:v>
                </c:pt>
                <c:pt idx="255">
                  <c:v>7.2508149999999999E-4</c:v>
                </c:pt>
                <c:pt idx="256">
                  <c:v>5.3559099999999998E-4</c:v>
                </c:pt>
                <c:pt idx="257">
                  <c:v>4.6006940000000015E-4</c:v>
                </c:pt>
                <c:pt idx="258">
                  <c:v>4.1475639999999999E-4</c:v>
                </c:pt>
                <c:pt idx="259">
                  <c:v>3.5708540000000012E-4</c:v>
                </c:pt>
                <c:pt idx="260">
                  <c:v>3.5708540000000012E-4</c:v>
                </c:pt>
                <c:pt idx="261">
                  <c:v>3.8729400000000005E-4</c:v>
                </c:pt>
                <c:pt idx="262">
                  <c:v>4.2848760000000017E-4</c:v>
                </c:pt>
                <c:pt idx="263">
                  <c:v>4.8615870000000001E-4</c:v>
                </c:pt>
                <c:pt idx="264">
                  <c:v>5.0538230000000029E-4</c:v>
                </c:pt>
                <c:pt idx="265">
                  <c:v>4.2711450000000026E-4</c:v>
                </c:pt>
                <c:pt idx="266">
                  <c:v>4.2711450000000026E-4</c:v>
                </c:pt>
                <c:pt idx="267">
                  <c:v>5.4382970000000047E-4</c:v>
                </c:pt>
                <c:pt idx="268">
                  <c:v>6.7839549999999999E-4</c:v>
                </c:pt>
                <c:pt idx="269">
                  <c:v>7.9099130000000043E-4</c:v>
                </c:pt>
                <c:pt idx="270">
                  <c:v>8.6102040000000035E-4</c:v>
                </c:pt>
                <c:pt idx="271">
                  <c:v>8.7749790000000007E-4</c:v>
                </c:pt>
                <c:pt idx="272">
                  <c:v>8.3767740000000046E-4</c:v>
                </c:pt>
                <c:pt idx="273">
                  <c:v>7.6764830000000033E-4</c:v>
                </c:pt>
                <c:pt idx="274">
                  <c:v>6.660374000000001E-4</c:v>
                </c:pt>
                <c:pt idx="275">
                  <c:v>5.6168030000000027E-4</c:v>
                </c:pt>
                <c:pt idx="276">
                  <c:v>5.520684000000001E-4</c:v>
                </c:pt>
                <c:pt idx="277">
                  <c:v>7.0860410000000041E-4</c:v>
                </c:pt>
                <c:pt idx="278">
                  <c:v>9.310495000000007E-4</c:v>
                </c:pt>
                <c:pt idx="279">
                  <c:v>1.0628689999999999E-3</c:v>
                </c:pt>
                <c:pt idx="280">
                  <c:v>1.0518839999999999E-3</c:v>
                </c:pt>
                <c:pt idx="281">
                  <c:v>9.3379580000000023E-4</c:v>
                </c:pt>
                <c:pt idx="282">
                  <c:v>8.8848280000000028E-4</c:v>
                </c:pt>
                <c:pt idx="283">
                  <c:v>9.8460120000000038E-4</c:v>
                </c:pt>
                <c:pt idx="284">
                  <c:v>1.0807200000000001E-3</c:v>
                </c:pt>
                <c:pt idx="285">
                  <c:v>1.0367799999999999E-3</c:v>
                </c:pt>
                <c:pt idx="286">
                  <c:v>8.0884190000000034E-4</c:v>
                </c:pt>
                <c:pt idx="287">
                  <c:v>5.5344149999999996E-4</c:v>
                </c:pt>
                <c:pt idx="288">
                  <c:v>5.4382970000000047E-4</c:v>
                </c:pt>
                <c:pt idx="289">
                  <c:v>7.7451390000000031E-4</c:v>
                </c:pt>
                <c:pt idx="290">
                  <c:v>1.0669880000000005E-3</c:v>
                </c:pt>
                <c:pt idx="291">
                  <c:v>1.2427480000000001E-3</c:v>
                </c:pt>
                <c:pt idx="292">
                  <c:v>1.1480020000000008E-3</c:v>
                </c:pt>
                <c:pt idx="293">
                  <c:v>9.2555710000000071E-4</c:v>
                </c:pt>
                <c:pt idx="294">
                  <c:v>7.278278000000005E-4</c:v>
                </c:pt>
                <c:pt idx="295">
                  <c:v>5.8502330000000037E-4</c:v>
                </c:pt>
                <c:pt idx="296">
                  <c:v>5.8090390000000022E-4</c:v>
                </c:pt>
                <c:pt idx="297">
                  <c:v>6.4955990000000027E-4</c:v>
                </c:pt>
                <c:pt idx="298">
                  <c:v>6.8114170000000026E-4</c:v>
                </c:pt>
                <c:pt idx="299">
                  <c:v>7.6627510000000021E-4</c:v>
                </c:pt>
                <c:pt idx="300">
                  <c:v>8.3493110000000005E-4</c:v>
                </c:pt>
                <c:pt idx="301">
                  <c:v>7.8824510000000028E-4</c:v>
                </c:pt>
                <c:pt idx="302">
                  <c:v>7.3057400000000033E-4</c:v>
                </c:pt>
                <c:pt idx="303">
                  <c:v>6.7015670000000044E-4</c:v>
                </c:pt>
                <c:pt idx="304">
                  <c:v>5.7678459999999999E-4</c:v>
                </c:pt>
                <c:pt idx="305">
                  <c:v>5.7266520000000048E-4</c:v>
                </c:pt>
                <c:pt idx="306">
                  <c:v>6.3170940000000018E-4</c:v>
                </c:pt>
                <c:pt idx="307">
                  <c:v>6.7427610000000038E-4</c:v>
                </c:pt>
                <c:pt idx="308">
                  <c:v>6.7702230000000042E-4</c:v>
                </c:pt>
                <c:pt idx="309">
                  <c:v>6.7015670000000044E-4</c:v>
                </c:pt>
                <c:pt idx="310">
                  <c:v>6.2209750000000001E-4</c:v>
                </c:pt>
                <c:pt idx="311">
                  <c:v>5.8227710000000022E-4</c:v>
                </c:pt>
                <c:pt idx="312">
                  <c:v>7.1272350000000002E-4</c:v>
                </c:pt>
                <c:pt idx="313">
                  <c:v>9.5713880000000023E-4</c:v>
                </c:pt>
                <c:pt idx="314">
                  <c:v>1.1754650000000001E-3</c:v>
                </c:pt>
                <c:pt idx="315">
                  <c:v>1.2702100000000003E-3</c:v>
                </c:pt>
                <c:pt idx="316">
                  <c:v>1.1246590000000005E-3</c:v>
                </c:pt>
                <c:pt idx="317">
                  <c:v>7.9511070000000048E-4</c:v>
                </c:pt>
                <c:pt idx="318">
                  <c:v>6.248438000000002E-4</c:v>
                </c:pt>
                <c:pt idx="319">
                  <c:v>7.1684280000000025E-4</c:v>
                </c:pt>
                <c:pt idx="320">
                  <c:v>9.118259000000002E-4</c:v>
                </c:pt>
                <c:pt idx="321">
                  <c:v>1.0958239999999998E-3</c:v>
                </c:pt>
                <c:pt idx="322">
                  <c:v>1.0971970000000001E-3</c:v>
                </c:pt>
                <c:pt idx="323">
                  <c:v>9.035871E-4</c:v>
                </c:pt>
                <c:pt idx="324">
                  <c:v>7.800063000000004E-4</c:v>
                </c:pt>
                <c:pt idx="325">
                  <c:v>8.1158810000000049E-4</c:v>
                </c:pt>
                <c:pt idx="326">
                  <c:v>8.9809470000000045E-4</c:v>
                </c:pt>
                <c:pt idx="327">
                  <c:v>1.0518839999999999E-3</c:v>
                </c:pt>
                <c:pt idx="328">
                  <c:v>1.2743300000000004E-3</c:v>
                </c:pt>
                <c:pt idx="329">
                  <c:v>1.444596E-3</c:v>
                </c:pt>
                <c:pt idx="330">
                  <c:v>1.5681770000000009E-3</c:v>
                </c:pt>
                <c:pt idx="331">
                  <c:v>1.5819080000000001E-3</c:v>
                </c:pt>
                <c:pt idx="332">
                  <c:v>1.3347470000000005E-3</c:v>
                </c:pt>
                <c:pt idx="333">
                  <c:v>9.5851190000000063E-4</c:v>
                </c:pt>
                <c:pt idx="334">
                  <c:v>6.7702230000000042E-4</c:v>
                </c:pt>
                <c:pt idx="335">
                  <c:v>5.1774040000000018E-4</c:v>
                </c:pt>
                <c:pt idx="336">
                  <c:v>5.3559099999999998E-4</c:v>
                </c:pt>
                <c:pt idx="337">
                  <c:v>6.7702230000000042E-4</c:v>
                </c:pt>
                <c:pt idx="338">
                  <c:v>7.3469340000000027E-4</c:v>
                </c:pt>
                <c:pt idx="339">
                  <c:v>6.5917180000000023E-4</c:v>
                </c:pt>
                <c:pt idx="340">
                  <c:v>5.589340000000003E-4</c:v>
                </c:pt>
                <c:pt idx="341">
                  <c:v>5.3009849999999996E-4</c:v>
                </c:pt>
                <c:pt idx="342">
                  <c:v>6.8526109999999998E-4</c:v>
                </c:pt>
                <c:pt idx="343">
                  <c:v>1.0367799999999999E-3</c:v>
                </c:pt>
                <c:pt idx="344">
                  <c:v>1.3278810000000004E-3</c:v>
                </c:pt>
                <c:pt idx="345">
                  <c:v>1.3841790000000008E-3</c:v>
                </c:pt>
                <c:pt idx="346">
                  <c:v>1.2605980000000001E-3</c:v>
                </c:pt>
                <c:pt idx="347">
                  <c:v>1.0875850000000005E-3</c:v>
                </c:pt>
                <c:pt idx="348">
                  <c:v>1.0203020000000005E-3</c:v>
                </c:pt>
                <c:pt idx="349">
                  <c:v>1.1452560000000005E-3</c:v>
                </c:pt>
                <c:pt idx="350">
                  <c:v>1.2990460000000001E-3</c:v>
                </c:pt>
                <c:pt idx="351">
                  <c:v>1.3182690000000004E-3</c:v>
                </c:pt>
                <c:pt idx="352">
                  <c:v>1.1974349999999999E-3</c:v>
                </c:pt>
                <c:pt idx="353">
                  <c:v>9.4478070000000034E-4</c:v>
                </c:pt>
                <c:pt idx="354">
                  <c:v>6.7564920000000035E-4</c:v>
                </c:pt>
                <c:pt idx="355">
                  <c:v>5.3833720000000024E-4</c:v>
                </c:pt>
                <c:pt idx="356">
                  <c:v>5.5618780000000025E-4</c:v>
                </c:pt>
                <c:pt idx="357">
                  <c:v>7.1546970000000017E-4</c:v>
                </c:pt>
                <c:pt idx="358">
                  <c:v>9.1731830000000051E-4</c:v>
                </c:pt>
                <c:pt idx="359">
                  <c:v>1.0161830000000001E-3</c:v>
                </c:pt>
                <c:pt idx="360">
                  <c:v>1.0354069999999999E-3</c:v>
                </c:pt>
                <c:pt idx="361">
                  <c:v>1.049138E-3</c:v>
                </c:pt>
                <c:pt idx="362">
                  <c:v>1.0889580000000005E-3</c:v>
                </c:pt>
                <c:pt idx="363">
                  <c:v>1.1493760000000001E-3</c:v>
                </c:pt>
                <c:pt idx="364">
                  <c:v>1.2029269999999999E-3</c:v>
                </c:pt>
                <c:pt idx="365">
                  <c:v>1.1960620000000003E-3</c:v>
                </c:pt>
                <c:pt idx="366">
                  <c:v>1.1685990000000004E-3</c:v>
                </c:pt>
                <c:pt idx="367">
                  <c:v>1.1823300000000005E-3</c:v>
                </c:pt>
                <c:pt idx="368">
                  <c:v>1.1589870000000009E-3</c:v>
                </c:pt>
                <c:pt idx="369">
                  <c:v>1.0546300000000004E-3</c:v>
                </c:pt>
                <c:pt idx="370">
                  <c:v>9.1869150000000051E-4</c:v>
                </c:pt>
                <c:pt idx="371">
                  <c:v>8.1570750000000021E-4</c:v>
                </c:pt>
                <c:pt idx="372">
                  <c:v>7.5117080000000039E-4</c:v>
                </c:pt>
                <c:pt idx="373">
                  <c:v>7.2370840000000024E-4</c:v>
                </c:pt>
                <c:pt idx="374">
                  <c:v>6.5505240000000018E-4</c:v>
                </c:pt>
                <c:pt idx="375">
                  <c:v>5.6854590000000014E-4</c:v>
                </c:pt>
                <c:pt idx="376">
                  <c:v>6.0562010000000032E-4</c:v>
                </c:pt>
                <c:pt idx="377">
                  <c:v>7.6215579999999998E-4</c:v>
                </c:pt>
                <c:pt idx="378">
                  <c:v>9.5576570000000048E-4</c:v>
                </c:pt>
                <c:pt idx="379">
                  <c:v>1.0546300000000004E-3</c:v>
                </c:pt>
                <c:pt idx="380">
                  <c:v>1.0093170000000005E-3</c:v>
                </c:pt>
                <c:pt idx="381">
                  <c:v>9.2281080000000009E-4</c:v>
                </c:pt>
                <c:pt idx="382">
                  <c:v>9.2418390000000006E-4</c:v>
                </c:pt>
                <c:pt idx="383">
                  <c:v>1.017556E-3</c:v>
                </c:pt>
                <c:pt idx="384">
                  <c:v>1.0862120000000009E-3</c:v>
                </c:pt>
                <c:pt idx="385">
                  <c:v>1.0889580000000005E-3</c:v>
                </c:pt>
                <c:pt idx="386">
                  <c:v>1.0903310000000004E-3</c:v>
                </c:pt>
                <c:pt idx="387">
                  <c:v>1.1493760000000001E-3</c:v>
                </c:pt>
                <c:pt idx="388">
                  <c:v>1.219405E-3</c:v>
                </c:pt>
                <c:pt idx="389">
                  <c:v>1.2523600000000001E-3</c:v>
                </c:pt>
                <c:pt idx="390">
                  <c:v>1.1548680000000005E-3</c:v>
                </c:pt>
                <c:pt idx="391">
                  <c:v>9.0770650000000026E-4</c:v>
                </c:pt>
                <c:pt idx="392">
                  <c:v>7.2920090000000025E-4</c:v>
                </c:pt>
                <c:pt idx="393">
                  <c:v>6.9349980000000036E-4</c:v>
                </c:pt>
                <c:pt idx="394">
                  <c:v>6.7290300000000019E-4</c:v>
                </c:pt>
                <c:pt idx="395">
                  <c:v>6.838879000000003E-4</c:v>
                </c:pt>
                <c:pt idx="396">
                  <c:v>7.374396000000002E-4</c:v>
                </c:pt>
                <c:pt idx="397">
                  <c:v>6.6466430000000046E-4</c:v>
                </c:pt>
                <c:pt idx="398">
                  <c:v>5.891427000000002E-4</c:v>
                </c:pt>
                <c:pt idx="399">
                  <c:v>6.1111260000000023E-4</c:v>
                </c:pt>
                <c:pt idx="400">
                  <c:v>6.0150070000000017E-4</c:v>
                </c:pt>
                <c:pt idx="401">
                  <c:v>6.8526109999999998E-4</c:v>
                </c:pt>
                <c:pt idx="402">
                  <c:v>9.1869150000000051E-4</c:v>
                </c:pt>
                <c:pt idx="403">
                  <c:v>1.0230490000000001E-3</c:v>
                </c:pt>
                <c:pt idx="404">
                  <c:v>9.2143770000000012E-4</c:v>
                </c:pt>
                <c:pt idx="405">
                  <c:v>7.443052000000004E-4</c:v>
                </c:pt>
                <c:pt idx="406">
                  <c:v>5.2735230000000035E-4</c:v>
                </c:pt>
                <c:pt idx="407">
                  <c:v>5.0400920000000021E-4</c:v>
                </c:pt>
                <c:pt idx="408">
                  <c:v>7.8961820000000025E-4</c:v>
                </c:pt>
                <c:pt idx="409">
                  <c:v>1.0326600000000001E-3</c:v>
                </c:pt>
                <c:pt idx="410">
                  <c:v>9.722431000000006E-4</c:v>
                </c:pt>
                <c:pt idx="411">
                  <c:v>6.8251480000000022E-4</c:v>
                </c:pt>
                <c:pt idx="412">
                  <c:v>3.7630910000000027E-4</c:v>
                </c:pt>
                <c:pt idx="413">
                  <c:v>3.4198110000000002E-4</c:v>
                </c:pt>
                <c:pt idx="414">
                  <c:v>7.4018590000000039E-4</c:v>
                </c:pt>
                <c:pt idx="415">
                  <c:v>1.2290170000000004E-3</c:v>
                </c:pt>
                <c:pt idx="416">
                  <c:v>1.4212530000000001E-3</c:v>
                </c:pt>
                <c:pt idx="417">
                  <c:v>1.3443590000000005E-3</c:v>
                </c:pt>
                <c:pt idx="418">
                  <c:v>1.113674E-3</c:v>
                </c:pt>
                <c:pt idx="419">
                  <c:v>8.6651290000000036E-4</c:v>
                </c:pt>
                <c:pt idx="420">
                  <c:v>7.5803640000000048E-4</c:v>
                </c:pt>
                <c:pt idx="421">
                  <c:v>7.5254390000000025E-4</c:v>
                </c:pt>
                <c:pt idx="422">
                  <c:v>7.5803640000000048E-4</c:v>
                </c:pt>
                <c:pt idx="423">
                  <c:v>8.7749790000000007E-4</c:v>
                </c:pt>
                <c:pt idx="424">
                  <c:v>1.1274060000000001E-3</c:v>
                </c:pt>
                <c:pt idx="425">
                  <c:v>1.2990460000000001E-3</c:v>
                </c:pt>
                <c:pt idx="426">
                  <c:v>1.2866880000000005E-3</c:v>
                </c:pt>
                <c:pt idx="427">
                  <c:v>1.1383910000000001E-3</c:v>
                </c:pt>
                <c:pt idx="428">
                  <c:v>9.4615390000000077E-4</c:v>
                </c:pt>
                <c:pt idx="429">
                  <c:v>8.280655000000005E-4</c:v>
                </c:pt>
                <c:pt idx="430">
                  <c:v>8.6376670000000043E-4</c:v>
                </c:pt>
                <c:pt idx="431">
                  <c:v>9.8048190000000037E-4</c:v>
                </c:pt>
                <c:pt idx="432">
                  <c:v>1.007944E-3</c:v>
                </c:pt>
                <c:pt idx="433">
                  <c:v>8.8299030000000037E-4</c:v>
                </c:pt>
                <c:pt idx="434">
                  <c:v>7.0585790000000036E-4</c:v>
                </c:pt>
                <c:pt idx="435">
                  <c:v>5.2185980000000022E-4</c:v>
                </c:pt>
                <c:pt idx="436">
                  <c:v>4.2574139999999996E-4</c:v>
                </c:pt>
                <c:pt idx="437">
                  <c:v>5.7678459999999999E-4</c:v>
                </c:pt>
                <c:pt idx="438">
                  <c:v>8.1570750000000021E-4</c:v>
                </c:pt>
                <c:pt idx="439">
                  <c:v>8.9534840000000092E-4</c:v>
                </c:pt>
                <c:pt idx="440">
                  <c:v>8.5140860000000064E-4</c:v>
                </c:pt>
                <c:pt idx="441">
                  <c:v>7.8687190000000027E-4</c:v>
                </c:pt>
                <c:pt idx="442">
                  <c:v>7.6078270000000023E-4</c:v>
                </c:pt>
                <c:pt idx="443">
                  <c:v>8.9672150000000034E-4</c:v>
                </c:pt>
                <c:pt idx="444">
                  <c:v>1.069735E-3</c:v>
                </c:pt>
                <c:pt idx="445">
                  <c:v>1.049138E-3</c:v>
                </c:pt>
                <c:pt idx="446">
                  <c:v>8.8985590000000047E-4</c:v>
                </c:pt>
                <c:pt idx="447">
                  <c:v>7.5803640000000048E-4</c:v>
                </c:pt>
                <c:pt idx="448">
                  <c:v>6.8800730000000035E-4</c:v>
                </c:pt>
                <c:pt idx="449">
                  <c:v>6.4818680000000041E-4</c:v>
                </c:pt>
                <c:pt idx="450">
                  <c:v>6.838879000000003E-4</c:v>
                </c:pt>
                <c:pt idx="451">
                  <c:v>8.0334940000000065E-4</c:v>
                </c:pt>
                <c:pt idx="452">
                  <c:v>9.6675070000000062E-4</c:v>
                </c:pt>
                <c:pt idx="453">
                  <c:v>1.1658530000000001E-3</c:v>
                </c:pt>
                <c:pt idx="454">
                  <c:v>1.2509860000000004E-3</c:v>
                </c:pt>
                <c:pt idx="455">
                  <c:v>1.1095550000000004E-3</c:v>
                </c:pt>
                <c:pt idx="456">
                  <c:v>9.310495000000007E-4</c:v>
                </c:pt>
                <c:pt idx="457">
                  <c:v>8.8024410000000076E-4</c:v>
                </c:pt>
                <c:pt idx="458">
                  <c:v>8.7475160000000042E-4</c:v>
                </c:pt>
                <c:pt idx="459">
                  <c:v>8.8848280000000028E-4</c:v>
                </c:pt>
                <c:pt idx="460">
                  <c:v>8.5552790000000044E-4</c:v>
                </c:pt>
                <c:pt idx="461">
                  <c:v>7.1821590000000022E-4</c:v>
                </c:pt>
                <c:pt idx="462">
                  <c:v>6.6191800000000016E-4</c:v>
                </c:pt>
                <c:pt idx="463">
                  <c:v>7.9785690000000041E-4</c:v>
                </c:pt>
                <c:pt idx="464">
                  <c:v>9.9833240000000035E-4</c:v>
                </c:pt>
                <c:pt idx="465">
                  <c:v>1.2276430000000001E-3</c:v>
                </c:pt>
                <c:pt idx="466">
                  <c:v>1.5091330000000004E-3</c:v>
                </c:pt>
                <c:pt idx="467">
                  <c:v>1.7672800000000004E-3</c:v>
                </c:pt>
                <c:pt idx="468">
                  <c:v>1.962263000000001E-3</c:v>
                </c:pt>
                <c:pt idx="469">
                  <c:v>2.1380220000000007E-3</c:v>
                </c:pt>
                <c:pt idx="470">
                  <c:v>2.225902000000001E-3</c:v>
                </c:pt>
                <c:pt idx="471">
                  <c:v>2.1503799999999999E-3</c:v>
                </c:pt>
                <c:pt idx="472">
                  <c:v>2.0405300000000018E-3</c:v>
                </c:pt>
                <c:pt idx="473">
                  <c:v>1.9540240000000008E-3</c:v>
                </c:pt>
                <c:pt idx="474">
                  <c:v>1.8510400000000008E-3</c:v>
                </c:pt>
                <c:pt idx="475">
                  <c:v>1.8743830000000009E-3</c:v>
                </c:pt>
                <c:pt idx="476">
                  <c:v>2.1064399999999998E-3</c:v>
                </c:pt>
                <c:pt idx="477">
                  <c:v>2.4359889999999991E-3</c:v>
                </c:pt>
                <c:pt idx="478">
                  <c:v>2.803985000000001E-3</c:v>
                </c:pt>
                <c:pt idx="479">
                  <c:v>3.0895940000000019E-3</c:v>
                </c:pt>
                <c:pt idx="480">
                  <c:v>3.1417730000000009E-3</c:v>
                </c:pt>
                <c:pt idx="481">
                  <c:v>3.0854750000000007E-3</c:v>
                </c:pt>
                <c:pt idx="482">
                  <c:v>3.1802200000000018E-3</c:v>
                </c:pt>
                <c:pt idx="483">
                  <c:v>3.533112000000001E-3</c:v>
                </c:pt>
                <c:pt idx="484">
                  <c:v>4.102957E-3</c:v>
                </c:pt>
                <c:pt idx="485">
                  <c:v>4.7702930000000044E-3</c:v>
                </c:pt>
                <c:pt idx="486">
                  <c:v>5.3318990000000037E-3</c:v>
                </c:pt>
                <c:pt idx="487">
                  <c:v>5.6957759999999996E-3</c:v>
                </c:pt>
                <c:pt idx="488">
                  <c:v>6.0335630000000031E-3</c:v>
                </c:pt>
                <c:pt idx="489">
                  <c:v>6.4564840000000019E-3</c:v>
                </c:pt>
                <c:pt idx="490">
                  <c:v>6.9288379999999997E-3</c:v>
                </c:pt>
                <c:pt idx="491">
                  <c:v>7.5426220000000032E-3</c:v>
                </c:pt>
                <c:pt idx="492">
                  <c:v>8.3033310000000006E-3</c:v>
                </c:pt>
                <c:pt idx="493">
                  <c:v>9.061293000000005E-3</c:v>
                </c:pt>
                <c:pt idx="494">
                  <c:v>9.8178820000000035E-3</c:v>
                </c:pt>
                <c:pt idx="495">
                  <c:v>1.0483849999999999E-2</c:v>
                </c:pt>
                <c:pt idx="496">
                  <c:v>1.082163E-2</c:v>
                </c:pt>
                <c:pt idx="497">
                  <c:v>1.0979539999999999E-2</c:v>
                </c:pt>
                <c:pt idx="498">
                  <c:v>1.127476E-2</c:v>
                </c:pt>
                <c:pt idx="499">
                  <c:v>1.1763590000000004E-2</c:v>
                </c:pt>
                <c:pt idx="500">
                  <c:v>1.2433679999999999E-2</c:v>
                </c:pt>
                <c:pt idx="501">
                  <c:v>1.313946E-2</c:v>
                </c:pt>
                <c:pt idx="502">
                  <c:v>1.3591219999999999E-2</c:v>
                </c:pt>
                <c:pt idx="503">
                  <c:v>1.3933120000000005E-2</c:v>
                </c:pt>
                <c:pt idx="504">
                  <c:v>1.4512580000000001E-2</c:v>
                </c:pt>
                <c:pt idx="505">
                  <c:v>1.5383140000000003E-2</c:v>
                </c:pt>
                <c:pt idx="506">
                  <c:v>1.6319609999999998E-2</c:v>
                </c:pt>
                <c:pt idx="507">
                  <c:v>1.6999299999999998E-2</c:v>
                </c:pt>
                <c:pt idx="508">
                  <c:v>1.731512E-2</c:v>
                </c:pt>
                <c:pt idx="509">
                  <c:v>1.750049E-2</c:v>
                </c:pt>
                <c:pt idx="510">
                  <c:v>1.7869860000000001E-2</c:v>
                </c:pt>
                <c:pt idx="511">
                  <c:v>1.8538570000000008E-2</c:v>
                </c:pt>
                <c:pt idx="512">
                  <c:v>1.9326740000000005E-2</c:v>
                </c:pt>
                <c:pt idx="513">
                  <c:v>1.9849900000000007E-2</c:v>
                </c:pt>
                <c:pt idx="514">
                  <c:v>2.011216E-2</c:v>
                </c:pt>
                <c:pt idx="515">
                  <c:v>2.0390910000000002E-2</c:v>
                </c:pt>
                <c:pt idx="516">
                  <c:v>2.076165E-2</c:v>
                </c:pt>
                <c:pt idx="517">
                  <c:v>2.1317760000000002E-2</c:v>
                </c:pt>
                <c:pt idx="518">
                  <c:v>2.2019430000000006E-2</c:v>
                </c:pt>
                <c:pt idx="519">
                  <c:v>2.2534350000000002E-2</c:v>
                </c:pt>
                <c:pt idx="520">
                  <c:v>2.2840550000000001E-2</c:v>
                </c:pt>
                <c:pt idx="521">
                  <c:v>2.3127529999999993E-2</c:v>
                </c:pt>
                <c:pt idx="522">
                  <c:v>2.335135E-2</c:v>
                </c:pt>
                <c:pt idx="523">
                  <c:v>2.3496900000000001E-2</c:v>
                </c:pt>
                <c:pt idx="524">
                  <c:v>2.3661679999999997E-2</c:v>
                </c:pt>
                <c:pt idx="525">
                  <c:v>2.3738570000000001E-2</c:v>
                </c:pt>
                <c:pt idx="526">
                  <c:v>2.375917E-2</c:v>
                </c:pt>
                <c:pt idx="527">
                  <c:v>2.3896479999999991E-2</c:v>
                </c:pt>
                <c:pt idx="528">
                  <c:v>2.4151880000000001E-2</c:v>
                </c:pt>
                <c:pt idx="529">
                  <c:v>2.4493790000000001E-2</c:v>
                </c:pt>
                <c:pt idx="530">
                  <c:v>2.4929070000000001E-2</c:v>
                </c:pt>
                <c:pt idx="531">
                  <c:v>2.5369840000000001E-2</c:v>
                </c:pt>
                <c:pt idx="532">
                  <c:v>2.5662310000000008E-2</c:v>
                </c:pt>
                <c:pt idx="533">
                  <c:v>2.5758429999999985E-2</c:v>
                </c:pt>
                <c:pt idx="534">
                  <c:v>2.5717239999999999E-2</c:v>
                </c:pt>
                <c:pt idx="535">
                  <c:v>2.560602E-2</c:v>
                </c:pt>
                <c:pt idx="536">
                  <c:v>2.5588159999999992E-2</c:v>
                </c:pt>
                <c:pt idx="537">
                  <c:v>2.5766669999999992E-2</c:v>
                </c:pt>
                <c:pt idx="538">
                  <c:v>2.6042670000000007E-2</c:v>
                </c:pt>
                <c:pt idx="539">
                  <c:v>2.632141E-2</c:v>
                </c:pt>
                <c:pt idx="540">
                  <c:v>2.656033E-2</c:v>
                </c:pt>
                <c:pt idx="541">
                  <c:v>2.6726479999999997E-2</c:v>
                </c:pt>
                <c:pt idx="542">
                  <c:v>2.6785529999999998E-2</c:v>
                </c:pt>
                <c:pt idx="543">
                  <c:v>2.6745700000000008E-2</c:v>
                </c:pt>
                <c:pt idx="544">
                  <c:v>2.6567199999999999E-2</c:v>
                </c:pt>
                <c:pt idx="545">
                  <c:v>2.6278840000000012E-2</c:v>
                </c:pt>
                <c:pt idx="546">
                  <c:v>2.6017950000000008E-2</c:v>
                </c:pt>
                <c:pt idx="547">
                  <c:v>2.5902610000000006E-2</c:v>
                </c:pt>
                <c:pt idx="548">
                  <c:v>2.5895740000000011E-2</c:v>
                </c:pt>
                <c:pt idx="549">
                  <c:v>2.586279E-2</c:v>
                </c:pt>
                <c:pt idx="550">
                  <c:v>2.5725479999999998E-2</c:v>
                </c:pt>
                <c:pt idx="551">
                  <c:v>2.5417900000000011E-2</c:v>
                </c:pt>
                <c:pt idx="552">
                  <c:v>2.502656E-2</c:v>
                </c:pt>
                <c:pt idx="553">
                  <c:v>2.4691520000000002E-2</c:v>
                </c:pt>
                <c:pt idx="554">
                  <c:v>2.4381190000000001E-2</c:v>
                </c:pt>
                <c:pt idx="555">
                  <c:v>2.4051639999999999E-2</c:v>
                </c:pt>
                <c:pt idx="556">
                  <c:v>2.374544E-2</c:v>
                </c:pt>
                <c:pt idx="557">
                  <c:v>2.3447470000000002E-2</c:v>
                </c:pt>
                <c:pt idx="558">
                  <c:v>2.315774E-2</c:v>
                </c:pt>
                <c:pt idx="559">
                  <c:v>2.2865270000000014E-2</c:v>
                </c:pt>
                <c:pt idx="560">
                  <c:v>2.2420380000000007E-2</c:v>
                </c:pt>
                <c:pt idx="561">
                  <c:v>2.1792860000000001E-2</c:v>
                </c:pt>
                <c:pt idx="562">
                  <c:v>2.1142000000000001E-2</c:v>
                </c:pt>
                <c:pt idx="563">
                  <c:v>2.0585889999999999E-2</c:v>
                </c:pt>
                <c:pt idx="564">
                  <c:v>2.0250850000000001E-2</c:v>
                </c:pt>
                <c:pt idx="565">
                  <c:v>2.0182189999999992E-2</c:v>
                </c:pt>
                <c:pt idx="566">
                  <c:v>2.0149239999999999E-2</c:v>
                </c:pt>
                <c:pt idx="567">
                  <c:v>1.9984460000000006E-2</c:v>
                </c:pt>
                <c:pt idx="568">
                  <c:v>1.9672760000000001E-2</c:v>
                </c:pt>
                <c:pt idx="569">
                  <c:v>1.9153719999999999E-2</c:v>
                </c:pt>
                <c:pt idx="570">
                  <c:v>1.8432840000000002E-2</c:v>
                </c:pt>
                <c:pt idx="571">
                  <c:v>1.7629560000000002E-2</c:v>
                </c:pt>
                <c:pt idx="572">
                  <c:v>1.6811180000000005E-2</c:v>
                </c:pt>
                <c:pt idx="573">
                  <c:v>1.6117760000000002E-2</c:v>
                </c:pt>
                <c:pt idx="574">
                  <c:v>1.5777220000000002E-2</c:v>
                </c:pt>
                <c:pt idx="575">
                  <c:v>1.5611080000000001E-2</c:v>
                </c:pt>
                <c:pt idx="576">
                  <c:v>1.5216989999999998E-2</c:v>
                </c:pt>
                <c:pt idx="577">
                  <c:v>1.448786E-2</c:v>
                </c:pt>
                <c:pt idx="578">
                  <c:v>1.359396E-2</c:v>
                </c:pt>
                <c:pt idx="579">
                  <c:v>1.2893669999999998E-2</c:v>
                </c:pt>
                <c:pt idx="580">
                  <c:v>1.277009E-2</c:v>
                </c:pt>
                <c:pt idx="581">
                  <c:v>1.3006270000000004E-2</c:v>
                </c:pt>
                <c:pt idx="582">
                  <c:v>1.3035100000000001E-2</c:v>
                </c:pt>
                <c:pt idx="583">
                  <c:v>1.260669E-2</c:v>
                </c:pt>
                <c:pt idx="584">
                  <c:v>1.1810280000000001E-2</c:v>
                </c:pt>
                <c:pt idx="585">
                  <c:v>1.0942470000000003E-2</c:v>
                </c:pt>
                <c:pt idx="586">
                  <c:v>1.0350649999999998E-2</c:v>
                </c:pt>
                <c:pt idx="587">
                  <c:v>1.0071909999999998E-2</c:v>
                </c:pt>
                <c:pt idx="588">
                  <c:v>9.942836000000007E-3</c:v>
                </c:pt>
                <c:pt idx="589">
                  <c:v>9.9016420000000039E-3</c:v>
                </c:pt>
                <c:pt idx="590">
                  <c:v>9.8425980000000062E-3</c:v>
                </c:pt>
                <c:pt idx="591">
                  <c:v>9.6599730000000005E-3</c:v>
                </c:pt>
                <c:pt idx="592">
                  <c:v>9.3112010000000033E-3</c:v>
                </c:pt>
                <c:pt idx="593">
                  <c:v>8.9239810000000027E-3</c:v>
                </c:pt>
                <c:pt idx="594">
                  <c:v>8.6301330000000034E-3</c:v>
                </c:pt>
                <c:pt idx="595">
                  <c:v>8.4832090000000037E-3</c:v>
                </c:pt>
                <c:pt idx="596">
                  <c:v>8.3994490000000067E-3</c:v>
                </c:pt>
                <c:pt idx="597">
                  <c:v>8.1989739999999995E-3</c:v>
                </c:pt>
                <c:pt idx="598">
                  <c:v>7.8598130000000037E-3</c:v>
                </c:pt>
                <c:pt idx="599">
                  <c:v>7.553607000000003E-3</c:v>
                </c:pt>
                <c:pt idx="600">
                  <c:v>7.3627430000000023E-3</c:v>
                </c:pt>
                <c:pt idx="601">
                  <c:v>7.1773720000000013E-3</c:v>
                </c:pt>
                <c:pt idx="602">
                  <c:v>6.9453150000000023E-3</c:v>
                </c:pt>
                <c:pt idx="603">
                  <c:v>6.6583329999999998E-3</c:v>
                </c:pt>
                <c:pt idx="604">
                  <c:v>6.3988129999999997E-3</c:v>
                </c:pt>
                <c:pt idx="605">
                  <c:v>6.3246650000000019E-3</c:v>
                </c:pt>
                <c:pt idx="606">
                  <c:v>6.306814E-3</c:v>
                </c:pt>
                <c:pt idx="607">
                  <c:v>6.1516520000000022E-3</c:v>
                </c:pt>
                <c:pt idx="608">
                  <c:v>5.8564309999999996E-3</c:v>
                </c:pt>
                <c:pt idx="609">
                  <c:v>5.4376290000000037E-3</c:v>
                </c:pt>
                <c:pt idx="610">
                  <c:v>4.9831270000000021E-3</c:v>
                </c:pt>
                <c:pt idx="611">
                  <c:v>4.6467119999999999E-3</c:v>
                </c:pt>
                <c:pt idx="612">
                  <c:v>4.4201470000000019E-3</c:v>
                </c:pt>
                <c:pt idx="613">
                  <c:v>4.3157899999999999E-3</c:v>
                </c:pt>
                <c:pt idx="614">
                  <c:v>4.3981769999999996E-3</c:v>
                </c:pt>
                <c:pt idx="615">
                  <c:v>4.5245039999999995E-3</c:v>
                </c:pt>
                <c:pt idx="616">
                  <c:v>4.5753100000000017E-3</c:v>
                </c:pt>
                <c:pt idx="617">
                  <c:v>4.5533400000000021E-3</c:v>
                </c:pt>
                <c:pt idx="618">
                  <c:v>4.4668329999999999E-3</c:v>
                </c:pt>
                <c:pt idx="619">
                  <c:v>4.3720879999999997E-3</c:v>
                </c:pt>
                <c:pt idx="620">
                  <c:v>4.2924469999999996E-3</c:v>
                </c:pt>
                <c:pt idx="621">
                  <c:v>4.1633740000000001E-3</c:v>
                </c:pt>
                <c:pt idx="622">
                  <c:v>3.9505400000000006E-3</c:v>
                </c:pt>
                <c:pt idx="623">
                  <c:v>3.7129910000000014E-3</c:v>
                </c:pt>
                <c:pt idx="624">
                  <c:v>3.5029029999999999E-3</c:v>
                </c:pt>
                <c:pt idx="625">
                  <c:v>3.3161589999999991E-3</c:v>
                </c:pt>
                <c:pt idx="626">
                  <c:v>3.0964600000000001E-3</c:v>
                </c:pt>
                <c:pt idx="627">
                  <c:v>2.900104000000001E-3</c:v>
                </c:pt>
                <c:pt idx="628">
                  <c:v>2.813597000000001E-3</c:v>
                </c:pt>
                <c:pt idx="629">
                  <c:v>2.8355670000000002E-3</c:v>
                </c:pt>
                <c:pt idx="630">
                  <c:v>2.8767609999999998E-3</c:v>
                </c:pt>
                <c:pt idx="631">
                  <c:v>2.8630290000000009E-3</c:v>
                </c:pt>
                <c:pt idx="632">
                  <c:v>2.7092400000000008E-3</c:v>
                </c:pt>
                <c:pt idx="633">
                  <c:v>2.4730630000000002E-3</c:v>
                </c:pt>
                <c:pt idx="634">
                  <c:v>2.354975E-3</c:v>
                </c:pt>
                <c:pt idx="635">
                  <c:v>2.3947950000000008E-3</c:v>
                </c:pt>
                <c:pt idx="636">
                  <c:v>2.4950329999999998E-3</c:v>
                </c:pt>
                <c:pt idx="637">
                  <c:v>2.6117480000000001E-3</c:v>
                </c:pt>
                <c:pt idx="638">
                  <c:v>2.6323449999999999E-3</c:v>
                </c:pt>
                <c:pt idx="639">
                  <c:v>2.4401080000000007E-3</c:v>
                </c:pt>
                <c:pt idx="640">
                  <c:v>2.1696039999999999E-3</c:v>
                </c:pt>
                <c:pt idx="641">
                  <c:v>1.9663820000000009E-3</c:v>
                </c:pt>
                <c:pt idx="642">
                  <c:v>1.911457000000001E-3</c:v>
                </c:pt>
                <c:pt idx="643">
                  <c:v>2.002083E-3</c:v>
                </c:pt>
                <c:pt idx="644">
                  <c:v>2.149007000000001E-3</c:v>
                </c:pt>
                <c:pt idx="645">
                  <c:v>2.225902000000001E-3</c:v>
                </c:pt>
                <c:pt idx="646">
                  <c:v>2.2053050000000007E-3</c:v>
                </c:pt>
                <c:pt idx="647">
                  <c:v>2.1792159999999999E-3</c:v>
                </c:pt>
                <c:pt idx="648">
                  <c:v>2.1860809999999999E-3</c:v>
                </c:pt>
                <c:pt idx="649">
                  <c:v>2.2107970000000018E-3</c:v>
                </c:pt>
                <c:pt idx="650">
                  <c:v>2.2286480000000002E-3</c:v>
                </c:pt>
                <c:pt idx="651">
                  <c:v>2.190201000000001E-3</c:v>
                </c:pt>
                <c:pt idx="652">
                  <c:v>2.0583810000000011E-3</c:v>
                </c:pt>
                <c:pt idx="653">
                  <c:v>1.8785020000000009E-3</c:v>
                </c:pt>
                <c:pt idx="654">
                  <c:v>1.6931310000000005E-3</c:v>
                </c:pt>
                <c:pt idx="655">
                  <c:v>1.6162360000000005E-3</c:v>
                </c:pt>
                <c:pt idx="656">
                  <c:v>1.7686530000000005E-3</c:v>
                </c:pt>
                <c:pt idx="657">
                  <c:v>2.0460230000000001E-3</c:v>
                </c:pt>
                <c:pt idx="658">
                  <c:v>2.2767070000000002E-3</c:v>
                </c:pt>
                <c:pt idx="659">
                  <c:v>2.3096619999999997E-3</c:v>
                </c:pt>
                <c:pt idx="660">
                  <c:v>2.0542619999999998E-3</c:v>
                </c:pt>
                <c:pt idx="661">
                  <c:v>1.6862660000000005E-3</c:v>
                </c:pt>
                <c:pt idx="662">
                  <c:v>1.4404770000000003E-3</c:v>
                </c:pt>
                <c:pt idx="663">
                  <c:v>1.3855520000000008E-3</c:v>
                </c:pt>
                <c:pt idx="664">
                  <c:v>1.444596E-3</c:v>
                </c:pt>
                <c:pt idx="665">
                  <c:v>1.4871630000000001E-3</c:v>
                </c:pt>
                <c:pt idx="666">
                  <c:v>1.426746E-3</c:v>
                </c:pt>
                <c:pt idx="667">
                  <c:v>1.2962990000000001E-3</c:v>
                </c:pt>
                <c:pt idx="668">
                  <c:v>1.2427480000000001E-3</c:v>
                </c:pt>
                <c:pt idx="669">
                  <c:v>1.2894339999999999E-3</c:v>
                </c:pt>
                <c:pt idx="670">
                  <c:v>1.3704480000000005E-3</c:v>
                </c:pt>
                <c:pt idx="671">
                  <c:v>1.4088950000000001E-3</c:v>
                </c:pt>
                <c:pt idx="672">
                  <c:v>1.3045380000000005E-3</c:v>
                </c:pt>
                <c:pt idx="673">
                  <c:v>1.0656150000000004E-3</c:v>
                </c:pt>
                <c:pt idx="674">
                  <c:v>8.3767740000000046E-4</c:v>
                </c:pt>
                <c:pt idx="675">
                  <c:v>7.4567830000000048E-4</c:v>
                </c:pt>
                <c:pt idx="676">
                  <c:v>7.9648380000000023E-4</c:v>
                </c:pt>
                <c:pt idx="677">
                  <c:v>9.489001000000006E-4</c:v>
                </c:pt>
                <c:pt idx="678">
                  <c:v>1.007944E-3</c:v>
                </c:pt>
                <c:pt idx="679">
                  <c:v>8.9809470000000045E-4</c:v>
                </c:pt>
                <c:pt idx="680">
                  <c:v>6.9761910000000059E-4</c:v>
                </c:pt>
                <c:pt idx="681">
                  <c:v>4.9165109999999999E-4</c:v>
                </c:pt>
                <c:pt idx="682">
                  <c:v>4.0514460000000023E-4</c:v>
                </c:pt>
                <c:pt idx="683">
                  <c:v>4.5595000000000016E-4</c:v>
                </c:pt>
                <c:pt idx="684">
                  <c:v>5.9188890000000025E-4</c:v>
                </c:pt>
                <c:pt idx="685">
                  <c:v>7.9511070000000048E-4</c:v>
                </c:pt>
                <c:pt idx="686">
                  <c:v>9.777356000000004E-4</c:v>
                </c:pt>
                <c:pt idx="687">
                  <c:v>9.9695930000000049E-4</c:v>
                </c:pt>
                <c:pt idx="688">
                  <c:v>8.7612470000000028E-4</c:v>
                </c:pt>
                <c:pt idx="689">
                  <c:v>6.989923000000006E-4</c:v>
                </c:pt>
                <c:pt idx="690">
                  <c:v>5.6717270000000025E-4</c:v>
                </c:pt>
                <c:pt idx="691">
                  <c:v>6.1797820000000032E-4</c:v>
                </c:pt>
                <c:pt idx="692">
                  <c:v>7.7176760000000023E-4</c:v>
                </c:pt>
                <c:pt idx="693">
                  <c:v>8.1296120000000035E-4</c:v>
                </c:pt>
                <c:pt idx="694">
                  <c:v>7.1546970000000017E-4</c:v>
                </c:pt>
                <c:pt idx="695">
                  <c:v>5.0400920000000021E-4</c:v>
                </c:pt>
                <c:pt idx="696">
                  <c:v>2.4586269999999998E-4</c:v>
                </c:pt>
                <c:pt idx="697">
                  <c:v>1.0168510000000003E-4</c:v>
                </c:pt>
                <c:pt idx="698">
                  <c:v>1.3189370000000005E-4</c:v>
                </c:pt>
                <c:pt idx="699">
                  <c:v>3.2138430000000013E-4</c:v>
                </c:pt>
                <c:pt idx="700">
                  <c:v>6.3994810000000024E-4</c:v>
                </c:pt>
                <c:pt idx="701">
                  <c:v>9.2693020000000036E-4</c:v>
                </c:pt>
                <c:pt idx="702">
                  <c:v>1.0093170000000005E-3</c:v>
                </c:pt>
                <c:pt idx="703">
                  <c:v>9.0770650000000026E-4</c:v>
                </c:pt>
                <c:pt idx="704">
                  <c:v>6.8800730000000035E-4</c:v>
                </c:pt>
                <c:pt idx="705">
                  <c:v>5.5481470000000018E-4</c:v>
                </c:pt>
                <c:pt idx="706">
                  <c:v>6.3170940000000018E-4</c:v>
                </c:pt>
                <c:pt idx="707">
                  <c:v>7.5940950000000023E-4</c:v>
                </c:pt>
                <c:pt idx="708">
                  <c:v>8.4866230000000035E-4</c:v>
                </c:pt>
                <c:pt idx="709">
                  <c:v>8.7475160000000042E-4</c:v>
                </c:pt>
                <c:pt idx="710">
                  <c:v>7.8824510000000028E-4</c:v>
                </c:pt>
                <c:pt idx="711">
                  <c:v>7.1958910000000022E-4</c:v>
                </c:pt>
                <c:pt idx="712">
                  <c:v>7.9099130000000043E-4</c:v>
                </c:pt>
                <c:pt idx="713">
                  <c:v>8.3630430000000081E-4</c:v>
                </c:pt>
                <c:pt idx="714">
                  <c:v>8.1433430000000032E-4</c:v>
                </c:pt>
                <c:pt idx="715">
                  <c:v>7.5940950000000023E-4</c:v>
                </c:pt>
                <c:pt idx="716">
                  <c:v>5.4794910000000041E-4</c:v>
                </c:pt>
                <c:pt idx="717">
                  <c:v>2.9941430000000012E-4</c:v>
                </c:pt>
                <c:pt idx="718">
                  <c:v>1.936841000000001E-4</c:v>
                </c:pt>
                <c:pt idx="719">
                  <c:v>1.5249050000000006E-4</c:v>
                </c:pt>
                <c:pt idx="720">
                  <c:v>1.2914750000000001E-4</c:v>
                </c:pt>
                <c:pt idx="721">
                  <c:v>1.6210230000000006E-4</c:v>
                </c:pt>
                <c:pt idx="722">
                  <c:v>1.2365500000000005E-4</c:v>
                </c:pt>
                <c:pt idx="723">
                  <c:v>2.2044110000000016E-5</c:v>
                </c:pt>
                <c:pt idx="724">
                  <c:v>5.566672000000003E-6</c:v>
                </c:pt>
                <c:pt idx="725">
                  <c:v>3.8521550000000011E-5</c:v>
                </c:pt>
                <c:pt idx="726">
                  <c:v>1.1129690000000001E-4</c:v>
                </c:pt>
                <c:pt idx="727">
                  <c:v>2.4174330000000004E-4</c:v>
                </c:pt>
                <c:pt idx="728">
                  <c:v>3.227574000000002E-4</c:v>
                </c:pt>
                <c:pt idx="729">
                  <c:v>2.4174330000000004E-4</c:v>
                </c:pt>
                <c:pt idx="730">
                  <c:v>1.3805390000000006E-5</c:v>
                </c:pt>
                <c:pt idx="731">
                  <c:v>-2.9240040000000009E-4</c:v>
                </c:pt>
                <c:pt idx="732">
                  <c:v>-5.5741250000000003E-4</c:v>
                </c:pt>
                <c:pt idx="733">
                  <c:v>-6.6863520000000028E-4</c:v>
                </c:pt>
                <c:pt idx="734">
                  <c:v>-6.1371040000000009E-4</c:v>
                </c:pt>
                <c:pt idx="735">
                  <c:v>-5.0386080000000034E-4</c:v>
                </c:pt>
                <c:pt idx="736">
                  <c:v>-4.3795109999999999E-4</c:v>
                </c:pt>
                <c:pt idx="737">
                  <c:v>-4.2559300000000004E-4</c:v>
                </c:pt>
                <c:pt idx="738">
                  <c:v>-4.8875649999999997E-4</c:v>
                </c:pt>
                <c:pt idx="739">
                  <c:v>-5.9860610000000048E-4</c:v>
                </c:pt>
                <c:pt idx="740">
                  <c:v>-6.6176959999999997E-4</c:v>
                </c:pt>
                <c:pt idx="741">
                  <c:v>-6.2744160000000027E-4</c:v>
                </c:pt>
                <c:pt idx="742">
                  <c:v>-5.0660709999999999E-4</c:v>
                </c:pt>
                <c:pt idx="743">
                  <c:v>-3.5007140000000022E-4</c:v>
                </c:pt>
                <c:pt idx="744">
                  <c:v>-2.8690790000000002E-4</c:v>
                </c:pt>
                <c:pt idx="745">
                  <c:v>-3.3222079999999999E-4</c:v>
                </c:pt>
                <c:pt idx="746">
                  <c:v>-3.6792200000000018E-4</c:v>
                </c:pt>
                <c:pt idx="747">
                  <c:v>-2.7592289999999999E-4</c:v>
                </c:pt>
                <c:pt idx="748">
                  <c:v>-9.4671090000000063E-5</c:v>
                </c:pt>
                <c:pt idx="749">
                  <c:v>-4.0451680000000023E-6</c:v>
                </c:pt>
                <c:pt idx="750">
                  <c:v>-9.0551730000000045E-5</c:v>
                </c:pt>
                <c:pt idx="751">
                  <c:v>-2.4983360000000018E-4</c:v>
                </c:pt>
                <c:pt idx="752">
                  <c:v>-3.1711650000000011E-4</c:v>
                </c:pt>
                <c:pt idx="753">
                  <c:v>-2.1138630000000009E-4</c:v>
                </c:pt>
                <c:pt idx="754">
                  <c:v>-6.9954930000000039E-5</c:v>
                </c:pt>
                <c:pt idx="755">
                  <c:v>-1.3037220000000001E-4</c:v>
                </c:pt>
                <c:pt idx="756">
                  <c:v>-3.2535520000000011E-4</c:v>
                </c:pt>
                <c:pt idx="757">
                  <c:v>-4.0911559999999998E-4</c:v>
                </c:pt>
                <c:pt idx="758">
                  <c:v>-2.3747560000000005E-4</c:v>
                </c:pt>
                <c:pt idx="759">
                  <c:v>1.2228190000000003E-4</c:v>
                </c:pt>
                <c:pt idx="760">
                  <c:v>4.0789080000000022E-4</c:v>
                </c:pt>
                <c:pt idx="761">
                  <c:v>3.8042840000000017E-4</c:v>
                </c:pt>
                <c:pt idx="762">
                  <c:v>1.2365500000000005E-4</c:v>
                </c:pt>
                <c:pt idx="763">
                  <c:v>-9.4671090000000063E-5</c:v>
                </c:pt>
                <c:pt idx="764">
                  <c:v>-1.4684960000000004E-4</c:v>
                </c:pt>
                <c:pt idx="765">
                  <c:v>-8.3686130000000061E-5</c:v>
                </c:pt>
                <c:pt idx="766">
                  <c:v>-1.7776370000000006E-5</c:v>
                </c:pt>
                <c:pt idx="767">
                  <c:v>-6.0343090000000035E-5</c:v>
                </c:pt>
                <c:pt idx="768">
                  <c:v>-2.5807240000000017E-4</c:v>
                </c:pt>
                <c:pt idx="769">
                  <c:v>-4.8738340000000017E-4</c:v>
                </c:pt>
                <c:pt idx="770">
                  <c:v>-6.4803840000000022E-4</c:v>
                </c:pt>
                <c:pt idx="771">
                  <c:v>-7.4415680000000054E-4</c:v>
                </c:pt>
                <c:pt idx="772">
                  <c:v>-7.153213000000002E-4</c:v>
                </c:pt>
                <c:pt idx="773">
                  <c:v>-5.8487490000000029E-4</c:v>
                </c:pt>
                <c:pt idx="774">
                  <c:v>-4.7914470000000033E-4</c:v>
                </c:pt>
                <c:pt idx="775">
                  <c:v>-4.4207040000000016E-4</c:v>
                </c:pt>
                <c:pt idx="776">
                  <c:v>-4.667866E-4</c:v>
                </c:pt>
                <c:pt idx="777">
                  <c:v>-5.299501000000002E-4</c:v>
                </c:pt>
                <c:pt idx="778">
                  <c:v>-5.4642760000000025E-4</c:v>
                </c:pt>
                <c:pt idx="779">
                  <c:v>-4.0087680000000026E-4</c:v>
                </c:pt>
                <c:pt idx="780">
                  <c:v>-1.2076039999999999E-4</c:v>
                </c:pt>
                <c:pt idx="781">
                  <c:v>1.2365500000000005E-4</c:v>
                </c:pt>
                <c:pt idx="782">
                  <c:v>1.9780350000000012E-4</c:v>
                </c:pt>
                <c:pt idx="783">
                  <c:v>3.440219000000002E-5</c:v>
                </c:pt>
                <c:pt idx="784">
                  <c:v>-2.2099810000000017E-4</c:v>
                </c:pt>
                <c:pt idx="785">
                  <c:v>-2.8004229999999998E-4</c:v>
                </c:pt>
                <c:pt idx="786">
                  <c:v>-3.8373170000000019E-5</c:v>
                </c:pt>
                <c:pt idx="787">
                  <c:v>2.7195190000000013E-4</c:v>
                </c:pt>
                <c:pt idx="788">
                  <c:v>4.0926390000000019E-4</c:v>
                </c:pt>
                <c:pt idx="789">
                  <c:v>3.0078750000000012E-4</c:v>
                </c:pt>
                <c:pt idx="790">
                  <c:v>8.1088270000000053E-5</c:v>
                </c:pt>
                <c:pt idx="791">
                  <c:v>-1.3657010000000004E-5</c:v>
                </c:pt>
                <c:pt idx="792">
                  <c:v>4.6760270000000025E-5</c:v>
                </c:pt>
                <c:pt idx="793">
                  <c:v>1.4562490000000005E-4</c:v>
                </c:pt>
                <c:pt idx="794">
                  <c:v>1.4699799999999999E-4</c:v>
                </c:pt>
                <c:pt idx="795">
                  <c:v>8.2461390000000036E-5</c:v>
                </c:pt>
                <c:pt idx="796">
                  <c:v>4.4014030000000032E-5</c:v>
                </c:pt>
                <c:pt idx="797">
                  <c:v>3.7148430000000014E-5</c:v>
                </c:pt>
                <c:pt idx="798">
                  <c:v>3.440219000000002E-5</c:v>
                </c:pt>
                <c:pt idx="799">
                  <c:v>1.2502810000000004E-4</c:v>
                </c:pt>
                <c:pt idx="800">
                  <c:v>3.6257790000000014E-4</c:v>
                </c:pt>
                <c:pt idx="801">
                  <c:v>6.372019000000002E-4</c:v>
                </c:pt>
                <c:pt idx="802">
                  <c:v>8.4179670000000025E-4</c:v>
                </c:pt>
                <c:pt idx="803">
                  <c:v>8.5278170000000039E-4</c:v>
                </c:pt>
                <c:pt idx="804">
                  <c:v>7.2508149999999999E-4</c:v>
                </c:pt>
                <c:pt idx="805">
                  <c:v>6.6466430000000046E-4</c:v>
                </c:pt>
                <c:pt idx="806">
                  <c:v>8.0472249999999996E-4</c:v>
                </c:pt>
                <c:pt idx="807">
                  <c:v>9.8322810000000052E-4</c:v>
                </c:pt>
                <c:pt idx="808">
                  <c:v>9.7636250000000032E-4</c:v>
                </c:pt>
                <c:pt idx="809">
                  <c:v>7.8412570000000045E-4</c:v>
                </c:pt>
                <c:pt idx="810">
                  <c:v>6.0973950000000026E-4</c:v>
                </c:pt>
                <c:pt idx="811">
                  <c:v>6.5367930000000043E-4</c:v>
                </c:pt>
                <c:pt idx="812">
                  <c:v>9.4066140000000065E-4</c:v>
                </c:pt>
                <c:pt idx="813">
                  <c:v>1.2880610000000001E-3</c:v>
                </c:pt>
                <c:pt idx="814">
                  <c:v>1.4020300000000001E-3</c:v>
                </c:pt>
                <c:pt idx="815">
                  <c:v>1.2248970000000004E-3</c:v>
                </c:pt>
                <c:pt idx="816">
                  <c:v>9.7498940000000035E-4</c:v>
                </c:pt>
                <c:pt idx="817">
                  <c:v>9.2281080000000009E-4</c:v>
                </c:pt>
                <c:pt idx="818">
                  <c:v>1.1521220000000004E-3</c:v>
                </c:pt>
                <c:pt idx="819">
                  <c:v>1.5159989999999999E-3</c:v>
                </c:pt>
                <c:pt idx="820">
                  <c:v>1.7315780000000001E-3</c:v>
                </c:pt>
                <c:pt idx="821">
                  <c:v>1.6052510000000005E-3</c:v>
                </c:pt>
                <c:pt idx="822">
                  <c:v>1.2070469999999999E-3</c:v>
                </c:pt>
                <c:pt idx="823">
                  <c:v>8.3630430000000081E-4</c:v>
                </c:pt>
                <c:pt idx="824">
                  <c:v>7.0311160000000028E-4</c:v>
                </c:pt>
                <c:pt idx="825">
                  <c:v>7.8137950000000029E-4</c:v>
                </c:pt>
                <c:pt idx="826">
                  <c:v>8.9672150000000034E-4</c:v>
                </c:pt>
                <c:pt idx="827">
                  <c:v>8.7887100000000004E-4</c:v>
                </c:pt>
                <c:pt idx="828">
                  <c:v>7.4842460000000045E-4</c:v>
                </c:pt>
                <c:pt idx="829">
                  <c:v>6.5505240000000018E-4</c:v>
                </c:pt>
                <c:pt idx="830">
                  <c:v>7.0036540000000024E-4</c:v>
                </c:pt>
                <c:pt idx="831">
                  <c:v>8.3767740000000046E-4</c:v>
                </c:pt>
                <c:pt idx="832">
                  <c:v>9.1319900000000017E-4</c:v>
                </c:pt>
                <c:pt idx="833">
                  <c:v>8.6925910000000052E-4</c:v>
                </c:pt>
                <c:pt idx="834">
                  <c:v>8.7475160000000042E-4</c:v>
                </c:pt>
                <c:pt idx="835">
                  <c:v>1.017556E-3</c:v>
                </c:pt>
                <c:pt idx="836">
                  <c:v>1.2468670000000005E-3</c:v>
                </c:pt>
                <c:pt idx="837">
                  <c:v>1.46382E-3</c:v>
                </c:pt>
                <c:pt idx="838">
                  <c:v>1.499521E-3</c:v>
                </c:pt>
                <c:pt idx="839">
                  <c:v>1.3553440000000001E-3</c:v>
                </c:pt>
                <c:pt idx="840">
                  <c:v>1.1974349999999999E-3</c:v>
                </c:pt>
                <c:pt idx="841">
                  <c:v>1.1397639999999999E-3</c:v>
                </c:pt>
                <c:pt idx="842">
                  <c:v>1.2111659999999998E-3</c:v>
                </c:pt>
                <c:pt idx="843">
                  <c:v>1.4706860000000001E-3</c:v>
                </c:pt>
                <c:pt idx="844">
                  <c:v>1.8057270000000005E-3</c:v>
                </c:pt>
                <c:pt idx="845">
                  <c:v>2.0062019999999999E-3</c:v>
                </c:pt>
                <c:pt idx="846">
                  <c:v>1.9499050000000005E-3</c:v>
                </c:pt>
                <c:pt idx="847">
                  <c:v>1.6423260000000004E-3</c:v>
                </c:pt>
                <c:pt idx="848">
                  <c:v>1.2825680000000004E-3</c:v>
                </c:pt>
                <c:pt idx="849">
                  <c:v>1.1123010000000004E-3</c:v>
                </c:pt>
                <c:pt idx="850">
                  <c:v>1.2441209999999999E-3</c:v>
                </c:pt>
                <c:pt idx="851">
                  <c:v>1.4981480000000008E-3</c:v>
                </c:pt>
                <c:pt idx="852">
                  <c:v>1.6807730000000009E-3</c:v>
                </c:pt>
                <c:pt idx="853">
                  <c:v>1.7466830000000004E-3</c:v>
                </c:pt>
                <c:pt idx="854">
                  <c:v>1.6903850000000013E-3</c:v>
                </c:pt>
                <c:pt idx="855">
                  <c:v>1.5983860000000005E-3</c:v>
                </c:pt>
                <c:pt idx="856">
                  <c:v>1.5420880000000009E-3</c:v>
                </c:pt>
                <c:pt idx="857">
                  <c:v>1.5503270000000004E-3</c:v>
                </c:pt>
                <c:pt idx="858">
                  <c:v>1.6382060000000006E-3</c:v>
                </c:pt>
                <c:pt idx="859">
                  <c:v>1.7562949999999999E-3</c:v>
                </c:pt>
                <c:pt idx="860">
                  <c:v>1.8386820000000008E-3</c:v>
                </c:pt>
                <c:pt idx="861">
                  <c:v>1.7988610000000001E-3</c:v>
                </c:pt>
                <c:pt idx="862">
                  <c:v>1.6025050000000006E-3</c:v>
                </c:pt>
                <c:pt idx="863">
                  <c:v>1.3306270000000005E-3</c:v>
                </c:pt>
                <c:pt idx="864">
                  <c:v>1.0807200000000001E-3</c:v>
                </c:pt>
                <c:pt idx="865">
                  <c:v>9.1319900000000017E-4</c:v>
                </c:pt>
                <c:pt idx="866">
                  <c:v>9.2006460000000048E-4</c:v>
                </c:pt>
                <c:pt idx="867">
                  <c:v>1.0752270000000004E-3</c:v>
                </c:pt>
                <c:pt idx="868">
                  <c:v>1.2235239999999999E-3</c:v>
                </c:pt>
                <c:pt idx="869">
                  <c:v>1.3031650000000004E-3</c:v>
                </c:pt>
                <c:pt idx="870">
                  <c:v>1.2729560000000004E-3</c:v>
                </c:pt>
                <c:pt idx="871">
                  <c:v>1.1823300000000005E-3</c:v>
                </c:pt>
                <c:pt idx="872">
                  <c:v>1.2290170000000004E-3</c:v>
                </c:pt>
                <c:pt idx="873">
                  <c:v>1.4047759999999999E-3</c:v>
                </c:pt>
                <c:pt idx="874">
                  <c:v>1.5448340000000001E-3</c:v>
                </c:pt>
                <c:pt idx="875">
                  <c:v>1.5928930000000004E-3</c:v>
                </c:pt>
                <c:pt idx="876">
                  <c:v>1.5695500000000005E-3</c:v>
                </c:pt>
                <c:pt idx="877">
                  <c:v>1.5722970000000005E-3</c:v>
                </c:pt>
                <c:pt idx="878">
                  <c:v>1.7123550000000005E-3</c:v>
                </c:pt>
                <c:pt idx="879">
                  <c:v>1.8785020000000009E-3</c:v>
                </c:pt>
                <c:pt idx="880">
                  <c:v>1.8510400000000008E-3</c:v>
                </c:pt>
                <c:pt idx="881">
                  <c:v>1.5887740000000005E-3</c:v>
                </c:pt>
                <c:pt idx="882">
                  <c:v>1.2454939999999998E-3</c:v>
                </c:pt>
                <c:pt idx="883">
                  <c:v>1.0326600000000001E-3</c:v>
                </c:pt>
                <c:pt idx="884">
                  <c:v>1.0148100000000001E-3</c:v>
                </c:pt>
                <c:pt idx="885">
                  <c:v>1.0766000000000005E-3</c:v>
                </c:pt>
                <c:pt idx="886">
                  <c:v>1.0326600000000001E-3</c:v>
                </c:pt>
                <c:pt idx="887">
                  <c:v>8.7337850000000035E-4</c:v>
                </c:pt>
                <c:pt idx="888">
                  <c:v>7.8412570000000045E-4</c:v>
                </c:pt>
                <c:pt idx="889">
                  <c:v>9.3242270000000005E-4</c:v>
                </c:pt>
                <c:pt idx="890">
                  <c:v>1.2633449999999999E-3</c:v>
                </c:pt>
                <c:pt idx="891">
                  <c:v>1.5736700000000001E-3</c:v>
                </c:pt>
                <c:pt idx="892">
                  <c:v>1.6903850000000013E-3</c:v>
                </c:pt>
                <c:pt idx="893">
                  <c:v>1.6203560000000005E-3</c:v>
                </c:pt>
                <c:pt idx="894">
                  <c:v>1.5681770000000009E-3</c:v>
                </c:pt>
                <c:pt idx="895">
                  <c:v>1.6505640000000004E-3</c:v>
                </c:pt>
                <c:pt idx="896">
                  <c:v>1.749429E-3</c:v>
                </c:pt>
                <c:pt idx="897">
                  <c:v>1.6931310000000005E-3</c:v>
                </c:pt>
                <c:pt idx="898">
                  <c:v>1.4212530000000001E-3</c:v>
                </c:pt>
                <c:pt idx="899">
                  <c:v>1.0820930000000001E-3</c:v>
                </c:pt>
                <c:pt idx="900">
                  <c:v>8.5690110000000033E-4</c:v>
                </c:pt>
                <c:pt idx="901">
                  <c:v>8.0884190000000034E-4</c:v>
                </c:pt>
                <c:pt idx="902">
                  <c:v>8.6651290000000036E-4</c:v>
                </c:pt>
                <c:pt idx="903">
                  <c:v>8.8161720000000051E-4</c:v>
                </c:pt>
                <c:pt idx="904">
                  <c:v>8.472892000000007E-4</c:v>
                </c:pt>
                <c:pt idx="905">
                  <c:v>8.4316990000000037E-4</c:v>
                </c:pt>
                <c:pt idx="906">
                  <c:v>8.5964730000000038E-4</c:v>
                </c:pt>
                <c:pt idx="907">
                  <c:v>8.5415480000000004E-4</c:v>
                </c:pt>
                <c:pt idx="908">
                  <c:v>8.3905050000000086E-4</c:v>
                </c:pt>
                <c:pt idx="909">
                  <c:v>7.8275260000000004E-4</c:v>
                </c:pt>
                <c:pt idx="910">
                  <c:v>7.7176760000000023E-4</c:v>
                </c:pt>
                <c:pt idx="911">
                  <c:v>8.280655000000005E-4</c:v>
                </c:pt>
                <c:pt idx="912">
                  <c:v>8.1433430000000032E-4</c:v>
                </c:pt>
                <c:pt idx="913">
                  <c:v>7.0723100000000022E-4</c:v>
                </c:pt>
                <c:pt idx="914">
                  <c:v>5.6305340000000002E-4</c:v>
                </c:pt>
                <c:pt idx="915">
                  <c:v>4.0789080000000022E-4</c:v>
                </c:pt>
                <c:pt idx="916">
                  <c:v>3.9004030000000018E-4</c:v>
                </c:pt>
                <c:pt idx="917">
                  <c:v>4.6144250000000001E-4</c:v>
                </c:pt>
                <c:pt idx="918">
                  <c:v>4.6418870000000017E-4</c:v>
                </c:pt>
                <c:pt idx="919">
                  <c:v>4.3260700000000016E-4</c:v>
                </c:pt>
                <c:pt idx="920">
                  <c:v>4.1475639999999999E-4</c:v>
                </c:pt>
                <c:pt idx="921">
                  <c:v>4.3123389999999998E-4</c:v>
                </c:pt>
                <c:pt idx="922">
                  <c:v>4.7242749999999999E-4</c:v>
                </c:pt>
                <c:pt idx="923">
                  <c:v>4.7654680000000022E-4</c:v>
                </c:pt>
                <c:pt idx="924">
                  <c:v>3.3374229999999998E-4</c:v>
                </c:pt>
                <c:pt idx="925">
                  <c:v>1.3738619999999999E-4</c:v>
                </c:pt>
                <c:pt idx="926">
                  <c:v>6.8730190000000041E-5</c:v>
                </c:pt>
                <c:pt idx="927">
                  <c:v>1.7857980000000003E-4</c:v>
                </c:pt>
                <c:pt idx="928">
                  <c:v>3.8180150000000009E-4</c:v>
                </c:pt>
                <c:pt idx="929">
                  <c:v>5.7678459999999999E-4</c:v>
                </c:pt>
                <c:pt idx="930">
                  <c:v>6.3308250000000026E-4</c:v>
                </c:pt>
                <c:pt idx="931">
                  <c:v>5.0538230000000029E-4</c:v>
                </c:pt>
                <c:pt idx="932">
                  <c:v>3.6257790000000014E-4</c:v>
                </c:pt>
                <c:pt idx="933">
                  <c:v>2.9941430000000012E-4</c:v>
                </c:pt>
                <c:pt idx="934">
                  <c:v>3.309961000000001E-4</c:v>
                </c:pt>
                <c:pt idx="935">
                  <c:v>4.7242749999999999E-4</c:v>
                </c:pt>
                <c:pt idx="936">
                  <c:v>6.0287390000000017E-4</c:v>
                </c:pt>
                <c:pt idx="937">
                  <c:v>6.248438000000002E-4</c:v>
                </c:pt>
                <c:pt idx="938">
                  <c:v>5.7266520000000048E-4</c:v>
                </c:pt>
                <c:pt idx="939">
                  <c:v>4.9302430000000054E-4</c:v>
                </c:pt>
                <c:pt idx="940">
                  <c:v>4.8478550000000001E-4</c:v>
                </c:pt>
                <c:pt idx="941">
                  <c:v>6.1935129999999997E-4</c:v>
                </c:pt>
                <c:pt idx="942">
                  <c:v>7.8549879999999998E-4</c:v>
                </c:pt>
                <c:pt idx="943">
                  <c:v>8.4179670000000025E-4</c:v>
                </c:pt>
                <c:pt idx="944">
                  <c:v>7.4018590000000039E-4</c:v>
                </c:pt>
                <c:pt idx="945">
                  <c:v>5.0675549999999985E-4</c:v>
                </c:pt>
                <c:pt idx="946">
                  <c:v>2.6371320000000018E-4</c:v>
                </c:pt>
                <c:pt idx="947">
                  <c:v>1.5111740000000001E-4</c:v>
                </c:pt>
                <c:pt idx="948">
                  <c:v>1.6210230000000006E-4</c:v>
                </c:pt>
                <c:pt idx="949">
                  <c:v>1.8956470000000011E-4</c:v>
                </c:pt>
                <c:pt idx="950">
                  <c:v>2.2251960000000017E-4</c:v>
                </c:pt>
                <c:pt idx="951">
                  <c:v>2.7881750000000017E-4</c:v>
                </c:pt>
                <c:pt idx="952">
                  <c:v>2.5135510000000018E-4</c:v>
                </c:pt>
                <c:pt idx="953">
                  <c:v>1.9917660000000006E-4</c:v>
                </c:pt>
                <c:pt idx="954">
                  <c:v>1.5386360000000006E-4</c:v>
                </c:pt>
                <c:pt idx="955">
                  <c:v>2.4790350000000002E-5</c:v>
                </c:pt>
                <c:pt idx="956">
                  <c:v>-1.2350659999999999E-4</c:v>
                </c:pt>
                <c:pt idx="957">
                  <c:v>-1.7293890000000001E-4</c:v>
                </c:pt>
                <c:pt idx="958">
                  <c:v>-2.1275940000000019E-4</c:v>
                </c:pt>
                <c:pt idx="959">
                  <c:v>-1.8804320000000011E-4</c:v>
                </c:pt>
                <c:pt idx="960">
                  <c:v>-2.6015090000000017E-5</c:v>
                </c:pt>
                <c:pt idx="961">
                  <c:v>9.6192590000000045E-5</c:v>
                </c:pt>
                <c:pt idx="962">
                  <c:v>1.5798299999999999E-4</c:v>
                </c:pt>
                <c:pt idx="963">
                  <c:v>2.060422000000001E-4</c:v>
                </c:pt>
                <c:pt idx="964">
                  <c:v>1.3601310000000005E-4</c:v>
                </c:pt>
                <c:pt idx="965">
                  <c:v>2.820432000000001E-6</c:v>
                </c:pt>
                <c:pt idx="966">
                  <c:v>-9.0551730000000045E-5</c:v>
                </c:pt>
                <c:pt idx="967">
                  <c:v>-1.9765510000000012E-4</c:v>
                </c:pt>
                <c:pt idx="968">
                  <c:v>-1.6607330000000006E-4</c:v>
                </c:pt>
                <c:pt idx="969">
                  <c:v>8.1088270000000053E-5</c:v>
                </c:pt>
                <c:pt idx="970">
                  <c:v>3.1177240000000017E-4</c:v>
                </c:pt>
                <c:pt idx="971">
                  <c:v>3.584585000000002E-4</c:v>
                </c:pt>
                <c:pt idx="972">
                  <c:v>1.936841000000001E-4</c:v>
                </c:pt>
                <c:pt idx="973">
                  <c:v>-1.3861090000000007E-4</c:v>
                </c:pt>
                <c:pt idx="974">
                  <c:v>-3.1986280000000013E-4</c:v>
                </c:pt>
                <c:pt idx="975">
                  <c:v>-1.427303E-4</c:v>
                </c:pt>
                <c:pt idx="976">
                  <c:v>2.6234010000000015E-4</c:v>
                </c:pt>
                <c:pt idx="977">
                  <c:v>6.2347070000000023E-4</c:v>
                </c:pt>
                <c:pt idx="978">
                  <c:v>7.8961820000000025E-4</c:v>
                </c:pt>
                <c:pt idx="979">
                  <c:v>7.497977000000002E-4</c:v>
                </c:pt>
                <c:pt idx="980">
                  <c:v>5.9463510000000029E-4</c:v>
                </c:pt>
                <c:pt idx="981">
                  <c:v>4.8753180000000009E-4</c:v>
                </c:pt>
                <c:pt idx="982">
                  <c:v>4.4908440000000018E-4</c:v>
                </c:pt>
                <c:pt idx="983">
                  <c:v>3.9827900000000024E-4</c:v>
                </c:pt>
                <c:pt idx="984">
                  <c:v>3.2687670000000022E-4</c:v>
                </c:pt>
                <c:pt idx="985">
                  <c:v>2.746982000000001E-4</c:v>
                </c:pt>
                <c:pt idx="986">
                  <c:v>2.4311640000000009E-4</c:v>
                </c:pt>
                <c:pt idx="987">
                  <c:v>2.2801210000000021E-4</c:v>
                </c:pt>
                <c:pt idx="988">
                  <c:v>1.7720670000000006E-4</c:v>
                </c:pt>
                <c:pt idx="989">
                  <c:v>1.0855070000000004E-4</c:v>
                </c:pt>
                <c:pt idx="990">
                  <c:v>9.4819470000000061E-5</c:v>
                </c:pt>
                <c:pt idx="991">
                  <c:v>1.8269910000000001E-4</c:v>
                </c:pt>
                <c:pt idx="992">
                  <c:v>3.6532410000000018E-4</c:v>
                </c:pt>
                <c:pt idx="993">
                  <c:v>4.7517370000000014E-4</c:v>
                </c:pt>
                <c:pt idx="994">
                  <c:v>3.4610040000000009E-4</c:v>
                </c:pt>
              </c:numCache>
            </c:numRef>
          </c:yVal>
          <c:smooth val="1"/>
        </c:ser>
        <c:ser>
          <c:idx val="7"/>
          <c:order val="7"/>
          <c:marker>
            <c:symbol val="none"/>
          </c:marker>
          <c:xVal>
            <c:numRef>
              <c:f>Sheet1!$A$1:$A$995</c:f>
              <c:numCache>
                <c:formatCode>General</c:formatCode>
                <c:ptCount val="995"/>
                <c:pt idx="0">
                  <c:v>7.4850000000000065E-8</c:v>
                </c:pt>
                <c:pt idx="1">
                  <c:v>7.4900000000000069E-8</c:v>
                </c:pt>
                <c:pt idx="2">
                  <c:v>7.4950000000000085E-8</c:v>
                </c:pt>
                <c:pt idx="3">
                  <c:v>7.5000000000000063E-8</c:v>
                </c:pt>
                <c:pt idx="4">
                  <c:v>7.5050000000000053E-8</c:v>
                </c:pt>
                <c:pt idx="5">
                  <c:v>7.5100000000000057E-8</c:v>
                </c:pt>
                <c:pt idx="6">
                  <c:v>7.5150000000000061E-8</c:v>
                </c:pt>
                <c:pt idx="7">
                  <c:v>7.5200000000000051E-8</c:v>
                </c:pt>
                <c:pt idx="8">
                  <c:v>7.5250000000000055E-8</c:v>
                </c:pt>
                <c:pt idx="9">
                  <c:v>7.5300000000000085E-8</c:v>
                </c:pt>
                <c:pt idx="10">
                  <c:v>7.5350000000000049E-8</c:v>
                </c:pt>
                <c:pt idx="11">
                  <c:v>7.540000000000008E-8</c:v>
                </c:pt>
                <c:pt idx="12">
                  <c:v>7.5450000000000057E-8</c:v>
                </c:pt>
                <c:pt idx="13">
                  <c:v>7.5500000000000061E-8</c:v>
                </c:pt>
                <c:pt idx="14">
                  <c:v>7.5550000000000051E-8</c:v>
                </c:pt>
                <c:pt idx="15">
                  <c:v>7.5600000000000055E-8</c:v>
                </c:pt>
                <c:pt idx="16">
                  <c:v>7.5650000000000059E-8</c:v>
                </c:pt>
                <c:pt idx="17">
                  <c:v>7.5700000000000049E-8</c:v>
                </c:pt>
                <c:pt idx="18">
                  <c:v>7.5750000000000079E-8</c:v>
                </c:pt>
                <c:pt idx="19">
                  <c:v>7.5800000000000057E-8</c:v>
                </c:pt>
                <c:pt idx="20">
                  <c:v>7.5850000000000087E-8</c:v>
                </c:pt>
                <c:pt idx="21">
                  <c:v>7.5900000000000064E-8</c:v>
                </c:pt>
                <c:pt idx="22">
                  <c:v>7.5950000000000055E-8</c:v>
                </c:pt>
                <c:pt idx="23">
                  <c:v>7.6000000000000085E-8</c:v>
                </c:pt>
                <c:pt idx="24">
                  <c:v>7.6050000000000062E-8</c:v>
                </c:pt>
                <c:pt idx="25">
                  <c:v>7.6100000000000053E-8</c:v>
                </c:pt>
                <c:pt idx="26">
                  <c:v>7.6150000000000057E-8</c:v>
                </c:pt>
                <c:pt idx="27">
                  <c:v>7.6200000000000047E-8</c:v>
                </c:pt>
                <c:pt idx="28">
                  <c:v>7.6250000000000038E-8</c:v>
                </c:pt>
                <c:pt idx="29">
                  <c:v>7.6300000000000055E-8</c:v>
                </c:pt>
                <c:pt idx="30">
                  <c:v>7.6350000000000085E-8</c:v>
                </c:pt>
                <c:pt idx="31">
                  <c:v>7.6400000000000062E-8</c:v>
                </c:pt>
                <c:pt idx="32">
                  <c:v>7.6450000000000053E-8</c:v>
                </c:pt>
                <c:pt idx="33">
                  <c:v>7.6500000000000056E-8</c:v>
                </c:pt>
                <c:pt idx="34">
                  <c:v>7.655000000000006E-8</c:v>
                </c:pt>
                <c:pt idx="35">
                  <c:v>7.6600000000000051E-8</c:v>
                </c:pt>
                <c:pt idx="36">
                  <c:v>7.6650000000000054E-8</c:v>
                </c:pt>
                <c:pt idx="37">
                  <c:v>7.6700000000000085E-8</c:v>
                </c:pt>
                <c:pt idx="38">
                  <c:v>7.6750000000000062E-8</c:v>
                </c:pt>
                <c:pt idx="39">
                  <c:v>7.6800000000000052E-8</c:v>
                </c:pt>
                <c:pt idx="40">
                  <c:v>7.6850000000000056E-8</c:v>
                </c:pt>
                <c:pt idx="41">
                  <c:v>7.690000000000006E-8</c:v>
                </c:pt>
                <c:pt idx="42">
                  <c:v>7.695000000000005E-8</c:v>
                </c:pt>
                <c:pt idx="43">
                  <c:v>7.7000000000000081E-8</c:v>
                </c:pt>
                <c:pt idx="44">
                  <c:v>7.7050000000000084E-8</c:v>
                </c:pt>
                <c:pt idx="45">
                  <c:v>7.7100000000000088E-8</c:v>
                </c:pt>
                <c:pt idx="46">
                  <c:v>7.7150000000000065E-8</c:v>
                </c:pt>
                <c:pt idx="47">
                  <c:v>7.7200000000000056E-8</c:v>
                </c:pt>
                <c:pt idx="48">
                  <c:v>7.725000000000006E-8</c:v>
                </c:pt>
                <c:pt idx="49">
                  <c:v>7.730000000000005E-8</c:v>
                </c:pt>
                <c:pt idx="50">
                  <c:v>7.7350000000000081E-8</c:v>
                </c:pt>
                <c:pt idx="51">
                  <c:v>7.7400000000000084E-8</c:v>
                </c:pt>
                <c:pt idx="52">
                  <c:v>7.7450000000000088E-8</c:v>
                </c:pt>
                <c:pt idx="53">
                  <c:v>7.7500000000000065E-8</c:v>
                </c:pt>
                <c:pt idx="54">
                  <c:v>7.7550000000000056E-8</c:v>
                </c:pt>
                <c:pt idx="55">
                  <c:v>7.7600000000000086E-8</c:v>
                </c:pt>
                <c:pt idx="56">
                  <c:v>7.765000000000005E-8</c:v>
                </c:pt>
                <c:pt idx="57">
                  <c:v>7.770000000000008E-8</c:v>
                </c:pt>
                <c:pt idx="58">
                  <c:v>7.7750000000000084E-8</c:v>
                </c:pt>
                <c:pt idx="59">
                  <c:v>7.7800000000000088E-8</c:v>
                </c:pt>
                <c:pt idx="60">
                  <c:v>7.7850000000000065E-8</c:v>
                </c:pt>
                <c:pt idx="61">
                  <c:v>7.7900000000000056E-8</c:v>
                </c:pt>
                <c:pt idx="62">
                  <c:v>7.7950000000000086E-8</c:v>
                </c:pt>
                <c:pt idx="63">
                  <c:v>7.8000000000000063E-8</c:v>
                </c:pt>
                <c:pt idx="64">
                  <c:v>7.8050000000000054E-8</c:v>
                </c:pt>
                <c:pt idx="65">
                  <c:v>7.8100000000000071E-8</c:v>
                </c:pt>
                <c:pt idx="66">
                  <c:v>7.8150000000000061E-8</c:v>
                </c:pt>
                <c:pt idx="67">
                  <c:v>7.8200000000000052E-8</c:v>
                </c:pt>
                <c:pt idx="68">
                  <c:v>7.8250000000000055E-8</c:v>
                </c:pt>
                <c:pt idx="69">
                  <c:v>7.8300000000000086E-8</c:v>
                </c:pt>
                <c:pt idx="70">
                  <c:v>7.835000000000005E-8</c:v>
                </c:pt>
                <c:pt idx="71">
                  <c:v>7.8400000000000054E-8</c:v>
                </c:pt>
                <c:pt idx="72">
                  <c:v>7.8450000000000057E-8</c:v>
                </c:pt>
                <c:pt idx="73">
                  <c:v>7.8500000000000061E-8</c:v>
                </c:pt>
                <c:pt idx="74">
                  <c:v>7.8550000000000052E-8</c:v>
                </c:pt>
                <c:pt idx="75">
                  <c:v>7.8600000000000055E-8</c:v>
                </c:pt>
                <c:pt idx="76">
                  <c:v>7.8650000000000059E-8</c:v>
                </c:pt>
                <c:pt idx="77">
                  <c:v>7.870000000000005E-8</c:v>
                </c:pt>
                <c:pt idx="78">
                  <c:v>7.875000000000008E-8</c:v>
                </c:pt>
                <c:pt idx="79">
                  <c:v>7.8800000000000057E-8</c:v>
                </c:pt>
                <c:pt idx="80">
                  <c:v>7.8850000000000087E-8</c:v>
                </c:pt>
                <c:pt idx="81">
                  <c:v>7.8900000000000065E-8</c:v>
                </c:pt>
                <c:pt idx="82">
                  <c:v>7.8950000000000055E-8</c:v>
                </c:pt>
                <c:pt idx="83">
                  <c:v>7.9000000000000085E-8</c:v>
                </c:pt>
                <c:pt idx="84">
                  <c:v>7.9050000000000049E-8</c:v>
                </c:pt>
                <c:pt idx="85">
                  <c:v>7.910000000000008E-8</c:v>
                </c:pt>
                <c:pt idx="86">
                  <c:v>7.9150000000000057E-8</c:v>
                </c:pt>
                <c:pt idx="87">
                  <c:v>7.9200000000000087E-8</c:v>
                </c:pt>
                <c:pt idx="88">
                  <c:v>7.9250000000000064E-8</c:v>
                </c:pt>
                <c:pt idx="89">
                  <c:v>7.9300000000000081E-8</c:v>
                </c:pt>
                <c:pt idx="90">
                  <c:v>7.9350000000000098E-8</c:v>
                </c:pt>
                <c:pt idx="91">
                  <c:v>7.9400000000000076E-8</c:v>
                </c:pt>
                <c:pt idx="92">
                  <c:v>7.9450000000000079E-8</c:v>
                </c:pt>
                <c:pt idx="93">
                  <c:v>7.9500000000000083E-8</c:v>
                </c:pt>
                <c:pt idx="94">
                  <c:v>7.9550000000000087E-8</c:v>
                </c:pt>
                <c:pt idx="95">
                  <c:v>7.9600000000000064E-8</c:v>
                </c:pt>
                <c:pt idx="96">
                  <c:v>7.9650000000000055E-8</c:v>
                </c:pt>
                <c:pt idx="97">
                  <c:v>7.9700000000000098E-8</c:v>
                </c:pt>
                <c:pt idx="98">
                  <c:v>7.9750000000000089E-8</c:v>
                </c:pt>
                <c:pt idx="99">
                  <c:v>7.9800000000000079E-8</c:v>
                </c:pt>
                <c:pt idx="100">
                  <c:v>7.9850000000000083E-8</c:v>
                </c:pt>
                <c:pt idx="101">
                  <c:v>7.9900000000000087E-8</c:v>
                </c:pt>
                <c:pt idx="102">
                  <c:v>7.9950000000000051E-8</c:v>
                </c:pt>
                <c:pt idx="103">
                  <c:v>8.0000000000000068E-8</c:v>
                </c:pt>
                <c:pt idx="104">
                  <c:v>8.0050000000000085E-8</c:v>
                </c:pt>
                <c:pt idx="105">
                  <c:v>8.0100000000000089E-8</c:v>
                </c:pt>
                <c:pt idx="106">
                  <c:v>8.0150000000000092E-8</c:v>
                </c:pt>
                <c:pt idx="107">
                  <c:v>8.020000000000007E-8</c:v>
                </c:pt>
                <c:pt idx="108">
                  <c:v>8.0250000000000073E-8</c:v>
                </c:pt>
                <c:pt idx="109">
                  <c:v>8.0300000000000077E-8</c:v>
                </c:pt>
                <c:pt idx="110">
                  <c:v>8.0350000000000068E-8</c:v>
                </c:pt>
                <c:pt idx="111">
                  <c:v>8.0400000000000058E-8</c:v>
                </c:pt>
                <c:pt idx="112">
                  <c:v>8.0450000000000088E-8</c:v>
                </c:pt>
                <c:pt idx="113">
                  <c:v>8.0500000000000092E-8</c:v>
                </c:pt>
                <c:pt idx="114">
                  <c:v>8.0550000000000109E-8</c:v>
                </c:pt>
                <c:pt idx="115">
                  <c:v>8.0600000000000073E-8</c:v>
                </c:pt>
                <c:pt idx="116">
                  <c:v>8.0650000000000103E-8</c:v>
                </c:pt>
                <c:pt idx="117">
                  <c:v>8.0700000000000081E-8</c:v>
                </c:pt>
                <c:pt idx="118">
                  <c:v>8.0750000000000084E-8</c:v>
                </c:pt>
                <c:pt idx="119">
                  <c:v>8.0800000000000088E-8</c:v>
                </c:pt>
                <c:pt idx="120">
                  <c:v>8.0850000000000092E-8</c:v>
                </c:pt>
                <c:pt idx="121">
                  <c:v>8.0900000000000069E-8</c:v>
                </c:pt>
                <c:pt idx="122">
                  <c:v>8.0950000000000073E-8</c:v>
                </c:pt>
                <c:pt idx="123">
                  <c:v>8.100000000000009E-8</c:v>
                </c:pt>
                <c:pt idx="124">
                  <c:v>8.1050000000000081E-8</c:v>
                </c:pt>
                <c:pt idx="125">
                  <c:v>8.1100000000000071E-8</c:v>
                </c:pt>
                <c:pt idx="126">
                  <c:v>8.1150000000000088E-8</c:v>
                </c:pt>
                <c:pt idx="127">
                  <c:v>8.1200000000000079E-8</c:v>
                </c:pt>
                <c:pt idx="128">
                  <c:v>8.1250000000000069E-8</c:v>
                </c:pt>
                <c:pt idx="129">
                  <c:v>8.1300000000000046E-8</c:v>
                </c:pt>
                <c:pt idx="130">
                  <c:v>8.1350000000000063E-8</c:v>
                </c:pt>
                <c:pt idx="131">
                  <c:v>8.1400000000000041E-8</c:v>
                </c:pt>
                <c:pt idx="132">
                  <c:v>8.1450000000000071E-8</c:v>
                </c:pt>
                <c:pt idx="133">
                  <c:v>8.1500000000000075E-8</c:v>
                </c:pt>
                <c:pt idx="134">
                  <c:v>8.1550000000000105E-8</c:v>
                </c:pt>
                <c:pt idx="135">
                  <c:v>8.1600000000000069E-8</c:v>
                </c:pt>
                <c:pt idx="136">
                  <c:v>8.1650000000000086E-8</c:v>
                </c:pt>
                <c:pt idx="137">
                  <c:v>8.170000000000009E-8</c:v>
                </c:pt>
                <c:pt idx="138">
                  <c:v>8.175000000000008E-8</c:v>
                </c:pt>
                <c:pt idx="139">
                  <c:v>8.1800000000000071E-8</c:v>
                </c:pt>
                <c:pt idx="140">
                  <c:v>8.1850000000000074E-8</c:v>
                </c:pt>
                <c:pt idx="141">
                  <c:v>8.1900000000000078E-8</c:v>
                </c:pt>
                <c:pt idx="142">
                  <c:v>8.1950000000000069E-8</c:v>
                </c:pt>
                <c:pt idx="143">
                  <c:v>8.2000000000000059E-8</c:v>
                </c:pt>
                <c:pt idx="144">
                  <c:v>8.2050000000000076E-8</c:v>
                </c:pt>
                <c:pt idx="145">
                  <c:v>8.210000000000004E-8</c:v>
                </c:pt>
                <c:pt idx="146">
                  <c:v>8.2150000000000071E-8</c:v>
                </c:pt>
                <c:pt idx="147">
                  <c:v>8.2200000000000048E-8</c:v>
                </c:pt>
                <c:pt idx="148">
                  <c:v>8.2250000000000091E-8</c:v>
                </c:pt>
                <c:pt idx="149">
                  <c:v>8.2300000000000055E-8</c:v>
                </c:pt>
                <c:pt idx="150">
                  <c:v>8.2350000000000072E-8</c:v>
                </c:pt>
                <c:pt idx="151">
                  <c:v>8.2400000000000063E-8</c:v>
                </c:pt>
                <c:pt idx="152">
                  <c:v>8.245000000000004E-8</c:v>
                </c:pt>
                <c:pt idx="153">
                  <c:v>8.250000000000007E-8</c:v>
                </c:pt>
                <c:pt idx="154">
                  <c:v>8.2550000000000074E-8</c:v>
                </c:pt>
                <c:pt idx="155">
                  <c:v>8.2600000000000091E-8</c:v>
                </c:pt>
                <c:pt idx="156">
                  <c:v>8.2650000000000082E-8</c:v>
                </c:pt>
                <c:pt idx="157">
                  <c:v>8.2700000000000072E-8</c:v>
                </c:pt>
                <c:pt idx="158">
                  <c:v>8.2750000000000076E-8</c:v>
                </c:pt>
                <c:pt idx="159">
                  <c:v>8.2800000000000053E-8</c:v>
                </c:pt>
                <c:pt idx="160">
                  <c:v>8.285000000000007E-8</c:v>
                </c:pt>
                <c:pt idx="161">
                  <c:v>8.2900000000000061E-8</c:v>
                </c:pt>
                <c:pt idx="162">
                  <c:v>8.2950000000000078E-8</c:v>
                </c:pt>
                <c:pt idx="163">
                  <c:v>8.3000000000000081E-8</c:v>
                </c:pt>
                <c:pt idx="164">
                  <c:v>8.3050000000000085E-8</c:v>
                </c:pt>
                <c:pt idx="165">
                  <c:v>8.3100000000000089E-8</c:v>
                </c:pt>
                <c:pt idx="166">
                  <c:v>8.3150000000000106E-8</c:v>
                </c:pt>
                <c:pt idx="167">
                  <c:v>8.320000000000007E-8</c:v>
                </c:pt>
                <c:pt idx="168">
                  <c:v>8.3250000000000087E-8</c:v>
                </c:pt>
                <c:pt idx="169">
                  <c:v>8.3300000000000091E-8</c:v>
                </c:pt>
                <c:pt idx="170">
                  <c:v>8.3350000000000081E-8</c:v>
                </c:pt>
                <c:pt idx="171">
                  <c:v>8.3400000000000072E-8</c:v>
                </c:pt>
                <c:pt idx="172">
                  <c:v>8.3450000000000102E-8</c:v>
                </c:pt>
                <c:pt idx="173">
                  <c:v>8.3500000000000106E-8</c:v>
                </c:pt>
                <c:pt idx="174">
                  <c:v>8.355000000000011E-8</c:v>
                </c:pt>
                <c:pt idx="175">
                  <c:v>8.3600000000000087E-8</c:v>
                </c:pt>
                <c:pt idx="176">
                  <c:v>8.3650000000000104E-8</c:v>
                </c:pt>
                <c:pt idx="177">
                  <c:v>8.3700000000000081E-8</c:v>
                </c:pt>
                <c:pt idx="178">
                  <c:v>8.3750000000000111E-8</c:v>
                </c:pt>
                <c:pt idx="179">
                  <c:v>8.3800000000000102E-8</c:v>
                </c:pt>
                <c:pt idx="180">
                  <c:v>8.3850000000000106E-8</c:v>
                </c:pt>
                <c:pt idx="181">
                  <c:v>8.3900000000000083E-8</c:v>
                </c:pt>
                <c:pt idx="182">
                  <c:v>8.3950000000000087E-8</c:v>
                </c:pt>
                <c:pt idx="183">
                  <c:v>8.400000000000009E-8</c:v>
                </c:pt>
                <c:pt idx="184">
                  <c:v>8.4050000000000107E-8</c:v>
                </c:pt>
                <c:pt idx="185">
                  <c:v>8.4100000000000071E-8</c:v>
                </c:pt>
                <c:pt idx="186">
                  <c:v>8.4150000000000102E-8</c:v>
                </c:pt>
                <c:pt idx="187">
                  <c:v>8.4200000000000092E-8</c:v>
                </c:pt>
                <c:pt idx="188">
                  <c:v>8.4250000000000083E-8</c:v>
                </c:pt>
                <c:pt idx="189">
                  <c:v>8.4300000000000073E-8</c:v>
                </c:pt>
                <c:pt idx="190">
                  <c:v>8.4350000000000077E-8</c:v>
                </c:pt>
                <c:pt idx="191">
                  <c:v>8.4400000000000054E-8</c:v>
                </c:pt>
                <c:pt idx="192">
                  <c:v>8.4450000000000071E-8</c:v>
                </c:pt>
                <c:pt idx="193">
                  <c:v>8.4500000000000102E-8</c:v>
                </c:pt>
                <c:pt idx="194">
                  <c:v>8.4550000000000145E-8</c:v>
                </c:pt>
                <c:pt idx="195">
                  <c:v>8.4600000000000083E-8</c:v>
                </c:pt>
                <c:pt idx="196">
                  <c:v>8.4650000000000113E-8</c:v>
                </c:pt>
                <c:pt idx="197">
                  <c:v>8.4700000000000103E-8</c:v>
                </c:pt>
                <c:pt idx="198">
                  <c:v>8.4750000000000107E-8</c:v>
                </c:pt>
                <c:pt idx="199">
                  <c:v>8.4800000000000071E-8</c:v>
                </c:pt>
                <c:pt idx="200">
                  <c:v>8.4850000000000101E-8</c:v>
                </c:pt>
                <c:pt idx="201">
                  <c:v>8.4900000000000132E-8</c:v>
                </c:pt>
                <c:pt idx="202">
                  <c:v>8.4950000000000082E-8</c:v>
                </c:pt>
                <c:pt idx="203">
                  <c:v>8.5000000000000073E-8</c:v>
                </c:pt>
                <c:pt idx="204">
                  <c:v>8.5050000000000103E-8</c:v>
                </c:pt>
                <c:pt idx="205">
                  <c:v>8.5100000000000067E-8</c:v>
                </c:pt>
                <c:pt idx="206">
                  <c:v>8.5150000000000084E-8</c:v>
                </c:pt>
                <c:pt idx="207">
                  <c:v>8.5200000000000075E-8</c:v>
                </c:pt>
                <c:pt idx="208">
                  <c:v>8.5250000000000092E-8</c:v>
                </c:pt>
                <c:pt idx="209">
                  <c:v>8.5300000000000069E-8</c:v>
                </c:pt>
                <c:pt idx="210">
                  <c:v>8.5350000000000073E-8</c:v>
                </c:pt>
                <c:pt idx="211">
                  <c:v>8.5400000000000076E-8</c:v>
                </c:pt>
                <c:pt idx="212">
                  <c:v>8.5450000000000067E-8</c:v>
                </c:pt>
                <c:pt idx="213">
                  <c:v>8.5500000000000084E-8</c:v>
                </c:pt>
                <c:pt idx="214">
                  <c:v>8.5550000000000088E-8</c:v>
                </c:pt>
                <c:pt idx="215">
                  <c:v>8.5600000000000118E-8</c:v>
                </c:pt>
                <c:pt idx="216">
                  <c:v>8.5650000000000109E-8</c:v>
                </c:pt>
                <c:pt idx="217">
                  <c:v>8.5700000000000073E-8</c:v>
                </c:pt>
                <c:pt idx="218">
                  <c:v>8.5750000000000103E-8</c:v>
                </c:pt>
                <c:pt idx="219">
                  <c:v>8.580000000000008E-8</c:v>
                </c:pt>
                <c:pt idx="220">
                  <c:v>8.5850000000000084E-8</c:v>
                </c:pt>
                <c:pt idx="221">
                  <c:v>8.5900000000000074E-8</c:v>
                </c:pt>
                <c:pt idx="222">
                  <c:v>8.5950000000000091E-8</c:v>
                </c:pt>
                <c:pt idx="223">
                  <c:v>8.6000000000000069E-8</c:v>
                </c:pt>
                <c:pt idx="224">
                  <c:v>8.6050000000000072E-8</c:v>
                </c:pt>
                <c:pt idx="225">
                  <c:v>8.6100000000000089E-8</c:v>
                </c:pt>
                <c:pt idx="226">
                  <c:v>8.615000000000008E-8</c:v>
                </c:pt>
                <c:pt idx="227">
                  <c:v>8.620000000000007E-8</c:v>
                </c:pt>
                <c:pt idx="228">
                  <c:v>8.6250000000000074E-8</c:v>
                </c:pt>
                <c:pt idx="229">
                  <c:v>8.6300000000000078E-8</c:v>
                </c:pt>
                <c:pt idx="230">
                  <c:v>8.6350000000000068E-8</c:v>
                </c:pt>
                <c:pt idx="231">
                  <c:v>8.6400000000000059E-8</c:v>
                </c:pt>
                <c:pt idx="232">
                  <c:v>8.6450000000000076E-8</c:v>
                </c:pt>
                <c:pt idx="233">
                  <c:v>8.650000000000008E-8</c:v>
                </c:pt>
                <c:pt idx="234">
                  <c:v>8.6550000000000083E-8</c:v>
                </c:pt>
                <c:pt idx="235">
                  <c:v>8.6600000000000074E-8</c:v>
                </c:pt>
                <c:pt idx="236">
                  <c:v>8.6650000000000104E-8</c:v>
                </c:pt>
                <c:pt idx="237">
                  <c:v>8.6700000000000068E-8</c:v>
                </c:pt>
                <c:pt idx="238">
                  <c:v>8.6750000000000085E-8</c:v>
                </c:pt>
                <c:pt idx="239">
                  <c:v>8.6800000000000089E-8</c:v>
                </c:pt>
                <c:pt idx="240">
                  <c:v>8.685000000000008E-8</c:v>
                </c:pt>
                <c:pt idx="241">
                  <c:v>8.690000000000007E-8</c:v>
                </c:pt>
                <c:pt idx="242">
                  <c:v>8.6950000000000074E-8</c:v>
                </c:pt>
                <c:pt idx="243">
                  <c:v>8.7000000000000091E-8</c:v>
                </c:pt>
                <c:pt idx="244">
                  <c:v>8.7050000000000081E-8</c:v>
                </c:pt>
                <c:pt idx="245">
                  <c:v>8.7100000000000059E-8</c:v>
                </c:pt>
                <c:pt idx="246">
                  <c:v>8.7150000000000089E-8</c:v>
                </c:pt>
                <c:pt idx="247">
                  <c:v>8.720000000000004E-8</c:v>
                </c:pt>
                <c:pt idx="248">
                  <c:v>8.725000000000007E-8</c:v>
                </c:pt>
                <c:pt idx="249">
                  <c:v>8.7300000000000047E-8</c:v>
                </c:pt>
                <c:pt idx="250">
                  <c:v>8.7350000000000064E-8</c:v>
                </c:pt>
                <c:pt idx="251">
                  <c:v>8.7400000000000041E-8</c:v>
                </c:pt>
                <c:pt idx="252">
                  <c:v>8.7450000000000072E-8</c:v>
                </c:pt>
                <c:pt idx="253">
                  <c:v>8.7500000000000089E-8</c:v>
                </c:pt>
                <c:pt idx="254">
                  <c:v>8.7550000000000106E-8</c:v>
                </c:pt>
                <c:pt idx="255">
                  <c:v>8.760000000000007E-8</c:v>
                </c:pt>
                <c:pt idx="256">
                  <c:v>8.7650000000000087E-8</c:v>
                </c:pt>
                <c:pt idx="257">
                  <c:v>8.770000000000009E-8</c:v>
                </c:pt>
                <c:pt idx="258">
                  <c:v>8.7750000000000081E-8</c:v>
                </c:pt>
                <c:pt idx="259">
                  <c:v>8.7800000000000072E-8</c:v>
                </c:pt>
                <c:pt idx="260">
                  <c:v>8.7850000000000089E-8</c:v>
                </c:pt>
                <c:pt idx="261">
                  <c:v>8.7900000000000053E-8</c:v>
                </c:pt>
                <c:pt idx="262">
                  <c:v>8.795000000000007E-8</c:v>
                </c:pt>
                <c:pt idx="263">
                  <c:v>8.8000000000000087E-8</c:v>
                </c:pt>
                <c:pt idx="264">
                  <c:v>8.8050000000000104E-8</c:v>
                </c:pt>
                <c:pt idx="265">
                  <c:v>8.8100000000000081E-8</c:v>
                </c:pt>
                <c:pt idx="266">
                  <c:v>8.8150000000000111E-8</c:v>
                </c:pt>
                <c:pt idx="267">
                  <c:v>8.8200000000000102E-8</c:v>
                </c:pt>
                <c:pt idx="268">
                  <c:v>8.8250000000000105E-8</c:v>
                </c:pt>
                <c:pt idx="269">
                  <c:v>8.8300000000000069E-8</c:v>
                </c:pt>
                <c:pt idx="270">
                  <c:v>8.8350000000000086E-8</c:v>
                </c:pt>
                <c:pt idx="271">
                  <c:v>8.840000000000009E-8</c:v>
                </c:pt>
                <c:pt idx="272">
                  <c:v>8.8450000000000081E-8</c:v>
                </c:pt>
                <c:pt idx="273">
                  <c:v>8.8500000000000111E-8</c:v>
                </c:pt>
                <c:pt idx="274">
                  <c:v>8.8550000000000128E-8</c:v>
                </c:pt>
                <c:pt idx="275">
                  <c:v>8.8600000000000145E-8</c:v>
                </c:pt>
                <c:pt idx="276">
                  <c:v>8.8650000000000109E-8</c:v>
                </c:pt>
                <c:pt idx="277">
                  <c:v>8.8700000000000086E-8</c:v>
                </c:pt>
                <c:pt idx="278">
                  <c:v>8.8750000000000116E-8</c:v>
                </c:pt>
                <c:pt idx="279">
                  <c:v>8.880000000000008E-8</c:v>
                </c:pt>
                <c:pt idx="280">
                  <c:v>8.8850000000000111E-8</c:v>
                </c:pt>
                <c:pt idx="281">
                  <c:v>8.8900000000000101E-8</c:v>
                </c:pt>
                <c:pt idx="282">
                  <c:v>8.8950000000000105E-8</c:v>
                </c:pt>
                <c:pt idx="283">
                  <c:v>8.9000000000000082E-8</c:v>
                </c:pt>
                <c:pt idx="284">
                  <c:v>8.9050000000000086E-8</c:v>
                </c:pt>
                <c:pt idx="285">
                  <c:v>8.910000000000009E-8</c:v>
                </c:pt>
                <c:pt idx="286">
                  <c:v>8.9150000000000107E-8</c:v>
                </c:pt>
                <c:pt idx="287">
                  <c:v>8.9200000000000071E-8</c:v>
                </c:pt>
                <c:pt idx="288">
                  <c:v>8.9250000000000088E-8</c:v>
                </c:pt>
                <c:pt idx="289">
                  <c:v>8.9300000000000105E-8</c:v>
                </c:pt>
                <c:pt idx="290">
                  <c:v>8.9350000000000082E-8</c:v>
                </c:pt>
                <c:pt idx="291">
                  <c:v>8.9400000000000073E-8</c:v>
                </c:pt>
                <c:pt idx="292">
                  <c:v>8.9450000000000076E-8</c:v>
                </c:pt>
                <c:pt idx="293">
                  <c:v>8.9500000000000107E-8</c:v>
                </c:pt>
                <c:pt idx="294">
                  <c:v>8.955000000000011E-8</c:v>
                </c:pt>
                <c:pt idx="295">
                  <c:v>8.9600000000000088E-8</c:v>
                </c:pt>
                <c:pt idx="296">
                  <c:v>8.9650000000000131E-8</c:v>
                </c:pt>
                <c:pt idx="297">
                  <c:v>8.9700000000000082E-8</c:v>
                </c:pt>
                <c:pt idx="298">
                  <c:v>8.9750000000000125E-8</c:v>
                </c:pt>
                <c:pt idx="299">
                  <c:v>8.9800000000000103E-8</c:v>
                </c:pt>
                <c:pt idx="300">
                  <c:v>8.9850000000000106E-8</c:v>
                </c:pt>
                <c:pt idx="301">
                  <c:v>8.9900000000000084E-8</c:v>
                </c:pt>
                <c:pt idx="302">
                  <c:v>8.9950000000000087E-8</c:v>
                </c:pt>
                <c:pt idx="303">
                  <c:v>9.0000000000000104E-8</c:v>
                </c:pt>
                <c:pt idx="304">
                  <c:v>9.0050000000000082E-8</c:v>
                </c:pt>
                <c:pt idx="305">
                  <c:v>9.0100000000000072E-8</c:v>
                </c:pt>
                <c:pt idx="306">
                  <c:v>9.0150000000000102E-8</c:v>
                </c:pt>
                <c:pt idx="307">
                  <c:v>9.0200000000000067E-8</c:v>
                </c:pt>
                <c:pt idx="308">
                  <c:v>9.0250000000000084E-8</c:v>
                </c:pt>
                <c:pt idx="309">
                  <c:v>9.0300000000000074E-8</c:v>
                </c:pt>
                <c:pt idx="310">
                  <c:v>9.0350000000000078E-8</c:v>
                </c:pt>
                <c:pt idx="311">
                  <c:v>9.0400000000000068E-8</c:v>
                </c:pt>
                <c:pt idx="312">
                  <c:v>9.0450000000000072E-8</c:v>
                </c:pt>
                <c:pt idx="313">
                  <c:v>9.0500000000000102E-8</c:v>
                </c:pt>
                <c:pt idx="314">
                  <c:v>9.0550000000000106E-8</c:v>
                </c:pt>
                <c:pt idx="315">
                  <c:v>9.0600000000000083E-8</c:v>
                </c:pt>
                <c:pt idx="316">
                  <c:v>9.0650000000000087E-8</c:v>
                </c:pt>
                <c:pt idx="317">
                  <c:v>9.0700000000000091E-8</c:v>
                </c:pt>
                <c:pt idx="318">
                  <c:v>9.0750000000000108E-8</c:v>
                </c:pt>
                <c:pt idx="319">
                  <c:v>9.0800000000000072E-8</c:v>
                </c:pt>
                <c:pt idx="320">
                  <c:v>9.0850000000000102E-8</c:v>
                </c:pt>
                <c:pt idx="321">
                  <c:v>9.0900000000000079E-8</c:v>
                </c:pt>
                <c:pt idx="322">
                  <c:v>9.0950000000000083E-8</c:v>
                </c:pt>
                <c:pt idx="323">
                  <c:v>9.1000000000000074E-8</c:v>
                </c:pt>
                <c:pt idx="324">
                  <c:v>9.1050000000000104E-8</c:v>
                </c:pt>
                <c:pt idx="325">
                  <c:v>9.1100000000000055E-8</c:v>
                </c:pt>
                <c:pt idx="326">
                  <c:v>9.1150000000000072E-8</c:v>
                </c:pt>
                <c:pt idx="327">
                  <c:v>9.1200000000000089E-8</c:v>
                </c:pt>
                <c:pt idx="328">
                  <c:v>9.1250000000000079E-8</c:v>
                </c:pt>
                <c:pt idx="329">
                  <c:v>9.130000000000007E-8</c:v>
                </c:pt>
                <c:pt idx="330">
                  <c:v>9.1350000000000074E-8</c:v>
                </c:pt>
                <c:pt idx="331">
                  <c:v>9.1400000000000077E-8</c:v>
                </c:pt>
                <c:pt idx="332">
                  <c:v>9.1450000000000068E-8</c:v>
                </c:pt>
                <c:pt idx="333">
                  <c:v>9.1500000000000085E-8</c:v>
                </c:pt>
                <c:pt idx="334">
                  <c:v>9.1550000000000128E-8</c:v>
                </c:pt>
                <c:pt idx="335">
                  <c:v>9.1600000000000092E-8</c:v>
                </c:pt>
                <c:pt idx="336">
                  <c:v>9.1650000000000109E-8</c:v>
                </c:pt>
                <c:pt idx="337">
                  <c:v>9.1700000000000073E-8</c:v>
                </c:pt>
                <c:pt idx="338">
                  <c:v>9.1750000000000104E-8</c:v>
                </c:pt>
                <c:pt idx="339">
                  <c:v>9.1800000000000068E-8</c:v>
                </c:pt>
                <c:pt idx="340">
                  <c:v>9.1850000000000085E-8</c:v>
                </c:pt>
                <c:pt idx="341">
                  <c:v>9.1900000000000088E-8</c:v>
                </c:pt>
                <c:pt idx="342">
                  <c:v>9.1950000000000092E-8</c:v>
                </c:pt>
                <c:pt idx="343">
                  <c:v>9.2000000000000069E-8</c:v>
                </c:pt>
                <c:pt idx="344">
                  <c:v>9.2050000000000073E-8</c:v>
                </c:pt>
                <c:pt idx="345">
                  <c:v>9.210000000000009E-8</c:v>
                </c:pt>
                <c:pt idx="346">
                  <c:v>9.2150000000000081E-8</c:v>
                </c:pt>
                <c:pt idx="347">
                  <c:v>9.2200000000000071E-8</c:v>
                </c:pt>
                <c:pt idx="348">
                  <c:v>9.2250000000000088E-8</c:v>
                </c:pt>
                <c:pt idx="349">
                  <c:v>9.2300000000000079E-8</c:v>
                </c:pt>
                <c:pt idx="350">
                  <c:v>9.2350000000000069E-8</c:v>
                </c:pt>
                <c:pt idx="351">
                  <c:v>9.2400000000000047E-8</c:v>
                </c:pt>
                <c:pt idx="352">
                  <c:v>9.2450000000000064E-8</c:v>
                </c:pt>
                <c:pt idx="353">
                  <c:v>9.2500000000000081E-8</c:v>
                </c:pt>
                <c:pt idx="354">
                  <c:v>9.2550000000000084E-8</c:v>
                </c:pt>
                <c:pt idx="355">
                  <c:v>9.2600000000000088E-8</c:v>
                </c:pt>
                <c:pt idx="356">
                  <c:v>9.2650000000000105E-8</c:v>
                </c:pt>
                <c:pt idx="357">
                  <c:v>9.2700000000000069E-8</c:v>
                </c:pt>
                <c:pt idx="358">
                  <c:v>9.2750000000000086E-8</c:v>
                </c:pt>
                <c:pt idx="359">
                  <c:v>9.280000000000009E-8</c:v>
                </c:pt>
                <c:pt idx="360">
                  <c:v>9.285000000000008E-8</c:v>
                </c:pt>
                <c:pt idx="361">
                  <c:v>9.2900000000000071E-8</c:v>
                </c:pt>
                <c:pt idx="362">
                  <c:v>9.2950000000000075E-8</c:v>
                </c:pt>
                <c:pt idx="363">
                  <c:v>9.3000000000000105E-8</c:v>
                </c:pt>
                <c:pt idx="364">
                  <c:v>9.3050000000000109E-8</c:v>
                </c:pt>
                <c:pt idx="365">
                  <c:v>9.3100000000000086E-8</c:v>
                </c:pt>
                <c:pt idx="366">
                  <c:v>9.3150000000000103E-8</c:v>
                </c:pt>
                <c:pt idx="367">
                  <c:v>9.320000000000008E-8</c:v>
                </c:pt>
                <c:pt idx="368">
                  <c:v>9.325000000000011E-8</c:v>
                </c:pt>
                <c:pt idx="369">
                  <c:v>9.3300000000000074E-8</c:v>
                </c:pt>
                <c:pt idx="370">
                  <c:v>9.3350000000000105E-8</c:v>
                </c:pt>
                <c:pt idx="371">
                  <c:v>9.3400000000000082E-8</c:v>
                </c:pt>
                <c:pt idx="372">
                  <c:v>9.3450000000000086E-8</c:v>
                </c:pt>
                <c:pt idx="373">
                  <c:v>9.3500000000000103E-8</c:v>
                </c:pt>
                <c:pt idx="374">
                  <c:v>9.355000000000012E-8</c:v>
                </c:pt>
                <c:pt idx="375">
                  <c:v>9.360000000000011E-8</c:v>
                </c:pt>
                <c:pt idx="376">
                  <c:v>9.3650000000000114E-8</c:v>
                </c:pt>
                <c:pt idx="377">
                  <c:v>9.3700000000000144E-8</c:v>
                </c:pt>
                <c:pt idx="378">
                  <c:v>9.3750000000000108E-8</c:v>
                </c:pt>
                <c:pt idx="379">
                  <c:v>9.3800000000000086E-8</c:v>
                </c:pt>
                <c:pt idx="380">
                  <c:v>9.3850000000000129E-8</c:v>
                </c:pt>
                <c:pt idx="381">
                  <c:v>9.3900000000000106E-8</c:v>
                </c:pt>
                <c:pt idx="382">
                  <c:v>9.395000000000011E-8</c:v>
                </c:pt>
                <c:pt idx="383">
                  <c:v>9.4000000000000087E-8</c:v>
                </c:pt>
                <c:pt idx="384">
                  <c:v>9.4050000000000104E-8</c:v>
                </c:pt>
                <c:pt idx="385">
                  <c:v>9.4100000000000082E-8</c:v>
                </c:pt>
                <c:pt idx="386">
                  <c:v>9.4150000000000085E-8</c:v>
                </c:pt>
                <c:pt idx="387">
                  <c:v>9.4200000000000089E-8</c:v>
                </c:pt>
                <c:pt idx="388">
                  <c:v>9.4250000000000106E-8</c:v>
                </c:pt>
                <c:pt idx="389">
                  <c:v>9.430000000000007E-8</c:v>
                </c:pt>
                <c:pt idx="390">
                  <c:v>9.4350000000000087E-8</c:v>
                </c:pt>
                <c:pt idx="391">
                  <c:v>9.4400000000000091E-8</c:v>
                </c:pt>
                <c:pt idx="392">
                  <c:v>9.4450000000000081E-8</c:v>
                </c:pt>
                <c:pt idx="393">
                  <c:v>9.4500000000000125E-8</c:v>
                </c:pt>
                <c:pt idx="394">
                  <c:v>9.4550000000000129E-8</c:v>
                </c:pt>
                <c:pt idx="395">
                  <c:v>9.4600000000000106E-8</c:v>
                </c:pt>
                <c:pt idx="396">
                  <c:v>9.465000000000011E-8</c:v>
                </c:pt>
                <c:pt idx="397">
                  <c:v>9.4700000000000087E-8</c:v>
                </c:pt>
                <c:pt idx="398">
                  <c:v>9.4750000000000104E-8</c:v>
                </c:pt>
                <c:pt idx="399">
                  <c:v>9.4800000000000081E-8</c:v>
                </c:pt>
                <c:pt idx="400">
                  <c:v>9.4850000000000125E-8</c:v>
                </c:pt>
                <c:pt idx="401">
                  <c:v>9.4900000000000102E-8</c:v>
                </c:pt>
                <c:pt idx="402">
                  <c:v>9.4950000000000106E-8</c:v>
                </c:pt>
                <c:pt idx="403">
                  <c:v>9.5000000000000083E-8</c:v>
                </c:pt>
                <c:pt idx="404">
                  <c:v>9.5050000000000087E-8</c:v>
                </c:pt>
                <c:pt idx="405">
                  <c:v>9.5100000000000091E-8</c:v>
                </c:pt>
                <c:pt idx="406">
                  <c:v>9.5150000000000081E-8</c:v>
                </c:pt>
                <c:pt idx="407">
                  <c:v>9.5200000000000072E-8</c:v>
                </c:pt>
                <c:pt idx="408">
                  <c:v>9.5250000000000102E-8</c:v>
                </c:pt>
                <c:pt idx="409">
                  <c:v>9.5300000000000092E-8</c:v>
                </c:pt>
                <c:pt idx="410">
                  <c:v>9.5350000000000083E-8</c:v>
                </c:pt>
                <c:pt idx="411">
                  <c:v>9.5400000000000073E-8</c:v>
                </c:pt>
                <c:pt idx="412">
                  <c:v>9.5450000000000077E-8</c:v>
                </c:pt>
                <c:pt idx="413">
                  <c:v>9.5500000000000107E-8</c:v>
                </c:pt>
                <c:pt idx="414">
                  <c:v>9.5550000000000111E-8</c:v>
                </c:pt>
                <c:pt idx="415">
                  <c:v>9.5600000000000102E-8</c:v>
                </c:pt>
                <c:pt idx="416">
                  <c:v>9.5650000000000105E-8</c:v>
                </c:pt>
                <c:pt idx="417">
                  <c:v>9.5700000000000083E-8</c:v>
                </c:pt>
                <c:pt idx="418">
                  <c:v>9.5750000000000086E-8</c:v>
                </c:pt>
                <c:pt idx="419">
                  <c:v>9.580000000000009E-8</c:v>
                </c:pt>
                <c:pt idx="420">
                  <c:v>9.5850000000000107E-8</c:v>
                </c:pt>
                <c:pt idx="421">
                  <c:v>9.5900000000000071E-8</c:v>
                </c:pt>
                <c:pt idx="422">
                  <c:v>9.5950000000000101E-8</c:v>
                </c:pt>
                <c:pt idx="423">
                  <c:v>9.6000000000000132E-8</c:v>
                </c:pt>
                <c:pt idx="424">
                  <c:v>9.6050000000000083E-8</c:v>
                </c:pt>
                <c:pt idx="425">
                  <c:v>9.6100000000000073E-8</c:v>
                </c:pt>
                <c:pt idx="426">
                  <c:v>9.6150000000000103E-8</c:v>
                </c:pt>
                <c:pt idx="427">
                  <c:v>9.6200000000000067E-8</c:v>
                </c:pt>
                <c:pt idx="428">
                  <c:v>9.6250000000000084E-8</c:v>
                </c:pt>
                <c:pt idx="429">
                  <c:v>9.6300000000000075E-8</c:v>
                </c:pt>
                <c:pt idx="430">
                  <c:v>9.6350000000000092E-8</c:v>
                </c:pt>
                <c:pt idx="431">
                  <c:v>9.6400000000000069E-8</c:v>
                </c:pt>
                <c:pt idx="432">
                  <c:v>9.6450000000000073E-8</c:v>
                </c:pt>
                <c:pt idx="433">
                  <c:v>9.6500000000000103E-8</c:v>
                </c:pt>
                <c:pt idx="434">
                  <c:v>9.6550000000000107E-8</c:v>
                </c:pt>
                <c:pt idx="435">
                  <c:v>9.6600000000000084E-8</c:v>
                </c:pt>
                <c:pt idx="436">
                  <c:v>9.6650000000000088E-8</c:v>
                </c:pt>
                <c:pt idx="437">
                  <c:v>9.6700000000000118E-8</c:v>
                </c:pt>
                <c:pt idx="438">
                  <c:v>9.6750000000000109E-8</c:v>
                </c:pt>
                <c:pt idx="439">
                  <c:v>9.6800000000000073E-8</c:v>
                </c:pt>
                <c:pt idx="440">
                  <c:v>9.6850000000000103E-8</c:v>
                </c:pt>
                <c:pt idx="441">
                  <c:v>9.6900000000000067E-8</c:v>
                </c:pt>
                <c:pt idx="442">
                  <c:v>9.6950000000000084E-8</c:v>
                </c:pt>
                <c:pt idx="443">
                  <c:v>9.7000000000000074E-8</c:v>
                </c:pt>
                <c:pt idx="444">
                  <c:v>9.7050000000000091E-8</c:v>
                </c:pt>
                <c:pt idx="445">
                  <c:v>9.7100000000000069E-8</c:v>
                </c:pt>
                <c:pt idx="446">
                  <c:v>9.7150000000000073E-8</c:v>
                </c:pt>
                <c:pt idx="447">
                  <c:v>9.720000000000009E-8</c:v>
                </c:pt>
                <c:pt idx="448">
                  <c:v>9.725000000000008E-8</c:v>
                </c:pt>
                <c:pt idx="449">
                  <c:v>9.7300000000000071E-8</c:v>
                </c:pt>
                <c:pt idx="450">
                  <c:v>9.7350000000000074E-8</c:v>
                </c:pt>
                <c:pt idx="451">
                  <c:v>9.7400000000000078E-8</c:v>
                </c:pt>
                <c:pt idx="452">
                  <c:v>9.7450000000000069E-8</c:v>
                </c:pt>
                <c:pt idx="453">
                  <c:v>9.7500000000000072E-8</c:v>
                </c:pt>
                <c:pt idx="454">
                  <c:v>9.7550000000000103E-8</c:v>
                </c:pt>
                <c:pt idx="455">
                  <c:v>9.760000000000008E-8</c:v>
                </c:pt>
                <c:pt idx="456">
                  <c:v>9.7650000000000084E-8</c:v>
                </c:pt>
                <c:pt idx="457">
                  <c:v>9.7700000000000074E-8</c:v>
                </c:pt>
                <c:pt idx="458">
                  <c:v>9.7750000000000104E-8</c:v>
                </c:pt>
                <c:pt idx="459">
                  <c:v>9.7800000000000068E-8</c:v>
                </c:pt>
                <c:pt idx="460">
                  <c:v>9.7850000000000085E-8</c:v>
                </c:pt>
                <c:pt idx="461">
                  <c:v>9.7900000000000089E-8</c:v>
                </c:pt>
                <c:pt idx="462">
                  <c:v>9.795000000000008E-8</c:v>
                </c:pt>
                <c:pt idx="463">
                  <c:v>9.800000000000011E-8</c:v>
                </c:pt>
                <c:pt idx="464">
                  <c:v>9.8050000000000114E-8</c:v>
                </c:pt>
                <c:pt idx="465">
                  <c:v>9.8100000000000104E-8</c:v>
                </c:pt>
                <c:pt idx="466">
                  <c:v>9.8150000000000108E-8</c:v>
                </c:pt>
                <c:pt idx="467">
                  <c:v>9.8200000000000085E-8</c:v>
                </c:pt>
                <c:pt idx="468">
                  <c:v>9.8250000000000129E-8</c:v>
                </c:pt>
                <c:pt idx="469">
                  <c:v>9.830000000000008E-8</c:v>
                </c:pt>
                <c:pt idx="470">
                  <c:v>9.835000000000011E-8</c:v>
                </c:pt>
                <c:pt idx="471">
                  <c:v>9.8400000000000074E-8</c:v>
                </c:pt>
                <c:pt idx="472">
                  <c:v>9.8450000000000104E-8</c:v>
                </c:pt>
                <c:pt idx="473">
                  <c:v>9.8500000000000108E-8</c:v>
                </c:pt>
                <c:pt idx="474">
                  <c:v>9.8550000000000138E-8</c:v>
                </c:pt>
                <c:pt idx="475">
                  <c:v>9.8600000000000129E-8</c:v>
                </c:pt>
                <c:pt idx="476">
                  <c:v>9.8650000000000119E-8</c:v>
                </c:pt>
                <c:pt idx="477">
                  <c:v>9.870000000000011E-8</c:v>
                </c:pt>
                <c:pt idx="478">
                  <c:v>9.8750000000000113E-8</c:v>
                </c:pt>
                <c:pt idx="479">
                  <c:v>9.8800000000000104E-8</c:v>
                </c:pt>
                <c:pt idx="480">
                  <c:v>9.8850000000000108E-8</c:v>
                </c:pt>
                <c:pt idx="481">
                  <c:v>9.8900000000000085E-8</c:v>
                </c:pt>
                <c:pt idx="482">
                  <c:v>9.8950000000000128E-8</c:v>
                </c:pt>
                <c:pt idx="483">
                  <c:v>9.9000000000000106E-8</c:v>
                </c:pt>
                <c:pt idx="484">
                  <c:v>9.9050000000000109E-8</c:v>
                </c:pt>
                <c:pt idx="485">
                  <c:v>9.9100000000000087E-8</c:v>
                </c:pt>
                <c:pt idx="486">
                  <c:v>9.9150000000000104E-8</c:v>
                </c:pt>
                <c:pt idx="487">
                  <c:v>9.9200000000000081E-8</c:v>
                </c:pt>
                <c:pt idx="488">
                  <c:v>9.9250000000000085E-8</c:v>
                </c:pt>
                <c:pt idx="489">
                  <c:v>9.9300000000000088E-8</c:v>
                </c:pt>
                <c:pt idx="490">
                  <c:v>9.9350000000000105E-8</c:v>
                </c:pt>
                <c:pt idx="491">
                  <c:v>9.940000000000007E-8</c:v>
                </c:pt>
                <c:pt idx="492">
                  <c:v>9.9450000000000087E-8</c:v>
                </c:pt>
                <c:pt idx="493">
                  <c:v>9.9500000000000103E-8</c:v>
                </c:pt>
                <c:pt idx="494">
                  <c:v>9.955000000000012E-8</c:v>
                </c:pt>
                <c:pt idx="495">
                  <c:v>9.9600000000000111E-8</c:v>
                </c:pt>
                <c:pt idx="496">
                  <c:v>9.9650000000000128E-8</c:v>
                </c:pt>
                <c:pt idx="497">
                  <c:v>9.9700000000000145E-8</c:v>
                </c:pt>
                <c:pt idx="498">
                  <c:v>9.9750000000000109E-8</c:v>
                </c:pt>
                <c:pt idx="499">
                  <c:v>9.9800000000000086E-8</c:v>
                </c:pt>
                <c:pt idx="500">
                  <c:v>9.9850000000000103E-8</c:v>
                </c:pt>
                <c:pt idx="501">
                  <c:v>9.9900000000000081E-8</c:v>
                </c:pt>
                <c:pt idx="502">
                  <c:v>9.9950000000000111E-8</c:v>
                </c:pt>
                <c:pt idx="503">
                  <c:v>1.0000000000000009E-7</c:v>
                </c:pt>
                <c:pt idx="504">
                  <c:v>1.0005000000000008E-7</c:v>
                </c:pt>
                <c:pt idx="505">
                  <c:v>1.0010000000000006E-7</c:v>
                </c:pt>
                <c:pt idx="506">
                  <c:v>1.0015000000000005E-7</c:v>
                </c:pt>
                <c:pt idx="507">
                  <c:v>1.0020000000000009E-7</c:v>
                </c:pt>
                <c:pt idx="508">
                  <c:v>1.0025000000000005E-7</c:v>
                </c:pt>
                <c:pt idx="509">
                  <c:v>1.0030000000000004E-7</c:v>
                </c:pt>
                <c:pt idx="510">
                  <c:v>1.0035000000000005E-7</c:v>
                </c:pt>
                <c:pt idx="511">
                  <c:v>1.0040000000000008E-7</c:v>
                </c:pt>
                <c:pt idx="512">
                  <c:v>1.0045000000000006E-7</c:v>
                </c:pt>
                <c:pt idx="513">
                  <c:v>1.0050000000000005E-7</c:v>
                </c:pt>
                <c:pt idx="514">
                  <c:v>1.0055000000000005E-7</c:v>
                </c:pt>
                <c:pt idx="515">
                  <c:v>1.0060000000000008E-7</c:v>
                </c:pt>
                <c:pt idx="516">
                  <c:v>1.0065000000000006E-7</c:v>
                </c:pt>
                <c:pt idx="517">
                  <c:v>1.0070000000000005E-7</c:v>
                </c:pt>
                <c:pt idx="518">
                  <c:v>1.0075000000000005E-7</c:v>
                </c:pt>
                <c:pt idx="519">
                  <c:v>1.0080000000000008E-7</c:v>
                </c:pt>
                <c:pt idx="520">
                  <c:v>1.0085000000000006E-7</c:v>
                </c:pt>
                <c:pt idx="521">
                  <c:v>1.0090000000000005E-7</c:v>
                </c:pt>
                <c:pt idx="522">
                  <c:v>1.0095000000000004E-7</c:v>
                </c:pt>
                <c:pt idx="523">
                  <c:v>1.0100000000000008E-7</c:v>
                </c:pt>
                <c:pt idx="524">
                  <c:v>1.0105000000000006E-7</c:v>
                </c:pt>
                <c:pt idx="525">
                  <c:v>1.0110000000000005E-7</c:v>
                </c:pt>
                <c:pt idx="526">
                  <c:v>1.0115000000000004E-7</c:v>
                </c:pt>
                <c:pt idx="527">
                  <c:v>1.0120000000000009E-7</c:v>
                </c:pt>
                <c:pt idx="528">
                  <c:v>1.0125000000000008E-7</c:v>
                </c:pt>
                <c:pt idx="529">
                  <c:v>1.0130000000000005E-7</c:v>
                </c:pt>
                <c:pt idx="530">
                  <c:v>1.0135000000000004E-7</c:v>
                </c:pt>
                <c:pt idx="531">
                  <c:v>1.0140000000000006E-7</c:v>
                </c:pt>
                <c:pt idx="532">
                  <c:v>1.0145000000000008E-7</c:v>
                </c:pt>
                <c:pt idx="533">
                  <c:v>1.0150000000000006E-7</c:v>
                </c:pt>
                <c:pt idx="534">
                  <c:v>1.0155000000000005E-7</c:v>
                </c:pt>
                <c:pt idx="535">
                  <c:v>1.0160000000000009E-7</c:v>
                </c:pt>
                <c:pt idx="536">
                  <c:v>1.0165000000000008E-7</c:v>
                </c:pt>
                <c:pt idx="537">
                  <c:v>1.0170000000000006E-7</c:v>
                </c:pt>
                <c:pt idx="538">
                  <c:v>1.0175000000000005E-7</c:v>
                </c:pt>
                <c:pt idx="539">
                  <c:v>1.0180000000000009E-7</c:v>
                </c:pt>
                <c:pt idx="540">
                  <c:v>1.0185000000000008E-7</c:v>
                </c:pt>
                <c:pt idx="541">
                  <c:v>1.0190000000000006E-7</c:v>
                </c:pt>
                <c:pt idx="542">
                  <c:v>1.0195000000000005E-7</c:v>
                </c:pt>
                <c:pt idx="543">
                  <c:v>1.0200000000000008E-7</c:v>
                </c:pt>
                <c:pt idx="544">
                  <c:v>1.0205000000000006E-7</c:v>
                </c:pt>
                <c:pt idx="545">
                  <c:v>1.0210000000000005E-7</c:v>
                </c:pt>
                <c:pt idx="546">
                  <c:v>1.0215000000000005E-7</c:v>
                </c:pt>
                <c:pt idx="547">
                  <c:v>1.0220000000000008E-7</c:v>
                </c:pt>
                <c:pt idx="548">
                  <c:v>1.0225000000000006E-7</c:v>
                </c:pt>
                <c:pt idx="549">
                  <c:v>1.0230000000000008E-7</c:v>
                </c:pt>
                <c:pt idx="550">
                  <c:v>1.0235000000000005E-7</c:v>
                </c:pt>
                <c:pt idx="551">
                  <c:v>1.0240000000000008E-7</c:v>
                </c:pt>
                <c:pt idx="552">
                  <c:v>1.0245000000000006E-7</c:v>
                </c:pt>
                <c:pt idx="553">
                  <c:v>1.0250000000000005E-7</c:v>
                </c:pt>
                <c:pt idx="554">
                  <c:v>1.0255000000000004E-7</c:v>
                </c:pt>
                <c:pt idx="555">
                  <c:v>1.0260000000000008E-7</c:v>
                </c:pt>
                <c:pt idx="556">
                  <c:v>1.0265000000000008E-7</c:v>
                </c:pt>
                <c:pt idx="557">
                  <c:v>1.0270000000000005E-7</c:v>
                </c:pt>
                <c:pt idx="558">
                  <c:v>1.0275000000000004E-7</c:v>
                </c:pt>
                <c:pt idx="559">
                  <c:v>1.0280000000000009E-7</c:v>
                </c:pt>
                <c:pt idx="560">
                  <c:v>1.0285000000000008E-7</c:v>
                </c:pt>
                <c:pt idx="561">
                  <c:v>1.0290000000000005E-7</c:v>
                </c:pt>
                <c:pt idx="562">
                  <c:v>1.0295000000000005E-7</c:v>
                </c:pt>
                <c:pt idx="563">
                  <c:v>1.0300000000000009E-7</c:v>
                </c:pt>
                <c:pt idx="564">
                  <c:v>1.0305000000000008E-7</c:v>
                </c:pt>
                <c:pt idx="565">
                  <c:v>1.0310000000000006E-7</c:v>
                </c:pt>
                <c:pt idx="566">
                  <c:v>1.0315000000000005E-7</c:v>
                </c:pt>
                <c:pt idx="567">
                  <c:v>1.0320000000000009E-7</c:v>
                </c:pt>
                <c:pt idx="568">
                  <c:v>1.0325000000000008E-7</c:v>
                </c:pt>
                <c:pt idx="569">
                  <c:v>1.0330000000000006E-7</c:v>
                </c:pt>
                <c:pt idx="570">
                  <c:v>1.0335000000000005E-7</c:v>
                </c:pt>
                <c:pt idx="571">
                  <c:v>1.0340000000000009E-7</c:v>
                </c:pt>
                <c:pt idx="572">
                  <c:v>1.0345000000000008E-7</c:v>
                </c:pt>
                <c:pt idx="573">
                  <c:v>1.0350000000000006E-7</c:v>
                </c:pt>
                <c:pt idx="574">
                  <c:v>1.0355000000000005E-7</c:v>
                </c:pt>
                <c:pt idx="575">
                  <c:v>1.0360000000000009E-7</c:v>
                </c:pt>
                <c:pt idx="576">
                  <c:v>1.0365000000000006E-7</c:v>
                </c:pt>
                <c:pt idx="577">
                  <c:v>1.0370000000000007E-7</c:v>
                </c:pt>
                <c:pt idx="578">
                  <c:v>1.0375000000000005E-7</c:v>
                </c:pt>
                <c:pt idx="579">
                  <c:v>1.0380000000000008E-7</c:v>
                </c:pt>
                <c:pt idx="580">
                  <c:v>1.0385000000000006E-7</c:v>
                </c:pt>
                <c:pt idx="581">
                  <c:v>1.0390000000000008E-7</c:v>
                </c:pt>
                <c:pt idx="582">
                  <c:v>1.0395000000000005E-7</c:v>
                </c:pt>
                <c:pt idx="583">
                  <c:v>1.0400000000000008E-7</c:v>
                </c:pt>
                <c:pt idx="584">
                  <c:v>1.0405000000000009E-7</c:v>
                </c:pt>
                <c:pt idx="585">
                  <c:v>1.0410000000000008E-7</c:v>
                </c:pt>
                <c:pt idx="586">
                  <c:v>1.0415000000000006E-7</c:v>
                </c:pt>
                <c:pt idx="587">
                  <c:v>1.0420000000000009E-7</c:v>
                </c:pt>
                <c:pt idx="588">
                  <c:v>1.0425000000000008E-7</c:v>
                </c:pt>
                <c:pt idx="589">
                  <c:v>1.0430000000000005E-7</c:v>
                </c:pt>
                <c:pt idx="590">
                  <c:v>1.0435000000000004E-7</c:v>
                </c:pt>
                <c:pt idx="591">
                  <c:v>1.0440000000000009E-7</c:v>
                </c:pt>
                <c:pt idx="592">
                  <c:v>1.0445000000000008E-7</c:v>
                </c:pt>
                <c:pt idx="593">
                  <c:v>1.0450000000000006E-7</c:v>
                </c:pt>
                <c:pt idx="594">
                  <c:v>1.0455000000000005E-7</c:v>
                </c:pt>
                <c:pt idx="595">
                  <c:v>1.0460000000000009E-7</c:v>
                </c:pt>
                <c:pt idx="596">
                  <c:v>1.0465000000000008E-7</c:v>
                </c:pt>
                <c:pt idx="597">
                  <c:v>1.0470000000000006E-7</c:v>
                </c:pt>
                <c:pt idx="598">
                  <c:v>1.0475000000000005E-7</c:v>
                </c:pt>
                <c:pt idx="599">
                  <c:v>1.0480000000000009E-7</c:v>
                </c:pt>
                <c:pt idx="600">
                  <c:v>1.0485000000000008E-7</c:v>
                </c:pt>
                <c:pt idx="601">
                  <c:v>1.0490000000000006E-7</c:v>
                </c:pt>
                <c:pt idx="602">
                  <c:v>1.0495000000000005E-7</c:v>
                </c:pt>
                <c:pt idx="603">
                  <c:v>1.0500000000000009E-7</c:v>
                </c:pt>
                <c:pt idx="604">
                  <c:v>1.0505000000000008E-7</c:v>
                </c:pt>
                <c:pt idx="605">
                  <c:v>1.0510000000000006E-7</c:v>
                </c:pt>
                <c:pt idx="606">
                  <c:v>1.0515000000000005E-7</c:v>
                </c:pt>
                <c:pt idx="607">
                  <c:v>1.0520000000000009E-7</c:v>
                </c:pt>
                <c:pt idx="608">
                  <c:v>1.0525000000000009E-7</c:v>
                </c:pt>
                <c:pt idx="609">
                  <c:v>1.0530000000000008E-7</c:v>
                </c:pt>
                <c:pt idx="610">
                  <c:v>1.0535000000000005E-7</c:v>
                </c:pt>
                <c:pt idx="611">
                  <c:v>1.0540000000000008E-7</c:v>
                </c:pt>
                <c:pt idx="612">
                  <c:v>1.0545000000000006E-7</c:v>
                </c:pt>
                <c:pt idx="613">
                  <c:v>1.0550000000000008E-7</c:v>
                </c:pt>
                <c:pt idx="614">
                  <c:v>1.0555000000000006E-7</c:v>
                </c:pt>
                <c:pt idx="615">
                  <c:v>1.0560000000000009E-7</c:v>
                </c:pt>
                <c:pt idx="616">
                  <c:v>1.0565000000000009E-7</c:v>
                </c:pt>
                <c:pt idx="617">
                  <c:v>1.0570000000000008E-7</c:v>
                </c:pt>
                <c:pt idx="618">
                  <c:v>1.0575000000000006E-7</c:v>
                </c:pt>
                <c:pt idx="619">
                  <c:v>1.0580000000000009E-7</c:v>
                </c:pt>
                <c:pt idx="620">
                  <c:v>1.0585000000000009E-7</c:v>
                </c:pt>
                <c:pt idx="621">
                  <c:v>1.0590000000000008E-7</c:v>
                </c:pt>
                <c:pt idx="622">
                  <c:v>1.0595000000000005E-7</c:v>
                </c:pt>
                <c:pt idx="623">
                  <c:v>1.0600000000000009E-7</c:v>
                </c:pt>
                <c:pt idx="624">
                  <c:v>1.0605000000000008E-7</c:v>
                </c:pt>
                <c:pt idx="625">
                  <c:v>1.0610000000000006E-7</c:v>
                </c:pt>
                <c:pt idx="626">
                  <c:v>1.0615000000000005E-7</c:v>
                </c:pt>
                <c:pt idx="627">
                  <c:v>1.0620000000000009E-7</c:v>
                </c:pt>
                <c:pt idx="628">
                  <c:v>1.0625000000000008E-7</c:v>
                </c:pt>
                <c:pt idx="629">
                  <c:v>1.0630000000000006E-7</c:v>
                </c:pt>
                <c:pt idx="630">
                  <c:v>1.0635000000000008E-7</c:v>
                </c:pt>
                <c:pt idx="631">
                  <c:v>1.0640000000000009E-7</c:v>
                </c:pt>
                <c:pt idx="632">
                  <c:v>1.0645000000000008E-7</c:v>
                </c:pt>
                <c:pt idx="633">
                  <c:v>1.0650000000000006E-7</c:v>
                </c:pt>
                <c:pt idx="634">
                  <c:v>1.0655000000000005E-7</c:v>
                </c:pt>
                <c:pt idx="635">
                  <c:v>1.0660000000000009E-7</c:v>
                </c:pt>
                <c:pt idx="636">
                  <c:v>1.0665000000000008E-7</c:v>
                </c:pt>
                <c:pt idx="637">
                  <c:v>1.0670000000000008E-7</c:v>
                </c:pt>
                <c:pt idx="638">
                  <c:v>1.0675000000000005E-7</c:v>
                </c:pt>
                <c:pt idx="639">
                  <c:v>1.068000000000001E-7</c:v>
                </c:pt>
                <c:pt idx="640">
                  <c:v>1.0685000000000009E-7</c:v>
                </c:pt>
                <c:pt idx="641">
                  <c:v>1.0690000000000008E-7</c:v>
                </c:pt>
                <c:pt idx="642">
                  <c:v>1.0695000000000005E-7</c:v>
                </c:pt>
                <c:pt idx="643">
                  <c:v>1.070000000000001E-7</c:v>
                </c:pt>
                <c:pt idx="644">
                  <c:v>1.0705000000000009E-7</c:v>
                </c:pt>
                <c:pt idx="645">
                  <c:v>1.0710000000000008E-7</c:v>
                </c:pt>
                <c:pt idx="646">
                  <c:v>1.0715000000000006E-7</c:v>
                </c:pt>
                <c:pt idx="647">
                  <c:v>1.0720000000000009E-7</c:v>
                </c:pt>
                <c:pt idx="648">
                  <c:v>1.0725000000000009E-7</c:v>
                </c:pt>
                <c:pt idx="649">
                  <c:v>1.0730000000000008E-7</c:v>
                </c:pt>
                <c:pt idx="650">
                  <c:v>1.0735000000000006E-7</c:v>
                </c:pt>
                <c:pt idx="651">
                  <c:v>1.0740000000000009E-7</c:v>
                </c:pt>
                <c:pt idx="652">
                  <c:v>1.0745000000000009E-7</c:v>
                </c:pt>
                <c:pt idx="653">
                  <c:v>1.0750000000000008E-7</c:v>
                </c:pt>
                <c:pt idx="654">
                  <c:v>1.0755000000000006E-7</c:v>
                </c:pt>
                <c:pt idx="655">
                  <c:v>1.0760000000000009E-7</c:v>
                </c:pt>
                <c:pt idx="656">
                  <c:v>1.0765000000000009E-7</c:v>
                </c:pt>
                <c:pt idx="657">
                  <c:v>1.0770000000000006E-7</c:v>
                </c:pt>
                <c:pt idx="658">
                  <c:v>1.0775000000000007E-7</c:v>
                </c:pt>
                <c:pt idx="659">
                  <c:v>1.0780000000000009E-7</c:v>
                </c:pt>
                <c:pt idx="660">
                  <c:v>1.0785000000000008E-7</c:v>
                </c:pt>
                <c:pt idx="661">
                  <c:v>1.0790000000000006E-7</c:v>
                </c:pt>
                <c:pt idx="662">
                  <c:v>1.0795000000000008E-7</c:v>
                </c:pt>
                <c:pt idx="663">
                  <c:v>1.0800000000000009E-7</c:v>
                </c:pt>
                <c:pt idx="664">
                  <c:v>1.0805000000000008E-7</c:v>
                </c:pt>
                <c:pt idx="665">
                  <c:v>1.0810000000000006E-7</c:v>
                </c:pt>
                <c:pt idx="666">
                  <c:v>1.0815000000000008E-7</c:v>
                </c:pt>
                <c:pt idx="667">
                  <c:v>1.0820000000000012E-7</c:v>
                </c:pt>
                <c:pt idx="668">
                  <c:v>1.0825000000000009E-7</c:v>
                </c:pt>
                <c:pt idx="669">
                  <c:v>1.0830000000000008E-7</c:v>
                </c:pt>
                <c:pt idx="670">
                  <c:v>1.0835000000000005E-7</c:v>
                </c:pt>
                <c:pt idx="671">
                  <c:v>1.084000000000001E-7</c:v>
                </c:pt>
                <c:pt idx="672">
                  <c:v>1.0845000000000009E-7</c:v>
                </c:pt>
                <c:pt idx="673">
                  <c:v>1.0850000000000008E-7</c:v>
                </c:pt>
                <c:pt idx="674">
                  <c:v>1.0855000000000006E-7</c:v>
                </c:pt>
                <c:pt idx="675">
                  <c:v>1.086000000000001E-7</c:v>
                </c:pt>
                <c:pt idx="676">
                  <c:v>1.0865000000000009E-7</c:v>
                </c:pt>
                <c:pt idx="677">
                  <c:v>1.0870000000000008E-7</c:v>
                </c:pt>
                <c:pt idx="678">
                  <c:v>1.0875000000000006E-7</c:v>
                </c:pt>
                <c:pt idx="679">
                  <c:v>1.088000000000001E-7</c:v>
                </c:pt>
                <c:pt idx="680">
                  <c:v>1.0885000000000009E-7</c:v>
                </c:pt>
                <c:pt idx="681">
                  <c:v>1.0890000000000008E-7</c:v>
                </c:pt>
                <c:pt idx="682">
                  <c:v>1.0895000000000006E-7</c:v>
                </c:pt>
                <c:pt idx="683">
                  <c:v>1.0900000000000009E-7</c:v>
                </c:pt>
                <c:pt idx="684">
                  <c:v>1.0905000000000009E-7</c:v>
                </c:pt>
                <c:pt idx="685">
                  <c:v>1.0910000000000008E-7</c:v>
                </c:pt>
                <c:pt idx="686">
                  <c:v>1.0915000000000006E-7</c:v>
                </c:pt>
                <c:pt idx="687">
                  <c:v>1.0920000000000009E-7</c:v>
                </c:pt>
                <c:pt idx="688">
                  <c:v>1.0925000000000009E-7</c:v>
                </c:pt>
                <c:pt idx="689">
                  <c:v>1.0930000000000009E-7</c:v>
                </c:pt>
                <c:pt idx="690">
                  <c:v>1.0935000000000008E-7</c:v>
                </c:pt>
                <c:pt idx="691">
                  <c:v>1.0940000000000009E-7</c:v>
                </c:pt>
                <c:pt idx="692">
                  <c:v>1.0945000000000008E-7</c:v>
                </c:pt>
                <c:pt idx="693">
                  <c:v>1.0950000000000006E-7</c:v>
                </c:pt>
                <c:pt idx="694">
                  <c:v>1.0955000000000008E-7</c:v>
                </c:pt>
                <c:pt idx="695">
                  <c:v>1.0960000000000009E-7</c:v>
                </c:pt>
                <c:pt idx="696">
                  <c:v>1.0965000000000009E-7</c:v>
                </c:pt>
                <c:pt idx="697">
                  <c:v>1.0970000000000009E-7</c:v>
                </c:pt>
                <c:pt idx="698">
                  <c:v>1.0975000000000008E-7</c:v>
                </c:pt>
                <c:pt idx="699">
                  <c:v>1.0980000000000012E-7</c:v>
                </c:pt>
                <c:pt idx="700">
                  <c:v>1.0985000000000009E-7</c:v>
                </c:pt>
                <c:pt idx="701">
                  <c:v>1.0990000000000009E-7</c:v>
                </c:pt>
                <c:pt idx="702">
                  <c:v>1.0995000000000005E-7</c:v>
                </c:pt>
                <c:pt idx="703">
                  <c:v>1.100000000000001E-7</c:v>
                </c:pt>
                <c:pt idx="704">
                  <c:v>1.1005000000000009E-7</c:v>
                </c:pt>
                <c:pt idx="705">
                  <c:v>1.1010000000000008E-7</c:v>
                </c:pt>
                <c:pt idx="706">
                  <c:v>1.1015000000000006E-7</c:v>
                </c:pt>
                <c:pt idx="707">
                  <c:v>1.102000000000001E-7</c:v>
                </c:pt>
                <c:pt idx="708">
                  <c:v>1.1025000000000009E-7</c:v>
                </c:pt>
                <c:pt idx="709">
                  <c:v>1.1030000000000008E-7</c:v>
                </c:pt>
                <c:pt idx="710">
                  <c:v>1.1035000000000006E-7</c:v>
                </c:pt>
                <c:pt idx="711">
                  <c:v>1.104000000000001E-7</c:v>
                </c:pt>
                <c:pt idx="712">
                  <c:v>1.1045000000000009E-7</c:v>
                </c:pt>
                <c:pt idx="713">
                  <c:v>1.1050000000000008E-7</c:v>
                </c:pt>
                <c:pt idx="714">
                  <c:v>1.1055000000000006E-7</c:v>
                </c:pt>
                <c:pt idx="715">
                  <c:v>1.1060000000000009E-7</c:v>
                </c:pt>
                <c:pt idx="716">
                  <c:v>1.1065000000000009E-7</c:v>
                </c:pt>
                <c:pt idx="717">
                  <c:v>1.1070000000000008E-7</c:v>
                </c:pt>
                <c:pt idx="718">
                  <c:v>1.1075000000000008E-7</c:v>
                </c:pt>
                <c:pt idx="719">
                  <c:v>1.1080000000000009E-7</c:v>
                </c:pt>
                <c:pt idx="720">
                  <c:v>1.108500000000001E-7</c:v>
                </c:pt>
                <c:pt idx="721">
                  <c:v>1.1090000000000009E-7</c:v>
                </c:pt>
                <c:pt idx="722">
                  <c:v>1.1095000000000008E-7</c:v>
                </c:pt>
                <c:pt idx="723">
                  <c:v>1.1100000000000009E-7</c:v>
                </c:pt>
                <c:pt idx="724">
                  <c:v>1.110500000000001E-7</c:v>
                </c:pt>
                <c:pt idx="725">
                  <c:v>1.1110000000000009E-7</c:v>
                </c:pt>
                <c:pt idx="726">
                  <c:v>1.1115000000000008E-7</c:v>
                </c:pt>
                <c:pt idx="727">
                  <c:v>1.1120000000000012E-7</c:v>
                </c:pt>
                <c:pt idx="728">
                  <c:v>1.1125000000000009E-7</c:v>
                </c:pt>
                <c:pt idx="729">
                  <c:v>1.1130000000000009E-7</c:v>
                </c:pt>
                <c:pt idx="730">
                  <c:v>1.1135000000000008E-7</c:v>
                </c:pt>
                <c:pt idx="731">
                  <c:v>1.1140000000000012E-7</c:v>
                </c:pt>
                <c:pt idx="732">
                  <c:v>1.1145000000000009E-7</c:v>
                </c:pt>
                <c:pt idx="733">
                  <c:v>1.1150000000000009E-7</c:v>
                </c:pt>
                <c:pt idx="734">
                  <c:v>1.1155000000000008E-7</c:v>
                </c:pt>
                <c:pt idx="735">
                  <c:v>1.1160000000000013E-7</c:v>
                </c:pt>
                <c:pt idx="736">
                  <c:v>1.1165000000000009E-7</c:v>
                </c:pt>
                <c:pt idx="737">
                  <c:v>1.1170000000000009E-7</c:v>
                </c:pt>
                <c:pt idx="738">
                  <c:v>1.1175000000000006E-7</c:v>
                </c:pt>
                <c:pt idx="739">
                  <c:v>1.118000000000001E-7</c:v>
                </c:pt>
                <c:pt idx="740">
                  <c:v>1.1185000000000009E-7</c:v>
                </c:pt>
                <c:pt idx="741">
                  <c:v>1.1190000000000008E-7</c:v>
                </c:pt>
                <c:pt idx="742">
                  <c:v>1.1195000000000006E-7</c:v>
                </c:pt>
                <c:pt idx="743">
                  <c:v>1.120000000000001E-7</c:v>
                </c:pt>
                <c:pt idx="744">
                  <c:v>1.1205000000000009E-7</c:v>
                </c:pt>
                <c:pt idx="745">
                  <c:v>1.1210000000000008E-7</c:v>
                </c:pt>
                <c:pt idx="746">
                  <c:v>1.1215000000000006E-7</c:v>
                </c:pt>
                <c:pt idx="747">
                  <c:v>1.122000000000001E-7</c:v>
                </c:pt>
                <c:pt idx="748">
                  <c:v>1.1225000000000012E-7</c:v>
                </c:pt>
                <c:pt idx="749">
                  <c:v>1.1230000000000009E-7</c:v>
                </c:pt>
                <c:pt idx="750">
                  <c:v>1.1235000000000008E-7</c:v>
                </c:pt>
                <c:pt idx="751">
                  <c:v>1.1240000000000009E-7</c:v>
                </c:pt>
                <c:pt idx="752">
                  <c:v>1.124500000000001E-7</c:v>
                </c:pt>
                <c:pt idx="753">
                  <c:v>1.1250000000000009E-7</c:v>
                </c:pt>
                <c:pt idx="754">
                  <c:v>1.1255000000000008E-7</c:v>
                </c:pt>
                <c:pt idx="755">
                  <c:v>1.1260000000000012E-7</c:v>
                </c:pt>
                <c:pt idx="756">
                  <c:v>1.126500000000001E-7</c:v>
                </c:pt>
                <c:pt idx="757">
                  <c:v>1.1270000000000009E-7</c:v>
                </c:pt>
                <c:pt idx="758">
                  <c:v>1.1275000000000008E-7</c:v>
                </c:pt>
                <c:pt idx="759">
                  <c:v>1.1280000000000012E-7</c:v>
                </c:pt>
                <c:pt idx="760">
                  <c:v>1.128500000000001E-7</c:v>
                </c:pt>
                <c:pt idx="761">
                  <c:v>1.1290000000000009E-7</c:v>
                </c:pt>
                <c:pt idx="762">
                  <c:v>1.1295000000000008E-7</c:v>
                </c:pt>
                <c:pt idx="763">
                  <c:v>1.1300000000000013E-7</c:v>
                </c:pt>
                <c:pt idx="764">
                  <c:v>1.1305000000000009E-7</c:v>
                </c:pt>
                <c:pt idx="765">
                  <c:v>1.1310000000000009E-7</c:v>
                </c:pt>
                <c:pt idx="766">
                  <c:v>1.1315000000000008E-7</c:v>
                </c:pt>
                <c:pt idx="767">
                  <c:v>1.1320000000000013E-7</c:v>
                </c:pt>
                <c:pt idx="768">
                  <c:v>1.1325000000000009E-7</c:v>
                </c:pt>
                <c:pt idx="769">
                  <c:v>1.1330000000000009E-7</c:v>
                </c:pt>
                <c:pt idx="770">
                  <c:v>1.1335000000000009E-7</c:v>
                </c:pt>
                <c:pt idx="771">
                  <c:v>1.1340000000000013E-7</c:v>
                </c:pt>
                <c:pt idx="772">
                  <c:v>1.1345000000000009E-7</c:v>
                </c:pt>
                <c:pt idx="773">
                  <c:v>1.1350000000000008E-7</c:v>
                </c:pt>
                <c:pt idx="774">
                  <c:v>1.1355000000000006E-7</c:v>
                </c:pt>
                <c:pt idx="775">
                  <c:v>1.136000000000001E-7</c:v>
                </c:pt>
                <c:pt idx="776">
                  <c:v>1.1365000000000009E-7</c:v>
                </c:pt>
                <c:pt idx="777">
                  <c:v>1.1370000000000009E-7</c:v>
                </c:pt>
                <c:pt idx="778">
                  <c:v>1.1375000000000009E-7</c:v>
                </c:pt>
                <c:pt idx="779">
                  <c:v>1.1380000000000011E-7</c:v>
                </c:pt>
                <c:pt idx="780">
                  <c:v>1.1385000000000012E-7</c:v>
                </c:pt>
                <c:pt idx="781">
                  <c:v>1.1390000000000009E-7</c:v>
                </c:pt>
                <c:pt idx="782">
                  <c:v>1.1395000000000009E-7</c:v>
                </c:pt>
                <c:pt idx="783">
                  <c:v>1.1400000000000011E-7</c:v>
                </c:pt>
                <c:pt idx="784">
                  <c:v>1.140500000000001E-7</c:v>
                </c:pt>
                <c:pt idx="785">
                  <c:v>1.1410000000000009E-7</c:v>
                </c:pt>
                <c:pt idx="786">
                  <c:v>1.1415000000000008E-7</c:v>
                </c:pt>
                <c:pt idx="787">
                  <c:v>1.1420000000000012E-7</c:v>
                </c:pt>
                <c:pt idx="788">
                  <c:v>1.142500000000001E-7</c:v>
                </c:pt>
                <c:pt idx="789">
                  <c:v>1.1430000000000009E-7</c:v>
                </c:pt>
                <c:pt idx="790">
                  <c:v>1.1435000000000008E-7</c:v>
                </c:pt>
                <c:pt idx="791">
                  <c:v>1.1440000000000012E-7</c:v>
                </c:pt>
                <c:pt idx="792">
                  <c:v>1.144500000000001E-7</c:v>
                </c:pt>
                <c:pt idx="793">
                  <c:v>1.1450000000000009E-7</c:v>
                </c:pt>
                <c:pt idx="794">
                  <c:v>1.1455000000000008E-7</c:v>
                </c:pt>
                <c:pt idx="795">
                  <c:v>1.1460000000000013E-7</c:v>
                </c:pt>
                <c:pt idx="796">
                  <c:v>1.1465000000000009E-7</c:v>
                </c:pt>
                <c:pt idx="797">
                  <c:v>1.1470000000000009E-7</c:v>
                </c:pt>
                <c:pt idx="798">
                  <c:v>1.1475000000000008E-7</c:v>
                </c:pt>
                <c:pt idx="799">
                  <c:v>1.1480000000000013E-7</c:v>
                </c:pt>
                <c:pt idx="800">
                  <c:v>1.1485000000000009E-7</c:v>
                </c:pt>
                <c:pt idx="801">
                  <c:v>1.149000000000001E-7</c:v>
                </c:pt>
                <c:pt idx="802">
                  <c:v>1.1495000000000009E-7</c:v>
                </c:pt>
                <c:pt idx="803">
                  <c:v>1.1500000000000013E-7</c:v>
                </c:pt>
                <c:pt idx="804">
                  <c:v>1.1505000000000009E-7</c:v>
                </c:pt>
                <c:pt idx="805">
                  <c:v>1.151000000000001E-7</c:v>
                </c:pt>
                <c:pt idx="806">
                  <c:v>1.1515000000000009E-7</c:v>
                </c:pt>
                <c:pt idx="807">
                  <c:v>1.1520000000000011E-7</c:v>
                </c:pt>
                <c:pt idx="808">
                  <c:v>1.1525000000000012E-7</c:v>
                </c:pt>
                <c:pt idx="809">
                  <c:v>1.1530000000000009E-7</c:v>
                </c:pt>
                <c:pt idx="810">
                  <c:v>1.1535000000000009E-7</c:v>
                </c:pt>
                <c:pt idx="811">
                  <c:v>1.1540000000000011E-7</c:v>
                </c:pt>
                <c:pt idx="812">
                  <c:v>1.1545000000000012E-7</c:v>
                </c:pt>
                <c:pt idx="813">
                  <c:v>1.1550000000000009E-7</c:v>
                </c:pt>
                <c:pt idx="814">
                  <c:v>1.1555000000000009E-7</c:v>
                </c:pt>
                <c:pt idx="815">
                  <c:v>1.1560000000000012E-7</c:v>
                </c:pt>
                <c:pt idx="816">
                  <c:v>1.1565000000000013E-7</c:v>
                </c:pt>
                <c:pt idx="817">
                  <c:v>1.1570000000000009E-7</c:v>
                </c:pt>
                <c:pt idx="818">
                  <c:v>1.1575000000000008E-7</c:v>
                </c:pt>
                <c:pt idx="819">
                  <c:v>1.1580000000000012E-7</c:v>
                </c:pt>
                <c:pt idx="820">
                  <c:v>1.158500000000001E-7</c:v>
                </c:pt>
                <c:pt idx="821">
                  <c:v>1.1590000000000009E-7</c:v>
                </c:pt>
                <c:pt idx="822">
                  <c:v>1.1595000000000008E-7</c:v>
                </c:pt>
                <c:pt idx="823">
                  <c:v>1.1600000000000013E-7</c:v>
                </c:pt>
                <c:pt idx="824">
                  <c:v>1.160500000000001E-7</c:v>
                </c:pt>
                <c:pt idx="825">
                  <c:v>1.1610000000000009E-7</c:v>
                </c:pt>
                <c:pt idx="826">
                  <c:v>1.1615000000000008E-7</c:v>
                </c:pt>
                <c:pt idx="827">
                  <c:v>1.1620000000000013E-7</c:v>
                </c:pt>
                <c:pt idx="828">
                  <c:v>1.162500000000001E-7</c:v>
                </c:pt>
                <c:pt idx="829">
                  <c:v>1.163000000000001E-7</c:v>
                </c:pt>
                <c:pt idx="830">
                  <c:v>1.1635000000000009E-7</c:v>
                </c:pt>
                <c:pt idx="831">
                  <c:v>1.1640000000000013E-7</c:v>
                </c:pt>
                <c:pt idx="832">
                  <c:v>1.1645000000000009E-7</c:v>
                </c:pt>
                <c:pt idx="833">
                  <c:v>1.165000000000001E-7</c:v>
                </c:pt>
                <c:pt idx="834">
                  <c:v>1.1655000000000009E-7</c:v>
                </c:pt>
                <c:pt idx="835">
                  <c:v>1.1660000000000013E-7</c:v>
                </c:pt>
                <c:pt idx="836">
                  <c:v>1.1665000000000012E-7</c:v>
                </c:pt>
                <c:pt idx="837">
                  <c:v>1.167000000000001E-7</c:v>
                </c:pt>
                <c:pt idx="838">
                  <c:v>1.1675000000000009E-7</c:v>
                </c:pt>
                <c:pt idx="839">
                  <c:v>1.1680000000000013E-7</c:v>
                </c:pt>
                <c:pt idx="840">
                  <c:v>1.1685000000000012E-7</c:v>
                </c:pt>
                <c:pt idx="841">
                  <c:v>1.1690000000000009E-7</c:v>
                </c:pt>
                <c:pt idx="842">
                  <c:v>1.1695000000000009E-7</c:v>
                </c:pt>
                <c:pt idx="843">
                  <c:v>1.1700000000000012E-7</c:v>
                </c:pt>
                <c:pt idx="844">
                  <c:v>1.1705000000000012E-7</c:v>
                </c:pt>
                <c:pt idx="845">
                  <c:v>1.1710000000000009E-7</c:v>
                </c:pt>
                <c:pt idx="846">
                  <c:v>1.1715000000000009E-7</c:v>
                </c:pt>
                <c:pt idx="847">
                  <c:v>1.1720000000000012E-7</c:v>
                </c:pt>
                <c:pt idx="848">
                  <c:v>1.1725000000000013E-7</c:v>
                </c:pt>
                <c:pt idx="849">
                  <c:v>1.1730000000000009E-7</c:v>
                </c:pt>
                <c:pt idx="850">
                  <c:v>1.1735000000000009E-7</c:v>
                </c:pt>
                <c:pt idx="851">
                  <c:v>1.1740000000000012E-7</c:v>
                </c:pt>
                <c:pt idx="852">
                  <c:v>1.174500000000001E-7</c:v>
                </c:pt>
                <c:pt idx="853">
                  <c:v>1.1750000000000009E-7</c:v>
                </c:pt>
                <c:pt idx="854">
                  <c:v>1.1755000000000008E-7</c:v>
                </c:pt>
                <c:pt idx="855">
                  <c:v>1.1760000000000013E-7</c:v>
                </c:pt>
                <c:pt idx="856">
                  <c:v>1.176500000000001E-7</c:v>
                </c:pt>
                <c:pt idx="857">
                  <c:v>1.1770000000000009E-7</c:v>
                </c:pt>
                <c:pt idx="858">
                  <c:v>1.1775000000000008E-7</c:v>
                </c:pt>
                <c:pt idx="859">
                  <c:v>1.1780000000000013E-7</c:v>
                </c:pt>
                <c:pt idx="860">
                  <c:v>1.1785000000000011E-7</c:v>
                </c:pt>
                <c:pt idx="861">
                  <c:v>1.1790000000000012E-7</c:v>
                </c:pt>
                <c:pt idx="862">
                  <c:v>1.1795000000000009E-7</c:v>
                </c:pt>
                <c:pt idx="863">
                  <c:v>1.1800000000000013E-7</c:v>
                </c:pt>
                <c:pt idx="864">
                  <c:v>1.1805000000000009E-7</c:v>
                </c:pt>
                <c:pt idx="865">
                  <c:v>1.181000000000001E-7</c:v>
                </c:pt>
                <c:pt idx="866">
                  <c:v>1.1815000000000009E-7</c:v>
                </c:pt>
                <c:pt idx="867">
                  <c:v>1.1820000000000013E-7</c:v>
                </c:pt>
                <c:pt idx="868">
                  <c:v>1.1825000000000012E-7</c:v>
                </c:pt>
                <c:pt idx="869">
                  <c:v>1.183000000000001E-7</c:v>
                </c:pt>
                <c:pt idx="870">
                  <c:v>1.1835000000000009E-7</c:v>
                </c:pt>
                <c:pt idx="871">
                  <c:v>1.1840000000000013E-7</c:v>
                </c:pt>
                <c:pt idx="872">
                  <c:v>1.1845000000000012E-7</c:v>
                </c:pt>
                <c:pt idx="873">
                  <c:v>1.185000000000001E-7</c:v>
                </c:pt>
                <c:pt idx="874">
                  <c:v>1.1855000000000009E-7</c:v>
                </c:pt>
                <c:pt idx="875">
                  <c:v>1.1860000000000014E-7</c:v>
                </c:pt>
                <c:pt idx="876">
                  <c:v>1.1865000000000013E-7</c:v>
                </c:pt>
                <c:pt idx="877">
                  <c:v>1.1870000000000009E-7</c:v>
                </c:pt>
                <c:pt idx="878">
                  <c:v>1.1875000000000009E-7</c:v>
                </c:pt>
                <c:pt idx="879">
                  <c:v>1.1880000000000012E-7</c:v>
                </c:pt>
                <c:pt idx="880">
                  <c:v>1.1885000000000013E-7</c:v>
                </c:pt>
                <c:pt idx="881">
                  <c:v>1.1890000000000009E-7</c:v>
                </c:pt>
                <c:pt idx="882">
                  <c:v>1.189500000000001E-7</c:v>
                </c:pt>
                <c:pt idx="883">
                  <c:v>1.1900000000000013E-7</c:v>
                </c:pt>
                <c:pt idx="884">
                  <c:v>1.1905000000000013E-7</c:v>
                </c:pt>
                <c:pt idx="885">
                  <c:v>1.1910000000000009E-7</c:v>
                </c:pt>
                <c:pt idx="886">
                  <c:v>1.191500000000001E-7</c:v>
                </c:pt>
                <c:pt idx="887">
                  <c:v>1.1920000000000013E-7</c:v>
                </c:pt>
                <c:pt idx="888">
                  <c:v>1.1925000000000012E-7</c:v>
                </c:pt>
                <c:pt idx="889">
                  <c:v>1.1930000000000012E-7</c:v>
                </c:pt>
                <c:pt idx="890">
                  <c:v>1.1935000000000007E-7</c:v>
                </c:pt>
                <c:pt idx="891">
                  <c:v>1.1940000000000016E-7</c:v>
                </c:pt>
                <c:pt idx="892">
                  <c:v>1.1945000000000011E-7</c:v>
                </c:pt>
                <c:pt idx="893">
                  <c:v>1.1950000000000011E-7</c:v>
                </c:pt>
                <c:pt idx="894">
                  <c:v>1.1955000000000006E-7</c:v>
                </c:pt>
                <c:pt idx="895">
                  <c:v>1.1960000000000012E-7</c:v>
                </c:pt>
                <c:pt idx="896">
                  <c:v>1.1965000000000012E-7</c:v>
                </c:pt>
                <c:pt idx="897">
                  <c:v>1.1970000000000007E-7</c:v>
                </c:pt>
                <c:pt idx="898">
                  <c:v>1.197500000000001E-7</c:v>
                </c:pt>
                <c:pt idx="899">
                  <c:v>1.1980000000000011E-7</c:v>
                </c:pt>
                <c:pt idx="900">
                  <c:v>1.1985000000000014E-7</c:v>
                </c:pt>
                <c:pt idx="901">
                  <c:v>1.1990000000000011E-7</c:v>
                </c:pt>
                <c:pt idx="902">
                  <c:v>1.1995000000000009E-7</c:v>
                </c:pt>
                <c:pt idx="903">
                  <c:v>1.2000000000000012E-7</c:v>
                </c:pt>
                <c:pt idx="904">
                  <c:v>1.2005000000000005E-7</c:v>
                </c:pt>
                <c:pt idx="905">
                  <c:v>1.2010000000000005E-7</c:v>
                </c:pt>
                <c:pt idx="906">
                  <c:v>1.2015000000000005E-7</c:v>
                </c:pt>
                <c:pt idx="907">
                  <c:v>1.2020000000000006E-7</c:v>
                </c:pt>
                <c:pt idx="908">
                  <c:v>1.2025000000000006E-7</c:v>
                </c:pt>
                <c:pt idx="909">
                  <c:v>1.2030000000000006E-7</c:v>
                </c:pt>
                <c:pt idx="910">
                  <c:v>1.2035000000000007E-7</c:v>
                </c:pt>
                <c:pt idx="911">
                  <c:v>1.2039999999999999E-7</c:v>
                </c:pt>
                <c:pt idx="912">
                  <c:v>1.2045000000000008E-7</c:v>
                </c:pt>
                <c:pt idx="913">
                  <c:v>1.2050000000000005E-7</c:v>
                </c:pt>
                <c:pt idx="914">
                  <c:v>1.2055000000000006E-7</c:v>
                </c:pt>
                <c:pt idx="915">
                  <c:v>1.2060000000000006E-7</c:v>
                </c:pt>
                <c:pt idx="916">
                  <c:v>1.2065000000000009E-7</c:v>
                </c:pt>
                <c:pt idx="917">
                  <c:v>1.2070000000000007E-7</c:v>
                </c:pt>
                <c:pt idx="918">
                  <c:v>1.2074999999999999E-7</c:v>
                </c:pt>
                <c:pt idx="919">
                  <c:v>1.2080000000000008E-7</c:v>
                </c:pt>
                <c:pt idx="920">
                  <c:v>1.2085000000000005E-7</c:v>
                </c:pt>
                <c:pt idx="921">
                  <c:v>1.2090000000000006E-7</c:v>
                </c:pt>
                <c:pt idx="922">
                  <c:v>1.2095000000000006E-7</c:v>
                </c:pt>
                <c:pt idx="923">
                  <c:v>1.2100000000000009E-7</c:v>
                </c:pt>
                <c:pt idx="924">
                  <c:v>1.2105000000000009E-7</c:v>
                </c:pt>
                <c:pt idx="925">
                  <c:v>1.2110000000000005E-7</c:v>
                </c:pt>
                <c:pt idx="926">
                  <c:v>1.2115000000000005E-7</c:v>
                </c:pt>
                <c:pt idx="927">
                  <c:v>1.2120000000000008E-7</c:v>
                </c:pt>
                <c:pt idx="928">
                  <c:v>1.2125000000000006E-7</c:v>
                </c:pt>
                <c:pt idx="929">
                  <c:v>1.2130000000000006E-7</c:v>
                </c:pt>
                <c:pt idx="930">
                  <c:v>1.2135000000000006E-7</c:v>
                </c:pt>
                <c:pt idx="931">
                  <c:v>1.2140000000000012E-7</c:v>
                </c:pt>
                <c:pt idx="932">
                  <c:v>1.2145000000000007E-7</c:v>
                </c:pt>
                <c:pt idx="933">
                  <c:v>1.2150000000000005E-7</c:v>
                </c:pt>
                <c:pt idx="934">
                  <c:v>1.2155000000000005E-7</c:v>
                </c:pt>
                <c:pt idx="935">
                  <c:v>1.2160000000000011E-7</c:v>
                </c:pt>
                <c:pt idx="936">
                  <c:v>1.2165000000000006E-7</c:v>
                </c:pt>
                <c:pt idx="937">
                  <c:v>1.2170000000000009E-7</c:v>
                </c:pt>
                <c:pt idx="938">
                  <c:v>1.2175000000000001E-7</c:v>
                </c:pt>
                <c:pt idx="939">
                  <c:v>1.2179999999999999E-7</c:v>
                </c:pt>
                <c:pt idx="940">
                  <c:v>1.2185000000000008E-7</c:v>
                </c:pt>
                <c:pt idx="941">
                  <c:v>1.2190000000000005E-7</c:v>
                </c:pt>
                <c:pt idx="942">
                  <c:v>1.2195000000000006E-7</c:v>
                </c:pt>
                <c:pt idx="943">
                  <c:v>1.2200000000000006E-7</c:v>
                </c:pt>
                <c:pt idx="944">
                  <c:v>1.2205000000000009E-7</c:v>
                </c:pt>
                <c:pt idx="945">
                  <c:v>1.2210000000000007E-7</c:v>
                </c:pt>
                <c:pt idx="946">
                  <c:v>1.2215000000000004E-7</c:v>
                </c:pt>
                <c:pt idx="947">
                  <c:v>1.222000000000001E-7</c:v>
                </c:pt>
                <c:pt idx="948">
                  <c:v>1.2225000000000008E-7</c:v>
                </c:pt>
                <c:pt idx="949">
                  <c:v>1.2230000000000006E-7</c:v>
                </c:pt>
                <c:pt idx="950">
                  <c:v>1.2235000000000006E-7</c:v>
                </c:pt>
                <c:pt idx="951">
                  <c:v>1.2240000000000009E-7</c:v>
                </c:pt>
                <c:pt idx="952">
                  <c:v>1.2245000000000009E-7</c:v>
                </c:pt>
                <c:pt idx="953">
                  <c:v>1.2250000000000004E-7</c:v>
                </c:pt>
                <c:pt idx="954">
                  <c:v>1.2255000000000005E-7</c:v>
                </c:pt>
                <c:pt idx="955">
                  <c:v>1.2260000000000008E-7</c:v>
                </c:pt>
                <c:pt idx="956">
                  <c:v>1.2265000000000006E-7</c:v>
                </c:pt>
                <c:pt idx="957">
                  <c:v>1.2270000000000006E-7</c:v>
                </c:pt>
                <c:pt idx="958">
                  <c:v>1.2275000000000006E-7</c:v>
                </c:pt>
                <c:pt idx="959">
                  <c:v>1.2280000000000009E-7</c:v>
                </c:pt>
                <c:pt idx="960">
                  <c:v>1.2285000000000007E-7</c:v>
                </c:pt>
                <c:pt idx="961">
                  <c:v>1.2290000000000005E-7</c:v>
                </c:pt>
                <c:pt idx="962">
                  <c:v>1.2295000000000005E-7</c:v>
                </c:pt>
                <c:pt idx="963">
                  <c:v>1.2300000000000011E-7</c:v>
                </c:pt>
                <c:pt idx="964">
                  <c:v>1.2305000000000006E-7</c:v>
                </c:pt>
                <c:pt idx="965">
                  <c:v>1.2310000000000009E-7</c:v>
                </c:pt>
                <c:pt idx="966">
                  <c:v>1.2315000000000007E-7</c:v>
                </c:pt>
                <c:pt idx="967">
                  <c:v>1.2319999999999999E-7</c:v>
                </c:pt>
                <c:pt idx="968">
                  <c:v>1.2325000000000007E-7</c:v>
                </c:pt>
                <c:pt idx="969">
                  <c:v>1.2330000000000005E-7</c:v>
                </c:pt>
                <c:pt idx="970">
                  <c:v>1.2335000000000006E-7</c:v>
                </c:pt>
                <c:pt idx="971">
                  <c:v>1.2340000000000011E-7</c:v>
                </c:pt>
                <c:pt idx="972">
                  <c:v>1.2345000000000009E-7</c:v>
                </c:pt>
                <c:pt idx="973">
                  <c:v>1.2350000000000007E-7</c:v>
                </c:pt>
                <c:pt idx="974">
                  <c:v>1.2355000000000004E-7</c:v>
                </c:pt>
                <c:pt idx="975">
                  <c:v>1.236000000000001E-7</c:v>
                </c:pt>
                <c:pt idx="976">
                  <c:v>1.2365000000000008E-7</c:v>
                </c:pt>
                <c:pt idx="977">
                  <c:v>1.2370000000000006E-7</c:v>
                </c:pt>
                <c:pt idx="978">
                  <c:v>1.2375000000000006E-7</c:v>
                </c:pt>
                <c:pt idx="979">
                  <c:v>1.2380000000000009E-7</c:v>
                </c:pt>
                <c:pt idx="980">
                  <c:v>1.2385000000000009E-7</c:v>
                </c:pt>
                <c:pt idx="981">
                  <c:v>1.239000000000001E-7</c:v>
                </c:pt>
                <c:pt idx="982">
                  <c:v>1.2395000000000005E-7</c:v>
                </c:pt>
                <c:pt idx="983">
                  <c:v>1.240000000000001E-7</c:v>
                </c:pt>
                <c:pt idx="984">
                  <c:v>1.2405000000000006E-7</c:v>
                </c:pt>
                <c:pt idx="985">
                  <c:v>1.2410000000000006E-7</c:v>
                </c:pt>
                <c:pt idx="986">
                  <c:v>1.2415000000000006E-7</c:v>
                </c:pt>
                <c:pt idx="987">
                  <c:v>1.2420000000000009E-7</c:v>
                </c:pt>
                <c:pt idx="988">
                  <c:v>1.242500000000001E-7</c:v>
                </c:pt>
                <c:pt idx="989">
                  <c:v>1.2430000000000005E-7</c:v>
                </c:pt>
                <c:pt idx="990">
                  <c:v>1.2435000000000005E-7</c:v>
                </c:pt>
                <c:pt idx="991">
                  <c:v>1.2440000000000011E-7</c:v>
                </c:pt>
                <c:pt idx="992">
                  <c:v>1.2445000000000006E-7</c:v>
                </c:pt>
                <c:pt idx="993">
                  <c:v>1.2450000000000009E-7</c:v>
                </c:pt>
                <c:pt idx="994">
                  <c:v>1.2455000000000007E-7</c:v>
                </c:pt>
              </c:numCache>
            </c:numRef>
          </c:xVal>
          <c:yVal>
            <c:numRef>
              <c:f>Sheet1!$I$1:$I$995</c:f>
              <c:numCache>
                <c:formatCode>0.00E+00</c:formatCode>
                <c:ptCount val="995"/>
                <c:pt idx="0">
                  <c:v>1.0436449999999999E-3</c:v>
                </c:pt>
                <c:pt idx="1">
                  <c:v>1.007944E-3</c:v>
                </c:pt>
                <c:pt idx="2">
                  <c:v>1.0642420000000008E-3</c:v>
                </c:pt>
                <c:pt idx="3">
                  <c:v>1.1685990000000004E-3</c:v>
                </c:pt>
                <c:pt idx="4">
                  <c:v>1.2221510000000001E-3</c:v>
                </c:pt>
                <c:pt idx="5">
                  <c:v>1.219405E-3</c:v>
                </c:pt>
                <c:pt idx="6">
                  <c:v>1.1809570000000009E-3</c:v>
                </c:pt>
                <c:pt idx="7">
                  <c:v>1.1795840000000004E-3</c:v>
                </c:pt>
                <c:pt idx="8">
                  <c:v>1.3100310000000001E-3</c:v>
                </c:pt>
                <c:pt idx="9">
                  <c:v>1.494029E-3</c:v>
                </c:pt>
                <c:pt idx="10">
                  <c:v>1.6272210000000001E-3</c:v>
                </c:pt>
                <c:pt idx="11">
                  <c:v>1.6794000000000006E-3</c:v>
                </c:pt>
                <c:pt idx="12">
                  <c:v>1.6615490000000004E-3</c:v>
                </c:pt>
                <c:pt idx="13">
                  <c:v>1.7137280000000001E-3</c:v>
                </c:pt>
                <c:pt idx="14">
                  <c:v>1.8647710000000005E-3</c:v>
                </c:pt>
                <c:pt idx="15">
                  <c:v>1.8688900000000004E-3</c:v>
                </c:pt>
                <c:pt idx="16">
                  <c:v>1.6629220000000005E-3</c:v>
                </c:pt>
                <c:pt idx="17">
                  <c:v>1.3773140000000001E-3</c:v>
                </c:pt>
                <c:pt idx="18">
                  <c:v>1.131525E-3</c:v>
                </c:pt>
                <c:pt idx="19">
                  <c:v>1.0642420000000008E-3</c:v>
                </c:pt>
                <c:pt idx="20">
                  <c:v>1.1507490000000004E-3</c:v>
                </c:pt>
                <c:pt idx="21">
                  <c:v>1.0999430000000001E-3</c:v>
                </c:pt>
                <c:pt idx="22">
                  <c:v>9.1319900000000017E-4</c:v>
                </c:pt>
                <c:pt idx="23">
                  <c:v>9.035871E-4</c:v>
                </c:pt>
                <c:pt idx="24">
                  <c:v>1.1397639999999999E-3</c:v>
                </c:pt>
                <c:pt idx="25">
                  <c:v>1.505014E-3</c:v>
                </c:pt>
                <c:pt idx="26">
                  <c:v>1.8249510000000004E-3</c:v>
                </c:pt>
                <c:pt idx="27">
                  <c:v>1.8716370000000004E-3</c:v>
                </c:pt>
                <c:pt idx="28">
                  <c:v>1.6134900000000004E-3</c:v>
                </c:pt>
                <c:pt idx="29">
                  <c:v>1.3402390000000004E-3</c:v>
                </c:pt>
                <c:pt idx="30">
                  <c:v>1.2070469999999999E-3</c:v>
                </c:pt>
                <c:pt idx="31">
                  <c:v>1.1685990000000004E-3</c:v>
                </c:pt>
                <c:pt idx="32">
                  <c:v>1.2331359999999999E-3</c:v>
                </c:pt>
                <c:pt idx="33">
                  <c:v>1.3910450000000005E-3</c:v>
                </c:pt>
                <c:pt idx="34">
                  <c:v>1.4624470000000008E-3</c:v>
                </c:pt>
                <c:pt idx="35">
                  <c:v>1.3361200000000001E-3</c:v>
                </c:pt>
                <c:pt idx="36">
                  <c:v>1.0354069999999999E-3</c:v>
                </c:pt>
                <c:pt idx="37">
                  <c:v>6.9075349999999996E-4</c:v>
                </c:pt>
                <c:pt idx="38">
                  <c:v>5.6579959999999996E-4</c:v>
                </c:pt>
                <c:pt idx="39">
                  <c:v>8.1708060000000061E-4</c:v>
                </c:pt>
                <c:pt idx="40">
                  <c:v>1.1809570000000009E-3</c:v>
                </c:pt>
                <c:pt idx="41">
                  <c:v>1.3004190000000001E-3</c:v>
                </c:pt>
                <c:pt idx="42">
                  <c:v>1.113674E-3</c:v>
                </c:pt>
                <c:pt idx="43">
                  <c:v>8.1570750000000021E-4</c:v>
                </c:pt>
                <c:pt idx="44">
                  <c:v>8.1158810000000049E-4</c:v>
                </c:pt>
                <c:pt idx="45">
                  <c:v>1.1864500000000004E-3</c:v>
                </c:pt>
                <c:pt idx="46">
                  <c:v>1.6354600000000005E-3</c:v>
                </c:pt>
                <c:pt idx="47">
                  <c:v>1.7933690000000004E-3</c:v>
                </c:pt>
                <c:pt idx="48">
                  <c:v>1.5736700000000001E-3</c:v>
                </c:pt>
                <c:pt idx="49">
                  <c:v>1.1562410000000006E-3</c:v>
                </c:pt>
                <c:pt idx="50">
                  <c:v>9.1457210000000003E-4</c:v>
                </c:pt>
                <c:pt idx="51">
                  <c:v>1.0244220000000001E-3</c:v>
                </c:pt>
                <c:pt idx="52">
                  <c:v>1.2468670000000005E-3</c:v>
                </c:pt>
                <c:pt idx="53">
                  <c:v>1.3498510000000004E-3</c:v>
                </c:pt>
                <c:pt idx="54">
                  <c:v>1.3004190000000001E-3</c:v>
                </c:pt>
                <c:pt idx="55">
                  <c:v>1.2125390000000001E-3</c:v>
                </c:pt>
                <c:pt idx="56">
                  <c:v>1.2015540000000001E-3</c:v>
                </c:pt>
                <c:pt idx="57">
                  <c:v>1.3979100000000005E-3</c:v>
                </c:pt>
                <c:pt idx="58">
                  <c:v>1.6450720000000009E-3</c:v>
                </c:pt>
                <c:pt idx="59">
                  <c:v>1.6999970000000004E-3</c:v>
                </c:pt>
                <c:pt idx="60">
                  <c:v>1.6491910000000004E-3</c:v>
                </c:pt>
                <c:pt idx="61">
                  <c:v>1.5846550000000004E-3</c:v>
                </c:pt>
                <c:pt idx="62">
                  <c:v>1.5022670000000005E-3</c:v>
                </c:pt>
                <c:pt idx="63">
                  <c:v>1.4857900000000001E-3</c:v>
                </c:pt>
                <c:pt idx="64">
                  <c:v>1.4981480000000008E-3</c:v>
                </c:pt>
                <c:pt idx="65">
                  <c:v>1.3828060000000005E-3</c:v>
                </c:pt>
                <c:pt idx="66">
                  <c:v>1.2509860000000004E-3</c:v>
                </c:pt>
                <c:pt idx="67">
                  <c:v>1.2029269999999999E-3</c:v>
                </c:pt>
                <c:pt idx="68">
                  <c:v>1.2331359999999999E-3</c:v>
                </c:pt>
                <c:pt idx="69">
                  <c:v>1.333374E-3</c:v>
                </c:pt>
                <c:pt idx="70">
                  <c:v>1.426746E-3</c:v>
                </c:pt>
                <c:pt idx="71">
                  <c:v>1.4583280000000001E-3</c:v>
                </c:pt>
                <c:pt idx="72">
                  <c:v>1.4500890000000001E-3</c:v>
                </c:pt>
                <c:pt idx="73">
                  <c:v>1.5022670000000005E-3</c:v>
                </c:pt>
                <c:pt idx="74">
                  <c:v>1.6340870000000013E-3</c:v>
                </c:pt>
                <c:pt idx="75">
                  <c:v>1.7123550000000005E-3</c:v>
                </c:pt>
                <c:pt idx="76">
                  <c:v>1.6739070000000005E-3</c:v>
                </c:pt>
                <c:pt idx="77">
                  <c:v>1.5956399999999999E-3</c:v>
                </c:pt>
                <c:pt idx="78">
                  <c:v>1.5420880000000009E-3</c:v>
                </c:pt>
                <c:pt idx="79">
                  <c:v>1.6107440000000005E-3</c:v>
                </c:pt>
                <c:pt idx="80">
                  <c:v>1.7617870000000003E-3</c:v>
                </c:pt>
                <c:pt idx="81">
                  <c:v>1.7782650000000004E-3</c:v>
                </c:pt>
                <c:pt idx="82">
                  <c:v>1.6244750000000009E-3</c:v>
                </c:pt>
                <c:pt idx="83">
                  <c:v>1.4143880000000001E-3</c:v>
                </c:pt>
                <c:pt idx="84">
                  <c:v>1.2866880000000005E-3</c:v>
                </c:pt>
                <c:pt idx="85">
                  <c:v>1.3265080000000005E-3</c:v>
                </c:pt>
                <c:pt idx="86">
                  <c:v>1.4157609999999998E-3</c:v>
                </c:pt>
                <c:pt idx="87">
                  <c:v>1.4377309999999998E-3</c:v>
                </c:pt>
                <c:pt idx="88">
                  <c:v>1.3951640000000004E-3</c:v>
                </c:pt>
                <c:pt idx="89">
                  <c:v>1.2962990000000001E-3</c:v>
                </c:pt>
                <c:pt idx="90">
                  <c:v>1.255106E-3</c:v>
                </c:pt>
                <c:pt idx="91">
                  <c:v>1.3347470000000005E-3</c:v>
                </c:pt>
                <c:pt idx="92">
                  <c:v>1.3773140000000001E-3</c:v>
                </c:pt>
                <c:pt idx="93">
                  <c:v>1.3429860000000004E-3</c:v>
                </c:pt>
                <c:pt idx="94">
                  <c:v>1.2798219999999995E-3</c:v>
                </c:pt>
                <c:pt idx="95">
                  <c:v>1.1644800000000005E-3</c:v>
                </c:pt>
                <c:pt idx="96">
                  <c:v>1.1521220000000004E-3</c:v>
                </c:pt>
                <c:pt idx="97">
                  <c:v>1.351224E-3</c:v>
                </c:pt>
                <c:pt idx="98">
                  <c:v>1.5736700000000001E-3</c:v>
                </c:pt>
                <c:pt idx="99">
                  <c:v>1.6533110000000004E-3</c:v>
                </c:pt>
                <c:pt idx="100">
                  <c:v>1.5256099999999999E-3</c:v>
                </c:pt>
                <c:pt idx="101">
                  <c:v>1.2523600000000001E-3</c:v>
                </c:pt>
                <c:pt idx="102">
                  <c:v>1.1274060000000001E-3</c:v>
                </c:pt>
                <c:pt idx="103">
                  <c:v>1.3168960000000001E-3</c:v>
                </c:pt>
                <c:pt idx="104">
                  <c:v>1.70137E-3</c:v>
                </c:pt>
                <c:pt idx="105">
                  <c:v>2.0693660000000009E-3</c:v>
                </c:pt>
                <c:pt idx="106">
                  <c:v>2.2245290000000011E-3</c:v>
                </c:pt>
                <c:pt idx="107">
                  <c:v>2.149007000000001E-3</c:v>
                </c:pt>
                <c:pt idx="108">
                  <c:v>1.962263000000001E-3</c:v>
                </c:pt>
                <c:pt idx="109">
                  <c:v>1.7054890000000001E-3</c:v>
                </c:pt>
                <c:pt idx="110">
                  <c:v>1.428119E-3</c:v>
                </c:pt>
                <c:pt idx="111">
                  <c:v>1.2647180000000004E-3</c:v>
                </c:pt>
                <c:pt idx="112">
                  <c:v>1.255106E-3</c:v>
                </c:pt>
                <c:pt idx="113">
                  <c:v>1.4308649999999999E-3</c:v>
                </c:pt>
                <c:pt idx="114">
                  <c:v>1.6642960000000004E-3</c:v>
                </c:pt>
                <c:pt idx="115">
                  <c:v>1.7233400000000001E-3</c:v>
                </c:pt>
                <c:pt idx="116">
                  <c:v>1.5860280000000004E-3</c:v>
                </c:pt>
                <c:pt idx="117">
                  <c:v>1.3896720000000004E-3</c:v>
                </c:pt>
                <c:pt idx="118">
                  <c:v>1.3525970000000005E-3</c:v>
                </c:pt>
                <c:pt idx="119">
                  <c:v>1.5819080000000001E-3</c:v>
                </c:pt>
                <c:pt idx="120">
                  <c:v>1.9210690000000005E-3</c:v>
                </c:pt>
                <c:pt idx="121">
                  <c:v>2.1256640000000002E-3</c:v>
                </c:pt>
                <c:pt idx="122">
                  <c:v>2.002083E-3</c:v>
                </c:pt>
                <c:pt idx="123">
                  <c:v>1.6313410000000001E-3</c:v>
                </c:pt>
                <c:pt idx="124">
                  <c:v>1.3471049999999999E-3</c:v>
                </c:pt>
                <c:pt idx="125">
                  <c:v>1.3429860000000004E-3</c:v>
                </c:pt>
                <c:pt idx="126">
                  <c:v>1.5681770000000009E-3</c:v>
                </c:pt>
                <c:pt idx="127">
                  <c:v>1.7823840000000008E-3</c:v>
                </c:pt>
                <c:pt idx="128">
                  <c:v>1.7480560000000009E-3</c:v>
                </c:pt>
                <c:pt idx="129">
                  <c:v>1.5063870000000005E-3</c:v>
                </c:pt>
                <c:pt idx="130">
                  <c:v>1.3059110000000001E-3</c:v>
                </c:pt>
                <c:pt idx="131">
                  <c:v>1.256479E-3</c:v>
                </c:pt>
                <c:pt idx="132">
                  <c:v>1.2976730000000001E-3</c:v>
                </c:pt>
                <c:pt idx="133">
                  <c:v>1.2276430000000001E-3</c:v>
                </c:pt>
                <c:pt idx="134">
                  <c:v>1.0148100000000001E-3</c:v>
                </c:pt>
                <c:pt idx="135">
                  <c:v>8.8436350000000049E-4</c:v>
                </c:pt>
                <c:pt idx="136">
                  <c:v>9.1731830000000051E-4</c:v>
                </c:pt>
                <c:pt idx="137">
                  <c:v>1.0587500000000004E-3</c:v>
                </c:pt>
                <c:pt idx="138">
                  <c:v>1.1466290000000001E-3</c:v>
                </c:pt>
                <c:pt idx="139">
                  <c:v>9.8460120000000038E-4</c:v>
                </c:pt>
                <c:pt idx="140">
                  <c:v>6.8251480000000022E-4</c:v>
                </c:pt>
                <c:pt idx="141">
                  <c:v>5.6717270000000025E-4</c:v>
                </c:pt>
                <c:pt idx="142">
                  <c:v>7.4018590000000039E-4</c:v>
                </c:pt>
                <c:pt idx="143">
                  <c:v>1.0779730000000001E-3</c:v>
                </c:pt>
                <c:pt idx="144">
                  <c:v>1.3773140000000001E-3</c:v>
                </c:pt>
                <c:pt idx="145">
                  <c:v>1.4391039999999999E-3</c:v>
                </c:pt>
                <c:pt idx="146">
                  <c:v>1.23039E-3</c:v>
                </c:pt>
                <c:pt idx="147">
                  <c:v>9.708700000000002E-4</c:v>
                </c:pt>
                <c:pt idx="148">
                  <c:v>8.5415480000000004E-4</c:v>
                </c:pt>
                <c:pt idx="149">
                  <c:v>8.6376670000000043E-4</c:v>
                </c:pt>
                <c:pt idx="150">
                  <c:v>9.708700000000002E-4</c:v>
                </c:pt>
                <c:pt idx="151">
                  <c:v>1.153495E-3</c:v>
                </c:pt>
                <c:pt idx="152">
                  <c:v>1.2523600000000001E-3</c:v>
                </c:pt>
                <c:pt idx="153">
                  <c:v>1.1988080000000004E-3</c:v>
                </c:pt>
                <c:pt idx="154">
                  <c:v>1.0505110000000001E-3</c:v>
                </c:pt>
                <c:pt idx="155">
                  <c:v>8.2943870000000018E-4</c:v>
                </c:pt>
                <c:pt idx="156">
                  <c:v>7.5529020000000022E-4</c:v>
                </c:pt>
                <c:pt idx="157">
                  <c:v>9.8872060000000065E-4</c:v>
                </c:pt>
                <c:pt idx="158">
                  <c:v>1.407522E-3</c:v>
                </c:pt>
                <c:pt idx="159">
                  <c:v>1.7672800000000004E-3</c:v>
                </c:pt>
                <c:pt idx="160">
                  <c:v>1.8345620000000005E-3</c:v>
                </c:pt>
                <c:pt idx="161">
                  <c:v>1.5942660000000004E-3</c:v>
                </c:pt>
                <c:pt idx="162">
                  <c:v>1.2921800000000008E-3</c:v>
                </c:pt>
                <c:pt idx="163">
                  <c:v>1.0793460000000001E-3</c:v>
                </c:pt>
                <c:pt idx="164">
                  <c:v>9.8872060000000065E-4</c:v>
                </c:pt>
                <c:pt idx="165">
                  <c:v>9.9283990000000001E-4</c:v>
                </c:pt>
                <c:pt idx="166">
                  <c:v>9.7498940000000035E-4</c:v>
                </c:pt>
                <c:pt idx="167">
                  <c:v>9.8322810000000052E-4</c:v>
                </c:pt>
                <c:pt idx="168">
                  <c:v>1.1081820000000005E-3</c:v>
                </c:pt>
                <c:pt idx="169">
                  <c:v>1.2674639999999998E-3</c:v>
                </c:pt>
                <c:pt idx="170">
                  <c:v>1.3731940000000001E-3</c:v>
                </c:pt>
                <c:pt idx="171">
                  <c:v>1.3841790000000008E-3</c:v>
                </c:pt>
                <c:pt idx="172">
                  <c:v>1.3059110000000001E-3</c:v>
                </c:pt>
                <c:pt idx="173">
                  <c:v>1.2715830000000004E-3</c:v>
                </c:pt>
                <c:pt idx="174">
                  <c:v>1.3457320000000001E-3</c:v>
                </c:pt>
                <c:pt idx="175">
                  <c:v>1.5201180000000009E-3</c:v>
                </c:pt>
                <c:pt idx="176">
                  <c:v>1.7068620000000004E-3</c:v>
                </c:pt>
                <c:pt idx="177">
                  <c:v>1.7425630000000001E-3</c:v>
                </c:pt>
                <c:pt idx="178">
                  <c:v>1.6505640000000004E-3</c:v>
                </c:pt>
                <c:pt idx="179">
                  <c:v>1.4954020000000001E-3</c:v>
                </c:pt>
                <c:pt idx="180">
                  <c:v>1.3622090000000005E-3</c:v>
                </c:pt>
                <c:pt idx="181">
                  <c:v>1.3525970000000005E-3</c:v>
                </c:pt>
                <c:pt idx="182">
                  <c:v>1.4981480000000008E-3</c:v>
                </c:pt>
                <c:pt idx="183">
                  <c:v>1.6958770000000004E-3</c:v>
                </c:pt>
                <c:pt idx="184">
                  <c:v>1.8881140000000008E-3</c:v>
                </c:pt>
                <c:pt idx="185">
                  <c:v>2.0144410000000001E-3</c:v>
                </c:pt>
                <c:pt idx="186">
                  <c:v>1.9526510000000012E-3</c:v>
                </c:pt>
                <c:pt idx="187">
                  <c:v>1.7590410000000005E-3</c:v>
                </c:pt>
                <c:pt idx="188">
                  <c:v>1.52973E-3</c:v>
                </c:pt>
                <c:pt idx="189">
                  <c:v>1.3635820000000003E-3</c:v>
                </c:pt>
                <c:pt idx="190">
                  <c:v>1.3374930000000001E-3</c:v>
                </c:pt>
                <c:pt idx="191">
                  <c:v>1.4212530000000001E-3</c:v>
                </c:pt>
                <c:pt idx="192">
                  <c:v>1.4816709999999999E-3</c:v>
                </c:pt>
                <c:pt idx="193">
                  <c:v>1.4651930000000001E-3</c:v>
                </c:pt>
                <c:pt idx="194">
                  <c:v>1.447343E-3</c:v>
                </c:pt>
                <c:pt idx="195">
                  <c:v>1.4391039999999999E-3</c:v>
                </c:pt>
                <c:pt idx="196">
                  <c:v>1.4308649999999999E-3</c:v>
                </c:pt>
                <c:pt idx="197">
                  <c:v>1.417134E-3</c:v>
                </c:pt>
                <c:pt idx="198">
                  <c:v>1.3361200000000001E-3</c:v>
                </c:pt>
                <c:pt idx="199">
                  <c:v>1.2276430000000001E-3</c:v>
                </c:pt>
                <c:pt idx="200">
                  <c:v>1.2221510000000001E-3</c:v>
                </c:pt>
                <c:pt idx="201">
                  <c:v>1.3374930000000001E-3</c:v>
                </c:pt>
                <c:pt idx="202">
                  <c:v>1.5063870000000005E-3</c:v>
                </c:pt>
                <c:pt idx="203">
                  <c:v>1.6684150000000008E-3</c:v>
                </c:pt>
                <c:pt idx="204">
                  <c:v>1.7906230000000001E-3</c:v>
                </c:pt>
                <c:pt idx="205">
                  <c:v>1.8826220000000005E-3</c:v>
                </c:pt>
                <c:pt idx="206">
                  <c:v>1.9567700000000009E-3</c:v>
                </c:pt>
                <c:pt idx="207">
                  <c:v>1.9869790000000007E-3</c:v>
                </c:pt>
                <c:pt idx="208">
                  <c:v>1.9279350000000004E-3</c:v>
                </c:pt>
                <c:pt idx="209">
                  <c:v>1.7109820000000004E-3</c:v>
                </c:pt>
                <c:pt idx="210">
                  <c:v>1.3910450000000005E-3</c:v>
                </c:pt>
                <c:pt idx="211">
                  <c:v>1.1356440000000001E-3</c:v>
                </c:pt>
                <c:pt idx="212">
                  <c:v>1.0203020000000005E-3</c:v>
                </c:pt>
                <c:pt idx="213">
                  <c:v>1.1232860000000005E-3</c:v>
                </c:pt>
                <c:pt idx="214">
                  <c:v>1.3608360000000005E-3</c:v>
                </c:pt>
                <c:pt idx="215">
                  <c:v>1.5159989999999999E-3</c:v>
                </c:pt>
                <c:pt idx="216">
                  <c:v>1.5063870000000005E-3</c:v>
                </c:pt>
                <c:pt idx="217">
                  <c:v>1.323762E-3</c:v>
                </c:pt>
                <c:pt idx="218">
                  <c:v>1.0903310000000004E-3</c:v>
                </c:pt>
                <c:pt idx="219">
                  <c:v>1.0587500000000004E-3</c:v>
                </c:pt>
                <c:pt idx="220">
                  <c:v>1.3059110000000001E-3</c:v>
                </c:pt>
                <c:pt idx="221">
                  <c:v>1.7137280000000001E-3</c:v>
                </c:pt>
                <c:pt idx="222">
                  <c:v>2.1064399999999998E-3</c:v>
                </c:pt>
                <c:pt idx="223">
                  <c:v>2.2217820000000016E-3</c:v>
                </c:pt>
                <c:pt idx="224">
                  <c:v>1.9389200000000004E-3</c:v>
                </c:pt>
                <c:pt idx="225">
                  <c:v>1.4761780000000005E-3</c:v>
                </c:pt>
                <c:pt idx="226">
                  <c:v>1.1823300000000005E-3</c:v>
                </c:pt>
                <c:pt idx="227">
                  <c:v>1.187823E-3</c:v>
                </c:pt>
                <c:pt idx="228">
                  <c:v>1.3924180000000005E-3</c:v>
                </c:pt>
                <c:pt idx="229">
                  <c:v>1.5709230000000001E-3</c:v>
                </c:pt>
                <c:pt idx="230">
                  <c:v>1.44597E-3</c:v>
                </c:pt>
                <c:pt idx="231">
                  <c:v>1.0711080000000001E-3</c:v>
                </c:pt>
                <c:pt idx="232">
                  <c:v>8.67886E-4</c:v>
                </c:pt>
                <c:pt idx="233">
                  <c:v>1.0422720000000003E-3</c:v>
                </c:pt>
                <c:pt idx="234">
                  <c:v>1.447343E-3</c:v>
                </c:pt>
                <c:pt idx="235">
                  <c:v>1.8510400000000008E-3</c:v>
                </c:pt>
                <c:pt idx="236">
                  <c:v>1.9375460000000005E-3</c:v>
                </c:pt>
                <c:pt idx="237">
                  <c:v>1.6244750000000009E-3</c:v>
                </c:pt>
                <c:pt idx="238">
                  <c:v>1.3072840000000001E-3</c:v>
                </c:pt>
                <c:pt idx="239">
                  <c:v>1.261971E-3</c:v>
                </c:pt>
                <c:pt idx="240">
                  <c:v>1.3869250000000004E-3</c:v>
                </c:pt>
                <c:pt idx="241">
                  <c:v>1.5242370000000003E-3</c:v>
                </c:pt>
                <c:pt idx="242">
                  <c:v>1.4802980000000001E-3</c:v>
                </c:pt>
                <c:pt idx="243">
                  <c:v>1.1713460000000004E-3</c:v>
                </c:pt>
                <c:pt idx="244">
                  <c:v>8.7063229999999998E-4</c:v>
                </c:pt>
                <c:pt idx="245">
                  <c:v>8.1982680000000001E-4</c:v>
                </c:pt>
                <c:pt idx="246">
                  <c:v>8.9260220000000033E-4</c:v>
                </c:pt>
                <c:pt idx="247">
                  <c:v>1.028541E-3</c:v>
                </c:pt>
                <c:pt idx="248">
                  <c:v>1.1342710000000005E-3</c:v>
                </c:pt>
                <c:pt idx="249">
                  <c:v>1.1246590000000005E-3</c:v>
                </c:pt>
                <c:pt idx="250">
                  <c:v>1.1232860000000005E-3</c:v>
                </c:pt>
                <c:pt idx="251">
                  <c:v>1.2262700000000004E-3</c:v>
                </c:pt>
                <c:pt idx="252">
                  <c:v>1.3992830000000005E-3</c:v>
                </c:pt>
                <c:pt idx="253">
                  <c:v>1.6093710000000001E-3</c:v>
                </c:pt>
                <c:pt idx="254">
                  <c:v>1.7796380000000001E-3</c:v>
                </c:pt>
                <c:pt idx="255">
                  <c:v>1.7782650000000004E-3</c:v>
                </c:pt>
                <c:pt idx="256">
                  <c:v>1.665669E-3</c:v>
                </c:pt>
                <c:pt idx="257">
                  <c:v>1.521491E-3</c:v>
                </c:pt>
                <c:pt idx="258">
                  <c:v>1.4102680000000001E-3</c:v>
                </c:pt>
                <c:pt idx="259">
                  <c:v>1.4748050000000005E-3</c:v>
                </c:pt>
                <c:pt idx="260">
                  <c:v>1.6629220000000005E-3</c:v>
                </c:pt>
                <c:pt idx="261">
                  <c:v>1.8016080000000001E-3</c:v>
                </c:pt>
                <c:pt idx="262">
                  <c:v>1.8675170000000008E-3</c:v>
                </c:pt>
                <c:pt idx="263">
                  <c:v>1.8084730000000005E-3</c:v>
                </c:pt>
                <c:pt idx="264">
                  <c:v>1.6066250000000004E-3</c:v>
                </c:pt>
                <c:pt idx="265">
                  <c:v>1.4610739999999999E-3</c:v>
                </c:pt>
                <c:pt idx="266">
                  <c:v>1.4857900000000001E-3</c:v>
                </c:pt>
                <c:pt idx="267">
                  <c:v>1.5599380000000001E-3</c:v>
                </c:pt>
                <c:pt idx="268">
                  <c:v>1.6697880000000008E-3</c:v>
                </c:pt>
                <c:pt idx="269">
                  <c:v>1.70137E-3</c:v>
                </c:pt>
                <c:pt idx="270">
                  <c:v>1.6491910000000004E-3</c:v>
                </c:pt>
                <c:pt idx="271">
                  <c:v>1.6848920000000003E-3</c:v>
                </c:pt>
                <c:pt idx="272">
                  <c:v>1.8222040000000004E-3</c:v>
                </c:pt>
                <c:pt idx="273">
                  <c:v>1.9512780000000005E-3</c:v>
                </c:pt>
                <c:pt idx="274">
                  <c:v>1.9224420000000008E-3</c:v>
                </c:pt>
                <c:pt idx="275">
                  <c:v>1.6368330000000005E-3</c:v>
                </c:pt>
                <c:pt idx="276">
                  <c:v>1.2509860000000004E-3</c:v>
                </c:pt>
                <c:pt idx="277">
                  <c:v>1.0628689999999999E-3</c:v>
                </c:pt>
                <c:pt idx="278">
                  <c:v>1.1013160000000004E-3</c:v>
                </c:pt>
                <c:pt idx="279">
                  <c:v>1.323762E-3</c:v>
                </c:pt>
                <c:pt idx="280">
                  <c:v>1.5832820000000005E-3</c:v>
                </c:pt>
                <c:pt idx="281">
                  <c:v>1.6739070000000005E-3</c:v>
                </c:pt>
                <c:pt idx="282">
                  <c:v>1.6093710000000001E-3</c:v>
                </c:pt>
                <c:pt idx="283">
                  <c:v>1.5750430000000001E-3</c:v>
                </c:pt>
                <c:pt idx="284">
                  <c:v>1.607998E-3</c:v>
                </c:pt>
                <c:pt idx="285">
                  <c:v>1.70137E-3</c:v>
                </c:pt>
                <c:pt idx="286">
                  <c:v>1.8222040000000004E-3</c:v>
                </c:pt>
                <c:pt idx="287">
                  <c:v>1.8057270000000005E-3</c:v>
                </c:pt>
                <c:pt idx="288">
                  <c:v>1.5942660000000004E-3</c:v>
                </c:pt>
                <c:pt idx="289">
                  <c:v>1.3388660000000004E-3</c:v>
                </c:pt>
                <c:pt idx="290">
                  <c:v>1.2702100000000003E-3</c:v>
                </c:pt>
                <c:pt idx="291">
                  <c:v>1.425373E-3</c:v>
                </c:pt>
                <c:pt idx="292">
                  <c:v>1.6876390000000001E-3</c:v>
                </c:pt>
                <c:pt idx="293">
                  <c:v>1.8098460000000004E-3</c:v>
                </c:pt>
                <c:pt idx="294">
                  <c:v>1.6272210000000001E-3</c:v>
                </c:pt>
                <c:pt idx="295">
                  <c:v>1.2592250000000001E-3</c:v>
                </c:pt>
                <c:pt idx="296">
                  <c:v>1.0257949999999995E-3</c:v>
                </c:pt>
                <c:pt idx="297">
                  <c:v>1.0930780000000001E-3</c:v>
                </c:pt>
                <c:pt idx="298">
                  <c:v>1.3704480000000005E-3</c:v>
                </c:pt>
                <c:pt idx="299">
                  <c:v>1.6533110000000004E-3</c:v>
                </c:pt>
                <c:pt idx="300">
                  <c:v>1.7686530000000005E-3</c:v>
                </c:pt>
                <c:pt idx="301">
                  <c:v>1.6945040000000005E-3</c:v>
                </c:pt>
                <c:pt idx="302">
                  <c:v>1.5338490000000001E-3</c:v>
                </c:pt>
                <c:pt idx="303">
                  <c:v>1.3896720000000004E-3</c:v>
                </c:pt>
                <c:pt idx="304">
                  <c:v>1.3347470000000005E-3</c:v>
                </c:pt>
                <c:pt idx="305">
                  <c:v>1.3402390000000004E-3</c:v>
                </c:pt>
                <c:pt idx="306">
                  <c:v>1.3773140000000001E-3</c:v>
                </c:pt>
                <c:pt idx="307">
                  <c:v>1.3937909999999999E-3</c:v>
                </c:pt>
                <c:pt idx="308">
                  <c:v>1.3484780000000008E-3</c:v>
                </c:pt>
                <c:pt idx="309">
                  <c:v>1.2894339999999999E-3</c:v>
                </c:pt>
                <c:pt idx="310">
                  <c:v>1.2715830000000004E-3</c:v>
                </c:pt>
                <c:pt idx="311">
                  <c:v>1.3251350000000001E-3</c:v>
                </c:pt>
                <c:pt idx="312">
                  <c:v>1.4130150000000001E-3</c:v>
                </c:pt>
                <c:pt idx="313">
                  <c:v>1.4912820000000005E-3</c:v>
                </c:pt>
                <c:pt idx="314">
                  <c:v>1.4857900000000001E-3</c:v>
                </c:pt>
                <c:pt idx="315">
                  <c:v>1.3567170000000003E-3</c:v>
                </c:pt>
                <c:pt idx="316">
                  <c:v>1.1864500000000004E-3</c:v>
                </c:pt>
                <c:pt idx="317">
                  <c:v>1.0793460000000001E-3</c:v>
                </c:pt>
                <c:pt idx="318">
                  <c:v>1.0903310000000004E-3</c:v>
                </c:pt>
                <c:pt idx="319">
                  <c:v>1.3100310000000001E-3</c:v>
                </c:pt>
                <c:pt idx="320">
                  <c:v>1.6409530000000006E-3</c:v>
                </c:pt>
                <c:pt idx="321">
                  <c:v>1.8565320000000004E-3</c:v>
                </c:pt>
                <c:pt idx="322">
                  <c:v>1.9142030000000008E-3</c:v>
                </c:pt>
                <c:pt idx="323">
                  <c:v>1.8386820000000008E-3</c:v>
                </c:pt>
                <c:pt idx="324">
                  <c:v>1.7027430000000005E-3</c:v>
                </c:pt>
                <c:pt idx="325">
                  <c:v>1.7274590000000004E-3</c:v>
                </c:pt>
                <c:pt idx="326">
                  <c:v>1.9636360000000008E-3</c:v>
                </c:pt>
                <c:pt idx="327">
                  <c:v>2.1860809999999999E-3</c:v>
                </c:pt>
                <c:pt idx="328">
                  <c:v>2.1956929999999999E-3</c:v>
                </c:pt>
                <c:pt idx="329">
                  <c:v>1.9636360000000008E-3</c:v>
                </c:pt>
                <c:pt idx="330">
                  <c:v>1.590147000000001E-3</c:v>
                </c:pt>
                <c:pt idx="331">
                  <c:v>1.3031650000000004E-3</c:v>
                </c:pt>
                <c:pt idx="332">
                  <c:v>1.3388660000000004E-3</c:v>
                </c:pt>
                <c:pt idx="333">
                  <c:v>1.5201180000000009E-3</c:v>
                </c:pt>
                <c:pt idx="334">
                  <c:v>1.5407150000000004E-3</c:v>
                </c:pt>
                <c:pt idx="335">
                  <c:v>1.4157609999999998E-3</c:v>
                </c:pt>
                <c:pt idx="336">
                  <c:v>1.1988080000000004E-3</c:v>
                </c:pt>
                <c:pt idx="337">
                  <c:v>1.0230490000000001E-3</c:v>
                </c:pt>
                <c:pt idx="338">
                  <c:v>1.1466290000000001E-3</c:v>
                </c:pt>
                <c:pt idx="339">
                  <c:v>1.4404770000000003E-3</c:v>
                </c:pt>
                <c:pt idx="340">
                  <c:v>1.6574300000000005E-3</c:v>
                </c:pt>
                <c:pt idx="341">
                  <c:v>1.7933690000000004E-3</c:v>
                </c:pt>
                <c:pt idx="342">
                  <c:v>1.7947420000000009E-3</c:v>
                </c:pt>
                <c:pt idx="343">
                  <c:v>1.7027430000000005E-3</c:v>
                </c:pt>
                <c:pt idx="344">
                  <c:v>1.6903850000000013E-3</c:v>
                </c:pt>
                <c:pt idx="345">
                  <c:v>1.7274590000000004E-3</c:v>
                </c:pt>
                <c:pt idx="346">
                  <c:v>1.721967E-3</c:v>
                </c:pt>
                <c:pt idx="347">
                  <c:v>1.6285940000000001E-3</c:v>
                </c:pt>
                <c:pt idx="348">
                  <c:v>1.4061490000000004E-3</c:v>
                </c:pt>
                <c:pt idx="349">
                  <c:v>1.1658530000000001E-3</c:v>
                </c:pt>
                <c:pt idx="350">
                  <c:v>1.0532570000000006E-3</c:v>
                </c:pt>
                <c:pt idx="351">
                  <c:v>1.1123010000000004E-3</c:v>
                </c:pt>
                <c:pt idx="352">
                  <c:v>1.2935530000000005E-3</c:v>
                </c:pt>
                <c:pt idx="353">
                  <c:v>1.4802980000000001E-3</c:v>
                </c:pt>
                <c:pt idx="354">
                  <c:v>1.5311030000000005E-3</c:v>
                </c:pt>
                <c:pt idx="355">
                  <c:v>1.5105060000000004E-3</c:v>
                </c:pt>
                <c:pt idx="356">
                  <c:v>1.5324760000000005E-3</c:v>
                </c:pt>
                <c:pt idx="357">
                  <c:v>1.5791620000000005E-3</c:v>
                </c:pt>
                <c:pt idx="358">
                  <c:v>1.5942660000000004E-3</c:v>
                </c:pt>
                <c:pt idx="359">
                  <c:v>1.5613120000000005E-3</c:v>
                </c:pt>
                <c:pt idx="360">
                  <c:v>1.4528350000000004E-3</c:v>
                </c:pt>
                <c:pt idx="361">
                  <c:v>1.3869250000000004E-3</c:v>
                </c:pt>
                <c:pt idx="362">
                  <c:v>1.5887740000000005E-3</c:v>
                </c:pt>
                <c:pt idx="363">
                  <c:v>1.9032180000000008E-3</c:v>
                </c:pt>
                <c:pt idx="364">
                  <c:v>2.050142E-3</c:v>
                </c:pt>
                <c:pt idx="365">
                  <c:v>1.9100840000000009E-3</c:v>
                </c:pt>
                <c:pt idx="366">
                  <c:v>1.5860280000000004E-3</c:v>
                </c:pt>
                <c:pt idx="367">
                  <c:v>1.333374E-3</c:v>
                </c:pt>
                <c:pt idx="368">
                  <c:v>1.4377309999999998E-3</c:v>
                </c:pt>
                <c:pt idx="369">
                  <c:v>1.8194580000000008E-3</c:v>
                </c:pt>
                <c:pt idx="370">
                  <c:v>2.1009480000000001E-3</c:v>
                </c:pt>
                <c:pt idx="371">
                  <c:v>2.0446499999999999E-3</c:v>
                </c:pt>
                <c:pt idx="372">
                  <c:v>1.6890120000000006E-3</c:v>
                </c:pt>
                <c:pt idx="373">
                  <c:v>1.2647180000000004E-3</c:v>
                </c:pt>
                <c:pt idx="374">
                  <c:v>9.6812380000000004E-4</c:v>
                </c:pt>
                <c:pt idx="375">
                  <c:v>8.8573660000000045E-4</c:v>
                </c:pt>
                <c:pt idx="376">
                  <c:v>1.0257949999999995E-3</c:v>
                </c:pt>
                <c:pt idx="377">
                  <c:v>1.3004190000000001E-3</c:v>
                </c:pt>
                <c:pt idx="378">
                  <c:v>1.5805350000000005E-3</c:v>
                </c:pt>
                <c:pt idx="379">
                  <c:v>1.7398170000000005E-3</c:v>
                </c:pt>
                <c:pt idx="380">
                  <c:v>1.7041160000000005E-3</c:v>
                </c:pt>
                <c:pt idx="381">
                  <c:v>1.4624470000000008E-3</c:v>
                </c:pt>
                <c:pt idx="382">
                  <c:v>1.2372550000000005E-3</c:v>
                </c:pt>
                <c:pt idx="383">
                  <c:v>1.2413750000000001E-3</c:v>
                </c:pt>
                <c:pt idx="384">
                  <c:v>1.3471049999999999E-3</c:v>
                </c:pt>
                <c:pt idx="385">
                  <c:v>1.444596E-3</c:v>
                </c:pt>
                <c:pt idx="386">
                  <c:v>1.4748050000000005E-3</c:v>
                </c:pt>
                <c:pt idx="387">
                  <c:v>1.3882980000000005E-3</c:v>
                </c:pt>
                <c:pt idx="388">
                  <c:v>1.2400020000000005E-3</c:v>
                </c:pt>
                <c:pt idx="389">
                  <c:v>1.1521220000000004E-3</c:v>
                </c:pt>
                <c:pt idx="390">
                  <c:v>1.0766000000000005E-3</c:v>
                </c:pt>
                <c:pt idx="391">
                  <c:v>9.7361630000000017E-4</c:v>
                </c:pt>
                <c:pt idx="392">
                  <c:v>9.9146680000000036E-4</c:v>
                </c:pt>
                <c:pt idx="393">
                  <c:v>1.256479E-3</c:v>
                </c:pt>
                <c:pt idx="394">
                  <c:v>1.6546840000000004E-3</c:v>
                </c:pt>
                <c:pt idx="395">
                  <c:v>1.9636360000000008E-3</c:v>
                </c:pt>
                <c:pt idx="396">
                  <c:v>2.019934000000001E-3</c:v>
                </c:pt>
                <c:pt idx="397">
                  <c:v>1.6739070000000005E-3</c:v>
                </c:pt>
                <c:pt idx="398">
                  <c:v>1.0669880000000005E-3</c:v>
                </c:pt>
                <c:pt idx="399">
                  <c:v>6.7015670000000044E-4</c:v>
                </c:pt>
                <c:pt idx="400">
                  <c:v>6.7290300000000019E-4</c:v>
                </c:pt>
                <c:pt idx="401">
                  <c:v>9.5164630000000043E-4</c:v>
                </c:pt>
                <c:pt idx="402">
                  <c:v>1.443223E-3</c:v>
                </c:pt>
                <c:pt idx="403">
                  <c:v>1.8894870000000009E-3</c:v>
                </c:pt>
                <c:pt idx="404">
                  <c:v>2.033665E-3</c:v>
                </c:pt>
                <c:pt idx="405">
                  <c:v>1.9993370000000008E-3</c:v>
                </c:pt>
                <c:pt idx="406">
                  <c:v>1.8675170000000008E-3</c:v>
                </c:pt>
                <c:pt idx="407">
                  <c:v>1.643699E-3</c:v>
                </c:pt>
                <c:pt idx="408">
                  <c:v>1.5201180000000009E-3</c:v>
                </c:pt>
                <c:pt idx="409">
                  <c:v>1.5448340000000001E-3</c:v>
                </c:pt>
                <c:pt idx="410">
                  <c:v>1.5365950000000004E-3</c:v>
                </c:pt>
                <c:pt idx="411">
                  <c:v>1.4514619999999999E-3</c:v>
                </c:pt>
                <c:pt idx="412">
                  <c:v>1.2921800000000008E-3</c:v>
                </c:pt>
                <c:pt idx="413">
                  <c:v>1.106809E-3</c:v>
                </c:pt>
                <c:pt idx="414">
                  <c:v>1.0793460000000001E-3</c:v>
                </c:pt>
                <c:pt idx="415">
                  <c:v>1.2962990000000001E-3</c:v>
                </c:pt>
                <c:pt idx="416">
                  <c:v>1.6285940000000001E-3</c:v>
                </c:pt>
                <c:pt idx="417">
                  <c:v>1.9087110000000009E-3</c:v>
                </c:pt>
                <c:pt idx="418">
                  <c:v>2.0515150000000007E-3</c:v>
                </c:pt>
                <c:pt idx="419">
                  <c:v>2.059754E-3</c:v>
                </c:pt>
                <c:pt idx="420">
                  <c:v>1.9444120000000013E-3</c:v>
                </c:pt>
                <c:pt idx="421">
                  <c:v>1.7617870000000003E-3</c:v>
                </c:pt>
                <c:pt idx="422">
                  <c:v>1.5695500000000005E-3</c:v>
                </c:pt>
                <c:pt idx="423">
                  <c:v>1.3690750000000004E-3</c:v>
                </c:pt>
                <c:pt idx="424">
                  <c:v>1.2702100000000003E-3</c:v>
                </c:pt>
                <c:pt idx="425">
                  <c:v>1.3745670000000004E-3</c:v>
                </c:pt>
                <c:pt idx="426">
                  <c:v>1.5928930000000004E-3</c:v>
                </c:pt>
                <c:pt idx="427">
                  <c:v>1.7796380000000001E-3</c:v>
                </c:pt>
                <c:pt idx="428">
                  <c:v>1.8455470000000003E-3</c:v>
                </c:pt>
                <c:pt idx="429">
                  <c:v>1.6945040000000005E-3</c:v>
                </c:pt>
                <c:pt idx="430">
                  <c:v>1.407522E-3</c:v>
                </c:pt>
                <c:pt idx="431">
                  <c:v>1.2207780000000001E-3</c:v>
                </c:pt>
                <c:pt idx="432">
                  <c:v>1.2482400000000005E-3</c:v>
                </c:pt>
                <c:pt idx="433">
                  <c:v>1.4363580000000004E-3</c:v>
                </c:pt>
                <c:pt idx="434">
                  <c:v>1.6464450000000009E-3</c:v>
                </c:pt>
                <c:pt idx="435">
                  <c:v>1.5983860000000005E-3</c:v>
                </c:pt>
                <c:pt idx="436">
                  <c:v>1.2537329999999999E-3</c:v>
                </c:pt>
                <c:pt idx="437">
                  <c:v>9.4615390000000077E-4</c:v>
                </c:pt>
                <c:pt idx="438">
                  <c:v>9.598851000000002E-4</c:v>
                </c:pt>
                <c:pt idx="439">
                  <c:v>1.3677019999999999E-3</c:v>
                </c:pt>
                <c:pt idx="440">
                  <c:v>1.9032180000000008E-3</c:v>
                </c:pt>
                <c:pt idx="441">
                  <c:v>2.098202E-3</c:v>
                </c:pt>
                <c:pt idx="442">
                  <c:v>1.8057270000000005E-3</c:v>
                </c:pt>
                <c:pt idx="443">
                  <c:v>1.3690750000000004E-3</c:v>
                </c:pt>
                <c:pt idx="444">
                  <c:v>1.1480020000000008E-3</c:v>
                </c:pt>
                <c:pt idx="445">
                  <c:v>1.2921800000000008E-3</c:v>
                </c:pt>
                <c:pt idx="446">
                  <c:v>1.6862660000000005E-3</c:v>
                </c:pt>
                <c:pt idx="447">
                  <c:v>1.9856060000000009E-3</c:v>
                </c:pt>
                <c:pt idx="448">
                  <c:v>2.0377839999999999E-3</c:v>
                </c:pt>
                <c:pt idx="449">
                  <c:v>1.9128300000000003E-3</c:v>
                </c:pt>
                <c:pt idx="450">
                  <c:v>1.7054890000000001E-3</c:v>
                </c:pt>
                <c:pt idx="451">
                  <c:v>1.4912820000000005E-3</c:v>
                </c:pt>
                <c:pt idx="452">
                  <c:v>1.3677019999999999E-3</c:v>
                </c:pt>
                <c:pt idx="453">
                  <c:v>1.3718210000000001E-3</c:v>
                </c:pt>
                <c:pt idx="454">
                  <c:v>1.483044E-3</c:v>
                </c:pt>
                <c:pt idx="455">
                  <c:v>1.6354600000000005E-3</c:v>
                </c:pt>
                <c:pt idx="456">
                  <c:v>1.7068620000000004E-3</c:v>
                </c:pt>
                <c:pt idx="457">
                  <c:v>1.7123550000000005E-3</c:v>
                </c:pt>
                <c:pt idx="458">
                  <c:v>1.7329520000000005E-3</c:v>
                </c:pt>
                <c:pt idx="459">
                  <c:v>1.7508020000000005E-3</c:v>
                </c:pt>
                <c:pt idx="460">
                  <c:v>1.7109820000000004E-3</c:v>
                </c:pt>
                <c:pt idx="461">
                  <c:v>1.494029E-3</c:v>
                </c:pt>
                <c:pt idx="462">
                  <c:v>1.0532570000000006E-3</c:v>
                </c:pt>
                <c:pt idx="463">
                  <c:v>7.0311160000000028E-4</c:v>
                </c:pt>
                <c:pt idx="464">
                  <c:v>7.4842460000000045E-4</c:v>
                </c:pt>
                <c:pt idx="465">
                  <c:v>1.1342710000000005E-3</c:v>
                </c:pt>
                <c:pt idx="466">
                  <c:v>1.612117000000001E-3</c:v>
                </c:pt>
                <c:pt idx="467">
                  <c:v>1.8798750000000005E-3</c:v>
                </c:pt>
                <c:pt idx="468">
                  <c:v>1.7549219999999999E-3</c:v>
                </c:pt>
                <c:pt idx="469">
                  <c:v>1.4349849999999999E-3</c:v>
                </c:pt>
                <c:pt idx="470">
                  <c:v>1.2290170000000004E-3</c:v>
                </c:pt>
                <c:pt idx="471">
                  <c:v>1.1919420000000005E-3</c:v>
                </c:pt>
                <c:pt idx="472">
                  <c:v>1.2125390000000001E-3</c:v>
                </c:pt>
                <c:pt idx="473">
                  <c:v>1.2262700000000004E-3</c:v>
                </c:pt>
                <c:pt idx="474">
                  <c:v>1.3127770000000004E-3</c:v>
                </c:pt>
                <c:pt idx="475">
                  <c:v>1.5077599999999999E-3</c:v>
                </c:pt>
                <c:pt idx="476">
                  <c:v>1.7109820000000004E-3</c:v>
                </c:pt>
                <c:pt idx="477">
                  <c:v>1.818085000000001E-3</c:v>
                </c:pt>
                <c:pt idx="478">
                  <c:v>1.7233400000000001E-3</c:v>
                </c:pt>
                <c:pt idx="479">
                  <c:v>1.5077599999999999E-3</c:v>
                </c:pt>
                <c:pt idx="480">
                  <c:v>1.4706860000000001E-3</c:v>
                </c:pt>
                <c:pt idx="481">
                  <c:v>1.665669E-3</c:v>
                </c:pt>
                <c:pt idx="482">
                  <c:v>1.8276970000000005E-3</c:v>
                </c:pt>
                <c:pt idx="483">
                  <c:v>1.8222040000000004E-3</c:v>
                </c:pt>
                <c:pt idx="484">
                  <c:v>1.6848920000000003E-3</c:v>
                </c:pt>
                <c:pt idx="485">
                  <c:v>1.4981480000000008E-3</c:v>
                </c:pt>
                <c:pt idx="486">
                  <c:v>1.4308649999999999E-3</c:v>
                </c:pt>
                <c:pt idx="487">
                  <c:v>1.5201180000000009E-3</c:v>
                </c:pt>
                <c:pt idx="488">
                  <c:v>1.5695500000000005E-3</c:v>
                </c:pt>
                <c:pt idx="489">
                  <c:v>1.5159989999999999E-3</c:v>
                </c:pt>
                <c:pt idx="490">
                  <c:v>1.443223E-3</c:v>
                </c:pt>
                <c:pt idx="491">
                  <c:v>1.3278810000000004E-3</c:v>
                </c:pt>
                <c:pt idx="492">
                  <c:v>1.1795840000000004E-3</c:v>
                </c:pt>
                <c:pt idx="493">
                  <c:v>1.153495E-3</c:v>
                </c:pt>
                <c:pt idx="494">
                  <c:v>1.3059110000000001E-3</c:v>
                </c:pt>
                <c:pt idx="495">
                  <c:v>1.5750430000000001E-3</c:v>
                </c:pt>
                <c:pt idx="496">
                  <c:v>1.8743830000000009E-3</c:v>
                </c:pt>
                <c:pt idx="497">
                  <c:v>2.000710000000001E-3</c:v>
                </c:pt>
                <c:pt idx="498">
                  <c:v>1.7713990000000001E-3</c:v>
                </c:pt>
                <c:pt idx="499">
                  <c:v>1.3608360000000005E-3</c:v>
                </c:pt>
                <c:pt idx="500">
                  <c:v>1.0312870000000005E-3</c:v>
                </c:pt>
                <c:pt idx="501">
                  <c:v>8.0334940000000065E-4</c:v>
                </c:pt>
                <c:pt idx="502">
                  <c:v>6.9349980000000036E-4</c:v>
                </c:pt>
                <c:pt idx="503">
                  <c:v>7.4567830000000048E-4</c:v>
                </c:pt>
                <c:pt idx="504">
                  <c:v>8.3493110000000005E-4</c:v>
                </c:pt>
                <c:pt idx="505">
                  <c:v>8.8024410000000076E-4</c:v>
                </c:pt>
                <c:pt idx="506">
                  <c:v>9.1319900000000017E-4</c:v>
                </c:pt>
                <c:pt idx="507">
                  <c:v>8.1570750000000021E-4</c:v>
                </c:pt>
                <c:pt idx="508">
                  <c:v>6.1660510000000014E-4</c:v>
                </c:pt>
                <c:pt idx="509">
                  <c:v>6.0973950000000026E-4</c:v>
                </c:pt>
                <c:pt idx="510">
                  <c:v>8.5552790000000044E-4</c:v>
                </c:pt>
                <c:pt idx="511">
                  <c:v>1.1191669999999999E-3</c:v>
                </c:pt>
                <c:pt idx="512">
                  <c:v>1.3086580000000005E-3</c:v>
                </c:pt>
                <c:pt idx="513">
                  <c:v>1.3278810000000004E-3</c:v>
                </c:pt>
                <c:pt idx="514">
                  <c:v>1.1795840000000004E-3</c:v>
                </c:pt>
                <c:pt idx="515">
                  <c:v>1.0999430000000001E-3</c:v>
                </c:pt>
                <c:pt idx="516">
                  <c:v>1.2221510000000001E-3</c:v>
                </c:pt>
                <c:pt idx="517">
                  <c:v>1.3072840000000001E-3</c:v>
                </c:pt>
                <c:pt idx="518">
                  <c:v>1.3306270000000005E-3</c:v>
                </c:pt>
                <c:pt idx="519">
                  <c:v>1.4322380000000004E-3</c:v>
                </c:pt>
                <c:pt idx="520">
                  <c:v>1.4871630000000001E-3</c:v>
                </c:pt>
                <c:pt idx="521">
                  <c:v>1.5448340000000001E-3</c:v>
                </c:pt>
                <c:pt idx="522">
                  <c:v>1.6794000000000006E-3</c:v>
                </c:pt>
                <c:pt idx="523">
                  <c:v>1.6890120000000006E-3</c:v>
                </c:pt>
                <c:pt idx="524">
                  <c:v>1.5722970000000005E-3</c:v>
                </c:pt>
                <c:pt idx="525">
                  <c:v>1.5448340000000001E-3</c:v>
                </c:pt>
                <c:pt idx="526">
                  <c:v>1.494029E-3</c:v>
                </c:pt>
                <c:pt idx="527">
                  <c:v>1.4775510000000001E-3</c:v>
                </c:pt>
                <c:pt idx="528">
                  <c:v>1.6409530000000006E-3</c:v>
                </c:pt>
                <c:pt idx="529">
                  <c:v>1.8496669999999999E-3</c:v>
                </c:pt>
                <c:pt idx="530">
                  <c:v>2.033665E-3</c:v>
                </c:pt>
                <c:pt idx="531">
                  <c:v>2.1407680000000008E-3</c:v>
                </c:pt>
                <c:pt idx="532">
                  <c:v>2.092708999999999E-3</c:v>
                </c:pt>
                <c:pt idx="533">
                  <c:v>2.0817240000000009E-3</c:v>
                </c:pt>
                <c:pt idx="534">
                  <c:v>2.293185000000001E-3</c:v>
                </c:pt>
                <c:pt idx="535">
                  <c:v>2.7449410000000012E-3</c:v>
                </c:pt>
                <c:pt idx="536">
                  <c:v>3.3710839999999999E-3</c:v>
                </c:pt>
                <c:pt idx="537">
                  <c:v>3.9285700000000019E-3</c:v>
                </c:pt>
                <c:pt idx="538">
                  <c:v>4.2128060000000004E-3</c:v>
                </c:pt>
                <c:pt idx="539">
                  <c:v>4.3308950000000004E-3</c:v>
                </c:pt>
                <c:pt idx="540">
                  <c:v>4.4695800000000016E-3</c:v>
                </c:pt>
                <c:pt idx="541">
                  <c:v>4.7716660000000043E-3</c:v>
                </c:pt>
                <c:pt idx="542">
                  <c:v>5.4472410000000037E-3</c:v>
                </c:pt>
                <c:pt idx="543">
                  <c:v>6.4015590000000037E-3</c:v>
                </c:pt>
                <c:pt idx="544">
                  <c:v>7.3160569999999999E-3</c:v>
                </c:pt>
                <c:pt idx="545">
                  <c:v>8.0561690000000054E-3</c:v>
                </c:pt>
                <c:pt idx="546">
                  <c:v>8.6411179999999997E-3</c:v>
                </c:pt>
                <c:pt idx="547">
                  <c:v>9.1766350000000042E-3</c:v>
                </c:pt>
                <c:pt idx="548">
                  <c:v>9.9785370000000061E-3</c:v>
                </c:pt>
                <c:pt idx="549">
                  <c:v>1.1236309999999999E-2</c:v>
                </c:pt>
                <c:pt idx="550">
                  <c:v>1.2712420000000004E-2</c:v>
                </c:pt>
                <c:pt idx="551">
                  <c:v>1.417067E-2</c:v>
                </c:pt>
                <c:pt idx="552">
                  <c:v>1.5442180000000005E-2</c:v>
                </c:pt>
                <c:pt idx="553">
                  <c:v>1.6371780000000006E-2</c:v>
                </c:pt>
                <c:pt idx="554">
                  <c:v>1.7183299999999999E-2</c:v>
                </c:pt>
                <c:pt idx="555">
                  <c:v>1.8259820000000003E-2</c:v>
                </c:pt>
                <c:pt idx="556">
                  <c:v>1.9650790000000001E-2</c:v>
                </c:pt>
                <c:pt idx="557">
                  <c:v>2.1258719999999998E-2</c:v>
                </c:pt>
                <c:pt idx="558">
                  <c:v>2.2863890000000008E-2</c:v>
                </c:pt>
                <c:pt idx="559">
                  <c:v>2.41409E-2</c:v>
                </c:pt>
                <c:pt idx="560">
                  <c:v>2.5063630000000007E-2</c:v>
                </c:pt>
                <c:pt idx="561">
                  <c:v>2.6008340000000012E-2</c:v>
                </c:pt>
                <c:pt idx="562">
                  <c:v>2.7194719999999999E-2</c:v>
                </c:pt>
                <c:pt idx="563">
                  <c:v>2.8651599999999999E-2</c:v>
                </c:pt>
                <c:pt idx="564">
                  <c:v>3.022656E-2</c:v>
                </c:pt>
                <c:pt idx="565">
                  <c:v>3.1572220000000005E-2</c:v>
                </c:pt>
                <c:pt idx="566">
                  <c:v>3.2581460000000013E-2</c:v>
                </c:pt>
                <c:pt idx="567">
                  <c:v>3.3479490000000001E-2</c:v>
                </c:pt>
                <c:pt idx="568">
                  <c:v>3.4572489999999997E-2</c:v>
                </c:pt>
                <c:pt idx="569">
                  <c:v>3.5901670000000011E-2</c:v>
                </c:pt>
                <c:pt idx="570">
                  <c:v>3.7250070000000017E-2</c:v>
                </c:pt>
                <c:pt idx="571">
                  <c:v>3.8371910000000016E-2</c:v>
                </c:pt>
                <c:pt idx="572">
                  <c:v>3.9241100000000015E-2</c:v>
                </c:pt>
                <c:pt idx="573">
                  <c:v>4.0080070000000002E-2</c:v>
                </c:pt>
                <c:pt idx="574">
                  <c:v>4.1221139999999969E-2</c:v>
                </c:pt>
                <c:pt idx="575">
                  <c:v>4.2627209999999999E-2</c:v>
                </c:pt>
                <c:pt idx="576">
                  <c:v>4.4000330000000011E-2</c:v>
                </c:pt>
                <c:pt idx="577">
                  <c:v>4.5156500000000002E-2</c:v>
                </c:pt>
                <c:pt idx="578">
                  <c:v>4.6102579999999997E-2</c:v>
                </c:pt>
                <c:pt idx="579">
                  <c:v>4.699511E-2</c:v>
                </c:pt>
                <c:pt idx="580">
                  <c:v>4.7998859999999997E-2</c:v>
                </c:pt>
                <c:pt idx="581">
                  <c:v>4.9016340000000019E-2</c:v>
                </c:pt>
                <c:pt idx="582">
                  <c:v>4.9849820000000003E-2</c:v>
                </c:pt>
                <c:pt idx="583">
                  <c:v>5.0555610000000015E-2</c:v>
                </c:pt>
                <c:pt idx="584">
                  <c:v>5.1207839999999984E-2</c:v>
                </c:pt>
                <c:pt idx="585">
                  <c:v>5.1868310000000001E-2</c:v>
                </c:pt>
                <c:pt idx="586">
                  <c:v>5.2594690000000027E-2</c:v>
                </c:pt>
                <c:pt idx="587">
                  <c:v>5.3281249999999988E-2</c:v>
                </c:pt>
                <c:pt idx="588">
                  <c:v>5.3822259999999997E-2</c:v>
                </c:pt>
                <c:pt idx="589">
                  <c:v>5.4383859999999999E-2</c:v>
                </c:pt>
                <c:pt idx="590">
                  <c:v>5.5080040000000004E-2</c:v>
                </c:pt>
                <c:pt idx="591">
                  <c:v>5.5770710000000015E-2</c:v>
                </c:pt>
                <c:pt idx="592">
                  <c:v>5.6368019999999998E-2</c:v>
                </c:pt>
                <c:pt idx="593">
                  <c:v>5.6763480000000026E-2</c:v>
                </c:pt>
                <c:pt idx="594">
                  <c:v>5.6852730000000011E-2</c:v>
                </c:pt>
                <c:pt idx="595">
                  <c:v>5.6920020000000002E-2</c:v>
                </c:pt>
                <c:pt idx="596">
                  <c:v>5.7211119999999997E-2</c:v>
                </c:pt>
                <c:pt idx="597">
                  <c:v>5.7643649999999998E-2</c:v>
                </c:pt>
                <c:pt idx="598">
                  <c:v>5.808717E-2</c:v>
                </c:pt>
                <c:pt idx="599">
                  <c:v>5.837415E-2</c:v>
                </c:pt>
                <c:pt idx="600">
                  <c:v>5.8360420000000031E-2</c:v>
                </c:pt>
                <c:pt idx="601">
                  <c:v>5.8227229999999998E-2</c:v>
                </c:pt>
                <c:pt idx="602">
                  <c:v>5.823134999999998E-2</c:v>
                </c:pt>
                <c:pt idx="603">
                  <c:v>5.834669000000002E-2</c:v>
                </c:pt>
                <c:pt idx="604">
                  <c:v>5.8466150000000015E-2</c:v>
                </c:pt>
                <c:pt idx="605">
                  <c:v>5.8390630000000027E-2</c:v>
                </c:pt>
                <c:pt idx="606">
                  <c:v>5.7984180000000003E-2</c:v>
                </c:pt>
                <c:pt idx="607">
                  <c:v>5.7385500000000013E-2</c:v>
                </c:pt>
                <c:pt idx="608">
                  <c:v>5.6858230000000017E-2</c:v>
                </c:pt>
                <c:pt idx="609">
                  <c:v>5.6491600000000017E-2</c:v>
                </c:pt>
                <c:pt idx="610">
                  <c:v>5.6123609999999997E-2</c:v>
                </c:pt>
                <c:pt idx="611">
                  <c:v>5.5555139999999996E-2</c:v>
                </c:pt>
                <c:pt idx="612">
                  <c:v>5.4658490000000011E-2</c:v>
                </c:pt>
                <c:pt idx="613">
                  <c:v>5.3617659999999998E-2</c:v>
                </c:pt>
                <c:pt idx="614">
                  <c:v>5.2791040000000018E-2</c:v>
                </c:pt>
                <c:pt idx="615">
                  <c:v>5.2300840000000001E-2</c:v>
                </c:pt>
                <c:pt idx="616">
                  <c:v>5.1861440000000002E-2</c:v>
                </c:pt>
                <c:pt idx="617">
                  <c:v>5.1194110000000001E-2</c:v>
                </c:pt>
                <c:pt idx="618">
                  <c:v>5.0293339999999999E-2</c:v>
                </c:pt>
                <c:pt idx="619">
                  <c:v>4.9301949999999997E-2</c:v>
                </c:pt>
                <c:pt idx="620">
                  <c:v>4.8519270000000003E-2</c:v>
                </c:pt>
                <c:pt idx="621">
                  <c:v>4.7957659999999999E-2</c:v>
                </c:pt>
                <c:pt idx="622">
                  <c:v>4.722991E-2</c:v>
                </c:pt>
                <c:pt idx="623">
                  <c:v>4.6046280000000002E-2</c:v>
                </c:pt>
                <c:pt idx="624">
                  <c:v>4.4597640000000029E-2</c:v>
                </c:pt>
                <c:pt idx="625">
                  <c:v>4.3195680000000014E-2</c:v>
                </c:pt>
                <c:pt idx="626">
                  <c:v>4.2046380000000015E-2</c:v>
                </c:pt>
                <c:pt idx="627">
                  <c:v>4.1179939999999984E-2</c:v>
                </c:pt>
                <c:pt idx="628">
                  <c:v>4.0332730000000025E-2</c:v>
                </c:pt>
                <c:pt idx="629">
                  <c:v>3.9235600000000016E-2</c:v>
                </c:pt>
                <c:pt idx="630">
                  <c:v>3.7979200000000012E-2</c:v>
                </c:pt>
                <c:pt idx="631">
                  <c:v>3.6776350000000006E-2</c:v>
                </c:pt>
                <c:pt idx="632">
                  <c:v>3.5647640000000015E-2</c:v>
                </c:pt>
                <c:pt idx="633">
                  <c:v>3.458485E-2</c:v>
                </c:pt>
                <c:pt idx="634">
                  <c:v>3.3546769999999997E-2</c:v>
                </c:pt>
                <c:pt idx="635">
                  <c:v>3.2446900000000015E-2</c:v>
                </c:pt>
                <c:pt idx="636">
                  <c:v>3.1308580000000003E-2</c:v>
                </c:pt>
                <c:pt idx="637">
                  <c:v>3.0241670000000005E-2</c:v>
                </c:pt>
                <c:pt idx="638">
                  <c:v>2.9228310000000007E-2</c:v>
                </c:pt>
                <c:pt idx="639">
                  <c:v>2.820945E-2</c:v>
                </c:pt>
                <c:pt idx="640">
                  <c:v>2.7216690000000002E-2</c:v>
                </c:pt>
                <c:pt idx="641">
                  <c:v>2.6232160000000008E-2</c:v>
                </c:pt>
                <c:pt idx="642">
                  <c:v>2.5244880000000001E-2</c:v>
                </c:pt>
                <c:pt idx="643">
                  <c:v>2.434824E-2</c:v>
                </c:pt>
                <c:pt idx="644">
                  <c:v>2.3546339999999992E-2</c:v>
                </c:pt>
                <c:pt idx="645">
                  <c:v>2.2690880000000007E-2</c:v>
                </c:pt>
                <c:pt idx="646">
                  <c:v>2.1703610000000009E-2</c:v>
                </c:pt>
                <c:pt idx="647">
                  <c:v>2.060511000000001E-2</c:v>
                </c:pt>
                <c:pt idx="648">
                  <c:v>1.9399510000000005E-2</c:v>
                </c:pt>
                <c:pt idx="649">
                  <c:v>1.8250209999999999E-2</c:v>
                </c:pt>
                <c:pt idx="650">
                  <c:v>1.732061E-2</c:v>
                </c:pt>
                <c:pt idx="651">
                  <c:v>1.663268E-2</c:v>
                </c:pt>
                <c:pt idx="652">
                  <c:v>1.6049100000000007E-2</c:v>
                </c:pt>
                <c:pt idx="653">
                  <c:v>1.5443550000000007E-2</c:v>
                </c:pt>
                <c:pt idx="654">
                  <c:v>1.4682850000000004E-2</c:v>
                </c:pt>
                <c:pt idx="655">
                  <c:v>1.3681840000000004E-2</c:v>
                </c:pt>
                <c:pt idx="656">
                  <c:v>1.2667110000000001E-2</c:v>
                </c:pt>
                <c:pt idx="657">
                  <c:v>1.189541E-2</c:v>
                </c:pt>
                <c:pt idx="658">
                  <c:v>1.1454639999999999E-2</c:v>
                </c:pt>
                <c:pt idx="659">
                  <c:v>1.1241810000000001E-2</c:v>
                </c:pt>
                <c:pt idx="660">
                  <c:v>1.1037209999999999E-2</c:v>
                </c:pt>
                <c:pt idx="661">
                  <c:v>1.0597809999999999E-2</c:v>
                </c:pt>
                <c:pt idx="662">
                  <c:v>9.9071350000000061E-3</c:v>
                </c:pt>
                <c:pt idx="663">
                  <c:v>9.1560380000000035E-3</c:v>
                </c:pt>
                <c:pt idx="664">
                  <c:v>8.5601040000000041E-3</c:v>
                </c:pt>
                <c:pt idx="665">
                  <c:v>8.2236900000000005E-3</c:v>
                </c:pt>
                <c:pt idx="666">
                  <c:v>8.0438110000000014E-3</c:v>
                </c:pt>
                <c:pt idx="667">
                  <c:v>7.8433349999999999E-3</c:v>
                </c:pt>
                <c:pt idx="668">
                  <c:v>7.5179060000000004E-3</c:v>
                </c:pt>
                <c:pt idx="669">
                  <c:v>7.0840000000000018E-3</c:v>
                </c:pt>
                <c:pt idx="670">
                  <c:v>6.6816760000000036E-3</c:v>
                </c:pt>
                <c:pt idx="671">
                  <c:v>6.3740970000000013E-3</c:v>
                </c:pt>
                <c:pt idx="672">
                  <c:v>6.1420399999999997E-3</c:v>
                </c:pt>
                <c:pt idx="673">
                  <c:v>5.9855040000000017E-3</c:v>
                </c:pt>
                <c:pt idx="674">
                  <c:v>5.8591770000000019E-3</c:v>
                </c:pt>
                <c:pt idx="675">
                  <c:v>5.7452080000000025E-3</c:v>
                </c:pt>
                <c:pt idx="676">
                  <c:v>5.5598369999999998E-3</c:v>
                </c:pt>
                <c:pt idx="677">
                  <c:v>5.2083180000000017E-3</c:v>
                </c:pt>
                <c:pt idx="678">
                  <c:v>4.7606810000000018E-3</c:v>
                </c:pt>
                <c:pt idx="679">
                  <c:v>4.421521000000002E-3</c:v>
                </c:pt>
                <c:pt idx="680">
                  <c:v>4.2993130000000025E-3</c:v>
                </c:pt>
                <c:pt idx="681">
                  <c:v>4.3556109999999997E-3</c:v>
                </c:pt>
                <c:pt idx="682">
                  <c:v>4.3968039999999998E-3</c:v>
                </c:pt>
                <c:pt idx="683">
                  <c:v>4.199075E-3</c:v>
                </c:pt>
                <c:pt idx="684">
                  <c:v>3.8846310000000012E-3</c:v>
                </c:pt>
                <c:pt idx="685">
                  <c:v>3.636096000000001E-3</c:v>
                </c:pt>
                <c:pt idx="686">
                  <c:v>3.4932910000000012E-3</c:v>
                </c:pt>
                <c:pt idx="687">
                  <c:v>3.3779489999999999E-3</c:v>
                </c:pt>
                <c:pt idx="688">
                  <c:v>3.1802200000000018E-3</c:v>
                </c:pt>
                <c:pt idx="689">
                  <c:v>2.8671489999999998E-3</c:v>
                </c:pt>
                <c:pt idx="690">
                  <c:v>2.6845240000000019E-3</c:v>
                </c:pt>
                <c:pt idx="691">
                  <c:v>2.8657760000000009E-3</c:v>
                </c:pt>
                <c:pt idx="692">
                  <c:v>3.2090560000000009E-3</c:v>
                </c:pt>
                <c:pt idx="693">
                  <c:v>3.3752029999999998E-3</c:v>
                </c:pt>
                <c:pt idx="694">
                  <c:v>3.2420100000000009E-3</c:v>
                </c:pt>
                <c:pt idx="695">
                  <c:v>2.8520439999999993E-3</c:v>
                </c:pt>
                <c:pt idx="696">
                  <c:v>2.4675710000000017E-3</c:v>
                </c:pt>
                <c:pt idx="697">
                  <c:v>2.408527000000001E-3</c:v>
                </c:pt>
                <c:pt idx="698">
                  <c:v>2.6378380000000009E-3</c:v>
                </c:pt>
                <c:pt idx="699">
                  <c:v>2.897357000000001E-3</c:v>
                </c:pt>
                <c:pt idx="700">
                  <c:v>3.1033250000000018E-3</c:v>
                </c:pt>
                <c:pt idx="701">
                  <c:v>3.221414000000001E-3</c:v>
                </c:pt>
                <c:pt idx="702">
                  <c:v>3.2021900000000019E-3</c:v>
                </c:pt>
                <c:pt idx="703">
                  <c:v>3.0181920000000016E-3</c:v>
                </c:pt>
                <c:pt idx="704">
                  <c:v>2.729837000000001E-3</c:v>
                </c:pt>
                <c:pt idx="705">
                  <c:v>2.4442280000000001E-3</c:v>
                </c:pt>
                <c:pt idx="706">
                  <c:v>2.2217820000000016E-3</c:v>
                </c:pt>
                <c:pt idx="707">
                  <c:v>2.155873E-3</c:v>
                </c:pt>
                <c:pt idx="708">
                  <c:v>2.2135440000000009E-3</c:v>
                </c:pt>
                <c:pt idx="709">
                  <c:v>2.1860809999999999E-3</c:v>
                </c:pt>
                <c:pt idx="710">
                  <c:v>2.0254259999999999E-3</c:v>
                </c:pt>
                <c:pt idx="711">
                  <c:v>1.9636360000000008E-3</c:v>
                </c:pt>
                <c:pt idx="712">
                  <c:v>2.0583810000000011E-3</c:v>
                </c:pt>
                <c:pt idx="713">
                  <c:v>2.2767070000000002E-3</c:v>
                </c:pt>
                <c:pt idx="714">
                  <c:v>2.6131210000000012E-3</c:v>
                </c:pt>
                <c:pt idx="715">
                  <c:v>2.794373000000001E-3</c:v>
                </c:pt>
                <c:pt idx="716">
                  <c:v>2.6392109999999998E-3</c:v>
                </c:pt>
                <c:pt idx="717">
                  <c:v>2.330258999999999E-3</c:v>
                </c:pt>
                <c:pt idx="718">
                  <c:v>2.0583810000000011E-3</c:v>
                </c:pt>
                <c:pt idx="719">
                  <c:v>1.8537860000000005E-3</c:v>
                </c:pt>
                <c:pt idx="720">
                  <c:v>1.7686530000000005E-3</c:v>
                </c:pt>
                <c:pt idx="721">
                  <c:v>1.7590410000000005E-3</c:v>
                </c:pt>
                <c:pt idx="722">
                  <c:v>1.7068620000000004E-3</c:v>
                </c:pt>
                <c:pt idx="723">
                  <c:v>1.6546840000000004E-3</c:v>
                </c:pt>
                <c:pt idx="724">
                  <c:v>1.7041160000000005E-3</c:v>
                </c:pt>
                <c:pt idx="725">
                  <c:v>1.7947420000000009E-3</c:v>
                </c:pt>
                <c:pt idx="726">
                  <c:v>1.8785020000000009E-3</c:v>
                </c:pt>
                <c:pt idx="727">
                  <c:v>2.0075760000000009E-3</c:v>
                </c:pt>
                <c:pt idx="728">
                  <c:v>2.1599920000000008E-3</c:v>
                </c:pt>
                <c:pt idx="729">
                  <c:v>2.3137810000000009E-3</c:v>
                </c:pt>
                <c:pt idx="730">
                  <c:v>2.4730630000000002E-3</c:v>
                </c:pt>
                <c:pt idx="731">
                  <c:v>2.4991530000000001E-3</c:v>
                </c:pt>
                <c:pt idx="732">
                  <c:v>2.349482E-3</c:v>
                </c:pt>
                <c:pt idx="733">
                  <c:v>2.092708999999999E-3</c:v>
                </c:pt>
                <c:pt idx="734">
                  <c:v>1.7453099999999999E-3</c:v>
                </c:pt>
                <c:pt idx="735">
                  <c:v>1.3951640000000004E-3</c:v>
                </c:pt>
                <c:pt idx="736">
                  <c:v>1.2097929999999998E-3</c:v>
                </c:pt>
                <c:pt idx="737">
                  <c:v>1.323762E-3</c:v>
                </c:pt>
                <c:pt idx="738">
                  <c:v>1.7521750000000003E-3</c:v>
                </c:pt>
                <c:pt idx="739">
                  <c:v>2.2767070000000002E-3</c:v>
                </c:pt>
                <c:pt idx="740">
                  <c:v>2.5293610000000012E-3</c:v>
                </c:pt>
                <c:pt idx="741">
                  <c:v>2.2863190000000011E-3</c:v>
                </c:pt>
                <c:pt idx="742">
                  <c:v>1.6533110000000004E-3</c:v>
                </c:pt>
                <c:pt idx="743">
                  <c:v>1.0917050000000001E-3</c:v>
                </c:pt>
                <c:pt idx="744">
                  <c:v>9.8872060000000065E-4</c:v>
                </c:pt>
                <c:pt idx="745">
                  <c:v>1.3182690000000004E-3</c:v>
                </c:pt>
                <c:pt idx="746">
                  <c:v>1.7508020000000005E-3</c:v>
                </c:pt>
                <c:pt idx="747">
                  <c:v>1.9361730000000009E-3</c:v>
                </c:pt>
                <c:pt idx="748">
                  <c:v>1.7151010000000001E-3</c:v>
                </c:pt>
                <c:pt idx="749">
                  <c:v>1.1905690000000005E-3</c:v>
                </c:pt>
                <c:pt idx="750">
                  <c:v>7.1272350000000002E-4</c:v>
                </c:pt>
                <c:pt idx="751">
                  <c:v>5.6305340000000002E-4</c:v>
                </c:pt>
                <c:pt idx="752">
                  <c:v>6.962460000000003E-4</c:v>
                </c:pt>
                <c:pt idx="753">
                  <c:v>9.4203450000000051E-4</c:v>
                </c:pt>
                <c:pt idx="754">
                  <c:v>1.0917050000000001E-3</c:v>
                </c:pt>
                <c:pt idx="755">
                  <c:v>9.4615390000000077E-4</c:v>
                </c:pt>
                <c:pt idx="756">
                  <c:v>6.0562010000000032E-4</c:v>
                </c:pt>
                <c:pt idx="757">
                  <c:v>4.1612950000000017E-4</c:v>
                </c:pt>
                <c:pt idx="758">
                  <c:v>5.2735230000000035E-4</c:v>
                </c:pt>
                <c:pt idx="759">
                  <c:v>8.6651290000000036E-4</c:v>
                </c:pt>
                <c:pt idx="760">
                  <c:v>1.234509E-3</c:v>
                </c:pt>
                <c:pt idx="761">
                  <c:v>1.4294920000000001E-3</c:v>
                </c:pt>
                <c:pt idx="762">
                  <c:v>1.3759400000000004E-3</c:v>
                </c:pt>
                <c:pt idx="763">
                  <c:v>1.1795840000000004E-3</c:v>
                </c:pt>
                <c:pt idx="764">
                  <c:v>1.0216750000000001E-3</c:v>
                </c:pt>
                <c:pt idx="765">
                  <c:v>9.3654200000000093E-4</c:v>
                </c:pt>
                <c:pt idx="766">
                  <c:v>8.4866230000000035E-4</c:v>
                </c:pt>
                <c:pt idx="767">
                  <c:v>7.3606650000000023E-4</c:v>
                </c:pt>
                <c:pt idx="768">
                  <c:v>5.7815770000000028E-4</c:v>
                </c:pt>
                <c:pt idx="769">
                  <c:v>4.1338330000000018E-4</c:v>
                </c:pt>
                <c:pt idx="770">
                  <c:v>3.8866710000000013E-4</c:v>
                </c:pt>
                <c:pt idx="771">
                  <c:v>5.2597910000000035E-4</c:v>
                </c:pt>
                <c:pt idx="772">
                  <c:v>7.4018590000000039E-4</c:v>
                </c:pt>
                <c:pt idx="773">
                  <c:v>9.3242270000000005E-4</c:v>
                </c:pt>
                <c:pt idx="774">
                  <c:v>9.9283990000000001E-4</c:v>
                </c:pt>
                <c:pt idx="775">
                  <c:v>8.8848280000000028E-4</c:v>
                </c:pt>
                <c:pt idx="776">
                  <c:v>7.319471000000003E-4</c:v>
                </c:pt>
                <c:pt idx="777">
                  <c:v>6.1660510000000014E-4</c:v>
                </c:pt>
                <c:pt idx="778">
                  <c:v>5.8090390000000022E-4</c:v>
                </c:pt>
                <c:pt idx="779">
                  <c:v>6.3170940000000018E-4</c:v>
                </c:pt>
                <c:pt idx="780">
                  <c:v>7.2508149999999999E-4</c:v>
                </c:pt>
                <c:pt idx="781">
                  <c:v>8.1845370000000047E-4</c:v>
                </c:pt>
                <c:pt idx="782">
                  <c:v>8.8024410000000076E-4</c:v>
                </c:pt>
                <c:pt idx="783">
                  <c:v>8.8710970000000075E-4</c:v>
                </c:pt>
                <c:pt idx="784">
                  <c:v>8.1296120000000035E-4</c:v>
                </c:pt>
                <c:pt idx="785">
                  <c:v>6.5367930000000043E-4</c:v>
                </c:pt>
                <c:pt idx="786">
                  <c:v>4.7517370000000014E-4</c:v>
                </c:pt>
                <c:pt idx="787">
                  <c:v>3.5708540000000012E-4</c:v>
                </c:pt>
                <c:pt idx="788">
                  <c:v>3.5296600000000013E-4</c:v>
                </c:pt>
                <c:pt idx="789">
                  <c:v>4.0239829999999988E-4</c:v>
                </c:pt>
                <c:pt idx="790">
                  <c:v>4.1887579999999998E-4</c:v>
                </c:pt>
                <c:pt idx="791">
                  <c:v>3.8592089999999997E-4</c:v>
                </c:pt>
                <c:pt idx="792">
                  <c:v>2.911756E-4</c:v>
                </c:pt>
                <c:pt idx="793">
                  <c:v>1.8132600000000005E-4</c:v>
                </c:pt>
                <c:pt idx="794">
                  <c:v>1.4837110000000001E-4</c:v>
                </c:pt>
                <c:pt idx="795">
                  <c:v>1.5249050000000006E-4</c:v>
                </c:pt>
                <c:pt idx="796">
                  <c:v>8.658075000000004E-5</c:v>
                </c:pt>
                <c:pt idx="797">
                  <c:v>-1.2283890000000007E-5</c:v>
                </c:pt>
                <c:pt idx="798">
                  <c:v>-1.7705830000000006E-4</c:v>
                </c:pt>
                <c:pt idx="799">
                  <c:v>-4.1186180000000013E-4</c:v>
                </c:pt>
                <c:pt idx="800">
                  <c:v>-5.6565119999999998E-4</c:v>
                </c:pt>
                <c:pt idx="801">
                  <c:v>-5.5603940000000017E-4</c:v>
                </c:pt>
                <c:pt idx="802">
                  <c:v>-3.9675750000000019E-4</c:v>
                </c:pt>
                <c:pt idx="803">
                  <c:v>-1.1389480000000006E-4</c:v>
                </c:pt>
                <c:pt idx="804">
                  <c:v>1.0305820000000006E-4</c:v>
                </c:pt>
                <c:pt idx="805">
                  <c:v>3.7148430000000014E-5</c:v>
                </c:pt>
                <c:pt idx="806">
                  <c:v>-2.2649060000000016E-4</c:v>
                </c:pt>
                <c:pt idx="807">
                  <c:v>-4.475629000000004E-4</c:v>
                </c:pt>
                <c:pt idx="808">
                  <c:v>-4.1735430000000015E-4</c:v>
                </c:pt>
                <c:pt idx="809">
                  <c:v>-1.6470020000000006E-4</c:v>
                </c:pt>
                <c:pt idx="810">
                  <c:v>-2.6720480000000001E-6</c:v>
                </c:pt>
                <c:pt idx="811">
                  <c:v>-1.6195400000000007E-4</c:v>
                </c:pt>
                <c:pt idx="812">
                  <c:v>-5.299501000000002E-4</c:v>
                </c:pt>
                <c:pt idx="813">
                  <c:v>-7.6063430000000048E-4</c:v>
                </c:pt>
                <c:pt idx="814">
                  <c:v>-6.0547170000000003E-4</c:v>
                </c:pt>
                <c:pt idx="815">
                  <c:v>-2.2786370000000007E-4</c:v>
                </c:pt>
                <c:pt idx="816">
                  <c:v>-3.8373170000000019E-5</c:v>
                </c:pt>
                <c:pt idx="817">
                  <c:v>-2.2374440000000009E-4</c:v>
                </c:pt>
                <c:pt idx="818">
                  <c:v>-5.972330000000004E-4</c:v>
                </c:pt>
                <c:pt idx="819">
                  <c:v>-8.3890210000000034E-4</c:v>
                </c:pt>
                <c:pt idx="820">
                  <c:v>-8.1830530000000028E-4</c:v>
                </c:pt>
                <c:pt idx="821">
                  <c:v>-6.4666530000000047E-4</c:v>
                </c:pt>
                <c:pt idx="822">
                  <c:v>-5.4230819999999999E-4</c:v>
                </c:pt>
                <c:pt idx="823">
                  <c:v>-5.8075559999999995E-4</c:v>
                </c:pt>
                <c:pt idx="824">
                  <c:v>-5.5329320000000023E-4</c:v>
                </c:pt>
                <c:pt idx="825">
                  <c:v>-3.1162400000000004E-4</c:v>
                </c:pt>
                <c:pt idx="826">
                  <c:v>-4.6611889999999999E-5</c:v>
                </c:pt>
                <c:pt idx="827">
                  <c:v>7.2849550000000032E-5</c:v>
                </c:pt>
                <c:pt idx="828">
                  <c:v>8.3129120000000076E-6</c:v>
                </c:pt>
                <c:pt idx="829">
                  <c:v>-2.0864000000000006E-4</c:v>
                </c:pt>
                <c:pt idx="830">
                  <c:v>-3.0063910000000015E-4</c:v>
                </c:pt>
                <c:pt idx="831">
                  <c:v>-1.6058080000000001E-4</c:v>
                </c:pt>
                <c:pt idx="832">
                  <c:v>-1.5030130000000007E-5</c:v>
                </c:pt>
                <c:pt idx="833">
                  <c:v>-1.0910770000000009E-5</c:v>
                </c:pt>
                <c:pt idx="834">
                  <c:v>-1.6744640000000005E-4</c:v>
                </c:pt>
                <c:pt idx="835">
                  <c:v>-3.1711650000000011E-4</c:v>
                </c:pt>
                <c:pt idx="836">
                  <c:v>-2.5532610000000009E-4</c:v>
                </c:pt>
                <c:pt idx="837">
                  <c:v>3.440219000000002E-5</c:v>
                </c:pt>
                <c:pt idx="838">
                  <c:v>4.1475639999999999E-4</c:v>
                </c:pt>
                <c:pt idx="839">
                  <c:v>7.0036540000000024E-4</c:v>
                </c:pt>
                <c:pt idx="840">
                  <c:v>8.1296120000000035E-4</c:v>
                </c:pt>
                <c:pt idx="841">
                  <c:v>8.8299030000000037E-4</c:v>
                </c:pt>
                <c:pt idx="842">
                  <c:v>1.0711080000000001E-3</c:v>
                </c:pt>
                <c:pt idx="843">
                  <c:v>1.3292540000000004E-3</c:v>
                </c:pt>
                <c:pt idx="844">
                  <c:v>1.5585650000000005E-3</c:v>
                </c:pt>
                <c:pt idx="845">
                  <c:v>1.6327140000000004E-3</c:v>
                </c:pt>
                <c:pt idx="846">
                  <c:v>1.5228640000000001E-3</c:v>
                </c:pt>
                <c:pt idx="847">
                  <c:v>1.3937909999999999E-3</c:v>
                </c:pt>
                <c:pt idx="848">
                  <c:v>1.4088950000000001E-3</c:v>
                </c:pt>
                <c:pt idx="849">
                  <c:v>1.5407150000000004E-3</c:v>
                </c:pt>
                <c:pt idx="850">
                  <c:v>1.5956399999999999E-3</c:v>
                </c:pt>
                <c:pt idx="851">
                  <c:v>1.4954020000000001E-3</c:v>
                </c:pt>
                <c:pt idx="852">
                  <c:v>1.3278810000000004E-3</c:v>
                </c:pt>
                <c:pt idx="853">
                  <c:v>1.23039E-3</c:v>
                </c:pt>
                <c:pt idx="854">
                  <c:v>1.3168960000000001E-3</c:v>
                </c:pt>
                <c:pt idx="855">
                  <c:v>1.5613120000000005E-3</c:v>
                </c:pt>
                <c:pt idx="856">
                  <c:v>1.7878760000000001E-3</c:v>
                </c:pt>
                <c:pt idx="857">
                  <c:v>1.8208310000000004E-3</c:v>
                </c:pt>
                <c:pt idx="858">
                  <c:v>1.7521750000000003E-3</c:v>
                </c:pt>
                <c:pt idx="859">
                  <c:v>1.6945040000000005E-3</c:v>
                </c:pt>
                <c:pt idx="860">
                  <c:v>1.6999970000000004E-3</c:v>
                </c:pt>
                <c:pt idx="861">
                  <c:v>1.8771290000000004E-3</c:v>
                </c:pt>
                <c:pt idx="862">
                  <c:v>2.1682310000000018E-3</c:v>
                </c:pt>
                <c:pt idx="863">
                  <c:v>2.3110349999999999E-3</c:v>
                </c:pt>
                <c:pt idx="864">
                  <c:v>2.249245E-3</c:v>
                </c:pt>
                <c:pt idx="865">
                  <c:v>2.0885900000000017E-3</c:v>
                </c:pt>
                <c:pt idx="866">
                  <c:v>1.911457000000001E-3</c:v>
                </c:pt>
                <c:pt idx="867">
                  <c:v>1.8798750000000005E-3</c:v>
                </c:pt>
                <c:pt idx="868">
                  <c:v>2.011695E-3</c:v>
                </c:pt>
                <c:pt idx="869">
                  <c:v>2.1352760000000002E-3</c:v>
                </c:pt>
                <c:pt idx="870">
                  <c:v>2.1311559999999999E-3</c:v>
                </c:pt>
                <c:pt idx="871">
                  <c:v>2.0817240000000009E-3</c:v>
                </c:pt>
                <c:pt idx="872">
                  <c:v>2.0583810000000011E-3</c:v>
                </c:pt>
                <c:pt idx="873">
                  <c:v>2.129783000000001E-3</c:v>
                </c:pt>
                <c:pt idx="874">
                  <c:v>2.3014229999999999E-3</c:v>
                </c:pt>
                <c:pt idx="875">
                  <c:v>2.4126459999999988E-3</c:v>
                </c:pt>
                <c:pt idx="876">
                  <c:v>2.3714519999999992E-3</c:v>
                </c:pt>
                <c:pt idx="877">
                  <c:v>2.2245290000000011E-3</c:v>
                </c:pt>
                <c:pt idx="878">
                  <c:v>2.062500000000001E-3</c:v>
                </c:pt>
                <c:pt idx="879">
                  <c:v>2.0803510000000007E-3</c:v>
                </c:pt>
                <c:pt idx="880">
                  <c:v>2.4030340000000018E-3</c:v>
                </c:pt>
                <c:pt idx="881">
                  <c:v>2.8355670000000002E-3</c:v>
                </c:pt>
                <c:pt idx="882">
                  <c:v>3.1747280000000008E-3</c:v>
                </c:pt>
                <c:pt idx="883">
                  <c:v>3.246130000000002E-3</c:v>
                </c:pt>
                <c:pt idx="884">
                  <c:v>2.9975950000000009E-3</c:v>
                </c:pt>
                <c:pt idx="885">
                  <c:v>2.7051210000000017E-3</c:v>
                </c:pt>
                <c:pt idx="886">
                  <c:v>2.6172410000000002E-3</c:v>
                </c:pt>
                <c:pt idx="887">
                  <c:v>2.6639270000000021E-3</c:v>
                </c:pt>
                <c:pt idx="888">
                  <c:v>2.7051210000000017E-3</c:v>
                </c:pt>
                <c:pt idx="889">
                  <c:v>2.6639270000000021E-3</c:v>
                </c:pt>
                <c:pt idx="890">
                  <c:v>2.527988000000001E-3</c:v>
                </c:pt>
                <c:pt idx="891">
                  <c:v>2.4689439999999998E-3</c:v>
                </c:pt>
                <c:pt idx="892">
                  <c:v>2.6460759999999998E-3</c:v>
                </c:pt>
                <c:pt idx="893">
                  <c:v>2.9275660000000012E-3</c:v>
                </c:pt>
                <c:pt idx="894">
                  <c:v>3.1294150000000008E-3</c:v>
                </c:pt>
                <c:pt idx="895">
                  <c:v>3.2557420000000007E-3</c:v>
                </c:pt>
                <c:pt idx="896">
                  <c:v>3.2365180000000007E-3</c:v>
                </c:pt>
                <c:pt idx="897">
                  <c:v>3.0126990000000002E-3</c:v>
                </c:pt>
                <c:pt idx="898">
                  <c:v>2.7257170000000012E-3</c:v>
                </c:pt>
                <c:pt idx="899">
                  <c:v>2.4675710000000017E-3</c:v>
                </c:pt>
                <c:pt idx="900">
                  <c:v>2.2918109999999999E-3</c:v>
                </c:pt>
                <c:pt idx="901">
                  <c:v>2.3632140000000011E-3</c:v>
                </c:pt>
                <c:pt idx="902">
                  <c:v>2.592525E-3</c:v>
                </c:pt>
                <c:pt idx="903">
                  <c:v>2.6996280000000008E-3</c:v>
                </c:pt>
                <c:pt idx="904">
                  <c:v>2.6735390000000017E-3</c:v>
                </c:pt>
                <c:pt idx="905">
                  <c:v>2.6007630000000012E-3</c:v>
                </c:pt>
                <c:pt idx="906">
                  <c:v>2.5746739999999999E-3</c:v>
                </c:pt>
                <c:pt idx="907">
                  <c:v>2.6858970000000009E-3</c:v>
                </c:pt>
                <c:pt idx="908">
                  <c:v>2.872641E-3</c:v>
                </c:pt>
                <c:pt idx="909">
                  <c:v>2.9467899999999999E-3</c:v>
                </c:pt>
                <c:pt idx="910">
                  <c:v>2.868522000000001E-3</c:v>
                </c:pt>
                <c:pt idx="911">
                  <c:v>2.7325829999999998E-3</c:v>
                </c:pt>
                <c:pt idx="912">
                  <c:v>2.6900159999999999E-3</c:v>
                </c:pt>
                <c:pt idx="913">
                  <c:v>2.7957460000000009E-3</c:v>
                </c:pt>
                <c:pt idx="914">
                  <c:v>2.9385510000000011E-3</c:v>
                </c:pt>
                <c:pt idx="915">
                  <c:v>3.0250569999999998E-3</c:v>
                </c:pt>
                <c:pt idx="916">
                  <c:v>2.975625E-3</c:v>
                </c:pt>
                <c:pt idx="917">
                  <c:v>2.8383129999999999E-3</c:v>
                </c:pt>
                <c:pt idx="918">
                  <c:v>2.765538000000001E-3</c:v>
                </c:pt>
                <c:pt idx="919">
                  <c:v>2.775150000000001E-3</c:v>
                </c:pt>
                <c:pt idx="920">
                  <c:v>2.7476870000000017E-3</c:v>
                </c:pt>
                <c:pt idx="921">
                  <c:v>2.6144950000000001E-3</c:v>
                </c:pt>
                <c:pt idx="922">
                  <c:v>2.4263770000000008E-3</c:v>
                </c:pt>
                <c:pt idx="923">
                  <c:v>2.342617E-3</c:v>
                </c:pt>
                <c:pt idx="924">
                  <c:v>2.5046449999999998E-3</c:v>
                </c:pt>
                <c:pt idx="925">
                  <c:v>2.882253E-3</c:v>
                </c:pt>
                <c:pt idx="926">
                  <c:v>3.1953240000000011E-3</c:v>
                </c:pt>
                <c:pt idx="927">
                  <c:v>3.0827290000000011E-3</c:v>
                </c:pt>
                <c:pt idx="928">
                  <c:v>2.5774200000000008E-3</c:v>
                </c:pt>
                <c:pt idx="929">
                  <c:v>2.002083E-3</c:v>
                </c:pt>
                <c:pt idx="930">
                  <c:v>1.7054890000000001E-3</c:v>
                </c:pt>
                <c:pt idx="931">
                  <c:v>1.9553970000000011E-3</c:v>
                </c:pt>
                <c:pt idx="932">
                  <c:v>2.5774200000000008E-3</c:v>
                </c:pt>
                <c:pt idx="933">
                  <c:v>3.0044609999999999E-3</c:v>
                </c:pt>
                <c:pt idx="934">
                  <c:v>2.9577750000000002E-3</c:v>
                </c:pt>
                <c:pt idx="935">
                  <c:v>2.554077000000001E-3</c:v>
                </c:pt>
                <c:pt idx="936">
                  <c:v>2.0322919999999998E-3</c:v>
                </c:pt>
                <c:pt idx="937">
                  <c:v>1.7700260000000001E-3</c:v>
                </c:pt>
                <c:pt idx="938">
                  <c:v>1.9059649999999999E-3</c:v>
                </c:pt>
                <c:pt idx="939">
                  <c:v>2.1339029999999999E-3</c:v>
                </c:pt>
                <c:pt idx="940">
                  <c:v>2.164111000000002E-3</c:v>
                </c:pt>
                <c:pt idx="941">
                  <c:v>1.9746210000000011E-3</c:v>
                </c:pt>
                <c:pt idx="942">
                  <c:v>1.6464450000000009E-3</c:v>
                </c:pt>
                <c:pt idx="943">
                  <c:v>1.3402390000000004E-3</c:v>
                </c:pt>
                <c:pt idx="944">
                  <c:v>1.2702100000000003E-3</c:v>
                </c:pt>
                <c:pt idx="945">
                  <c:v>1.3896720000000004E-3</c:v>
                </c:pt>
                <c:pt idx="946">
                  <c:v>1.494029E-3</c:v>
                </c:pt>
                <c:pt idx="947">
                  <c:v>1.5599380000000001E-3</c:v>
                </c:pt>
                <c:pt idx="948">
                  <c:v>1.6176100000000004E-3</c:v>
                </c:pt>
                <c:pt idx="949">
                  <c:v>1.6546840000000004E-3</c:v>
                </c:pt>
                <c:pt idx="950">
                  <c:v>1.7274590000000004E-3</c:v>
                </c:pt>
                <c:pt idx="951">
                  <c:v>1.8661440000000008E-3</c:v>
                </c:pt>
                <c:pt idx="952">
                  <c:v>1.9650090000000011E-3</c:v>
                </c:pt>
                <c:pt idx="953">
                  <c:v>2.0034559999999998E-3</c:v>
                </c:pt>
                <c:pt idx="954">
                  <c:v>2.017187000000001E-3</c:v>
                </c:pt>
                <c:pt idx="955">
                  <c:v>1.8990990000000004E-3</c:v>
                </c:pt>
                <c:pt idx="956">
                  <c:v>1.6409530000000006E-3</c:v>
                </c:pt>
                <c:pt idx="957">
                  <c:v>1.3622090000000005E-3</c:v>
                </c:pt>
                <c:pt idx="958">
                  <c:v>1.0766000000000005E-3</c:v>
                </c:pt>
                <c:pt idx="959">
                  <c:v>8.5415480000000004E-4</c:v>
                </c:pt>
                <c:pt idx="960">
                  <c:v>8.2531930000000035E-4</c:v>
                </c:pt>
                <c:pt idx="961">
                  <c:v>9.1045270000000042E-4</c:v>
                </c:pt>
                <c:pt idx="962">
                  <c:v>1.0958239999999998E-3</c:v>
                </c:pt>
                <c:pt idx="963">
                  <c:v>1.425373E-3</c:v>
                </c:pt>
                <c:pt idx="964">
                  <c:v>1.7109820000000004E-3</c:v>
                </c:pt>
                <c:pt idx="965">
                  <c:v>1.8029810000000004E-3</c:v>
                </c:pt>
                <c:pt idx="966">
                  <c:v>1.7425630000000001E-3</c:v>
                </c:pt>
                <c:pt idx="967">
                  <c:v>1.5256099999999999E-3</c:v>
                </c:pt>
                <c:pt idx="968">
                  <c:v>1.3004190000000001E-3</c:v>
                </c:pt>
                <c:pt idx="969">
                  <c:v>1.2454939999999998E-3</c:v>
                </c:pt>
                <c:pt idx="970">
                  <c:v>1.3402390000000004E-3</c:v>
                </c:pt>
                <c:pt idx="971">
                  <c:v>1.5448340000000001E-3</c:v>
                </c:pt>
                <c:pt idx="972">
                  <c:v>1.757668E-3</c:v>
                </c:pt>
                <c:pt idx="973">
                  <c:v>1.815339E-3</c:v>
                </c:pt>
                <c:pt idx="974">
                  <c:v>1.720594E-3</c:v>
                </c:pt>
                <c:pt idx="975">
                  <c:v>1.5242370000000003E-3</c:v>
                </c:pt>
                <c:pt idx="976">
                  <c:v>1.2921800000000008E-3</c:v>
                </c:pt>
                <c:pt idx="977">
                  <c:v>1.2139119999999999E-3</c:v>
                </c:pt>
                <c:pt idx="978">
                  <c:v>1.2276430000000001E-3</c:v>
                </c:pt>
                <c:pt idx="979">
                  <c:v>1.1933150000000003E-3</c:v>
                </c:pt>
                <c:pt idx="980">
                  <c:v>1.1438830000000005E-3</c:v>
                </c:pt>
                <c:pt idx="981">
                  <c:v>1.0958239999999998E-3</c:v>
                </c:pt>
                <c:pt idx="982">
                  <c:v>1.0450180000000004E-3</c:v>
                </c:pt>
                <c:pt idx="983">
                  <c:v>1.028541E-3</c:v>
                </c:pt>
                <c:pt idx="984">
                  <c:v>9.5164630000000043E-4</c:v>
                </c:pt>
                <c:pt idx="985">
                  <c:v>7.7726010000000046E-4</c:v>
                </c:pt>
                <c:pt idx="986">
                  <c:v>6.3170940000000018E-4</c:v>
                </c:pt>
                <c:pt idx="987">
                  <c:v>5.9326200000000043E-4</c:v>
                </c:pt>
                <c:pt idx="988">
                  <c:v>6.0562010000000032E-4</c:v>
                </c:pt>
                <c:pt idx="989">
                  <c:v>5.4657590000000019E-4</c:v>
                </c:pt>
                <c:pt idx="990">
                  <c:v>3.6669720000000015E-4</c:v>
                </c:pt>
                <c:pt idx="991">
                  <c:v>2.2938520000000007E-4</c:v>
                </c:pt>
                <c:pt idx="992">
                  <c:v>3.1863800000000016E-4</c:v>
                </c:pt>
                <c:pt idx="993">
                  <c:v>7.0997720000000048E-4</c:v>
                </c:pt>
                <c:pt idx="994">
                  <c:v>1.275703E-3</c:v>
                </c:pt>
              </c:numCache>
            </c:numRef>
          </c:yVal>
          <c:smooth val="1"/>
        </c:ser>
        <c:ser>
          <c:idx val="8"/>
          <c:order val="8"/>
          <c:marker>
            <c:symbol val="none"/>
          </c:marker>
          <c:xVal>
            <c:numRef>
              <c:f>Sheet1!$A$1:$A$995</c:f>
              <c:numCache>
                <c:formatCode>General</c:formatCode>
                <c:ptCount val="995"/>
                <c:pt idx="0">
                  <c:v>7.4850000000000065E-8</c:v>
                </c:pt>
                <c:pt idx="1">
                  <c:v>7.4900000000000069E-8</c:v>
                </c:pt>
                <c:pt idx="2">
                  <c:v>7.4950000000000085E-8</c:v>
                </c:pt>
                <c:pt idx="3">
                  <c:v>7.5000000000000063E-8</c:v>
                </c:pt>
                <c:pt idx="4">
                  <c:v>7.5050000000000053E-8</c:v>
                </c:pt>
                <c:pt idx="5">
                  <c:v>7.5100000000000057E-8</c:v>
                </c:pt>
                <c:pt idx="6">
                  <c:v>7.5150000000000061E-8</c:v>
                </c:pt>
                <c:pt idx="7">
                  <c:v>7.5200000000000051E-8</c:v>
                </c:pt>
                <c:pt idx="8">
                  <c:v>7.5250000000000055E-8</c:v>
                </c:pt>
                <c:pt idx="9">
                  <c:v>7.5300000000000085E-8</c:v>
                </c:pt>
                <c:pt idx="10">
                  <c:v>7.5350000000000049E-8</c:v>
                </c:pt>
                <c:pt idx="11">
                  <c:v>7.540000000000008E-8</c:v>
                </c:pt>
                <c:pt idx="12">
                  <c:v>7.5450000000000057E-8</c:v>
                </c:pt>
                <c:pt idx="13">
                  <c:v>7.5500000000000061E-8</c:v>
                </c:pt>
                <c:pt idx="14">
                  <c:v>7.5550000000000051E-8</c:v>
                </c:pt>
                <c:pt idx="15">
                  <c:v>7.5600000000000055E-8</c:v>
                </c:pt>
                <c:pt idx="16">
                  <c:v>7.5650000000000059E-8</c:v>
                </c:pt>
                <c:pt idx="17">
                  <c:v>7.5700000000000049E-8</c:v>
                </c:pt>
                <c:pt idx="18">
                  <c:v>7.5750000000000079E-8</c:v>
                </c:pt>
                <c:pt idx="19">
                  <c:v>7.5800000000000057E-8</c:v>
                </c:pt>
                <c:pt idx="20">
                  <c:v>7.5850000000000087E-8</c:v>
                </c:pt>
                <c:pt idx="21">
                  <c:v>7.5900000000000064E-8</c:v>
                </c:pt>
                <c:pt idx="22">
                  <c:v>7.5950000000000055E-8</c:v>
                </c:pt>
                <c:pt idx="23">
                  <c:v>7.6000000000000085E-8</c:v>
                </c:pt>
                <c:pt idx="24">
                  <c:v>7.6050000000000062E-8</c:v>
                </c:pt>
                <c:pt idx="25">
                  <c:v>7.6100000000000053E-8</c:v>
                </c:pt>
                <c:pt idx="26">
                  <c:v>7.6150000000000057E-8</c:v>
                </c:pt>
                <c:pt idx="27">
                  <c:v>7.6200000000000047E-8</c:v>
                </c:pt>
                <c:pt idx="28">
                  <c:v>7.6250000000000038E-8</c:v>
                </c:pt>
                <c:pt idx="29">
                  <c:v>7.6300000000000055E-8</c:v>
                </c:pt>
                <c:pt idx="30">
                  <c:v>7.6350000000000085E-8</c:v>
                </c:pt>
                <c:pt idx="31">
                  <c:v>7.6400000000000062E-8</c:v>
                </c:pt>
                <c:pt idx="32">
                  <c:v>7.6450000000000053E-8</c:v>
                </c:pt>
                <c:pt idx="33">
                  <c:v>7.6500000000000056E-8</c:v>
                </c:pt>
                <c:pt idx="34">
                  <c:v>7.655000000000006E-8</c:v>
                </c:pt>
                <c:pt idx="35">
                  <c:v>7.6600000000000051E-8</c:v>
                </c:pt>
                <c:pt idx="36">
                  <c:v>7.6650000000000054E-8</c:v>
                </c:pt>
                <c:pt idx="37">
                  <c:v>7.6700000000000085E-8</c:v>
                </c:pt>
                <c:pt idx="38">
                  <c:v>7.6750000000000062E-8</c:v>
                </c:pt>
                <c:pt idx="39">
                  <c:v>7.6800000000000052E-8</c:v>
                </c:pt>
                <c:pt idx="40">
                  <c:v>7.6850000000000056E-8</c:v>
                </c:pt>
                <c:pt idx="41">
                  <c:v>7.690000000000006E-8</c:v>
                </c:pt>
                <c:pt idx="42">
                  <c:v>7.695000000000005E-8</c:v>
                </c:pt>
                <c:pt idx="43">
                  <c:v>7.7000000000000081E-8</c:v>
                </c:pt>
                <c:pt idx="44">
                  <c:v>7.7050000000000084E-8</c:v>
                </c:pt>
                <c:pt idx="45">
                  <c:v>7.7100000000000088E-8</c:v>
                </c:pt>
                <c:pt idx="46">
                  <c:v>7.7150000000000065E-8</c:v>
                </c:pt>
                <c:pt idx="47">
                  <c:v>7.7200000000000056E-8</c:v>
                </c:pt>
                <c:pt idx="48">
                  <c:v>7.725000000000006E-8</c:v>
                </c:pt>
                <c:pt idx="49">
                  <c:v>7.730000000000005E-8</c:v>
                </c:pt>
                <c:pt idx="50">
                  <c:v>7.7350000000000081E-8</c:v>
                </c:pt>
                <c:pt idx="51">
                  <c:v>7.7400000000000084E-8</c:v>
                </c:pt>
                <c:pt idx="52">
                  <c:v>7.7450000000000088E-8</c:v>
                </c:pt>
                <c:pt idx="53">
                  <c:v>7.7500000000000065E-8</c:v>
                </c:pt>
                <c:pt idx="54">
                  <c:v>7.7550000000000056E-8</c:v>
                </c:pt>
                <c:pt idx="55">
                  <c:v>7.7600000000000086E-8</c:v>
                </c:pt>
                <c:pt idx="56">
                  <c:v>7.765000000000005E-8</c:v>
                </c:pt>
                <c:pt idx="57">
                  <c:v>7.770000000000008E-8</c:v>
                </c:pt>
                <c:pt idx="58">
                  <c:v>7.7750000000000084E-8</c:v>
                </c:pt>
                <c:pt idx="59">
                  <c:v>7.7800000000000088E-8</c:v>
                </c:pt>
                <c:pt idx="60">
                  <c:v>7.7850000000000065E-8</c:v>
                </c:pt>
                <c:pt idx="61">
                  <c:v>7.7900000000000056E-8</c:v>
                </c:pt>
                <c:pt idx="62">
                  <c:v>7.7950000000000086E-8</c:v>
                </c:pt>
                <c:pt idx="63">
                  <c:v>7.8000000000000063E-8</c:v>
                </c:pt>
                <c:pt idx="64">
                  <c:v>7.8050000000000054E-8</c:v>
                </c:pt>
                <c:pt idx="65">
                  <c:v>7.8100000000000071E-8</c:v>
                </c:pt>
                <c:pt idx="66">
                  <c:v>7.8150000000000061E-8</c:v>
                </c:pt>
                <c:pt idx="67">
                  <c:v>7.8200000000000052E-8</c:v>
                </c:pt>
                <c:pt idx="68">
                  <c:v>7.8250000000000055E-8</c:v>
                </c:pt>
                <c:pt idx="69">
                  <c:v>7.8300000000000086E-8</c:v>
                </c:pt>
                <c:pt idx="70">
                  <c:v>7.835000000000005E-8</c:v>
                </c:pt>
                <c:pt idx="71">
                  <c:v>7.8400000000000054E-8</c:v>
                </c:pt>
                <c:pt idx="72">
                  <c:v>7.8450000000000057E-8</c:v>
                </c:pt>
                <c:pt idx="73">
                  <c:v>7.8500000000000061E-8</c:v>
                </c:pt>
                <c:pt idx="74">
                  <c:v>7.8550000000000052E-8</c:v>
                </c:pt>
                <c:pt idx="75">
                  <c:v>7.8600000000000055E-8</c:v>
                </c:pt>
                <c:pt idx="76">
                  <c:v>7.8650000000000059E-8</c:v>
                </c:pt>
                <c:pt idx="77">
                  <c:v>7.870000000000005E-8</c:v>
                </c:pt>
                <c:pt idx="78">
                  <c:v>7.875000000000008E-8</c:v>
                </c:pt>
                <c:pt idx="79">
                  <c:v>7.8800000000000057E-8</c:v>
                </c:pt>
                <c:pt idx="80">
                  <c:v>7.8850000000000087E-8</c:v>
                </c:pt>
                <c:pt idx="81">
                  <c:v>7.8900000000000065E-8</c:v>
                </c:pt>
                <c:pt idx="82">
                  <c:v>7.8950000000000055E-8</c:v>
                </c:pt>
                <c:pt idx="83">
                  <c:v>7.9000000000000085E-8</c:v>
                </c:pt>
                <c:pt idx="84">
                  <c:v>7.9050000000000049E-8</c:v>
                </c:pt>
                <c:pt idx="85">
                  <c:v>7.910000000000008E-8</c:v>
                </c:pt>
                <c:pt idx="86">
                  <c:v>7.9150000000000057E-8</c:v>
                </c:pt>
                <c:pt idx="87">
                  <c:v>7.9200000000000087E-8</c:v>
                </c:pt>
                <c:pt idx="88">
                  <c:v>7.9250000000000064E-8</c:v>
                </c:pt>
                <c:pt idx="89">
                  <c:v>7.9300000000000081E-8</c:v>
                </c:pt>
                <c:pt idx="90">
                  <c:v>7.9350000000000098E-8</c:v>
                </c:pt>
                <c:pt idx="91">
                  <c:v>7.9400000000000076E-8</c:v>
                </c:pt>
                <c:pt idx="92">
                  <c:v>7.9450000000000079E-8</c:v>
                </c:pt>
                <c:pt idx="93">
                  <c:v>7.9500000000000083E-8</c:v>
                </c:pt>
                <c:pt idx="94">
                  <c:v>7.9550000000000087E-8</c:v>
                </c:pt>
                <c:pt idx="95">
                  <c:v>7.9600000000000064E-8</c:v>
                </c:pt>
                <c:pt idx="96">
                  <c:v>7.9650000000000055E-8</c:v>
                </c:pt>
                <c:pt idx="97">
                  <c:v>7.9700000000000098E-8</c:v>
                </c:pt>
                <c:pt idx="98">
                  <c:v>7.9750000000000089E-8</c:v>
                </c:pt>
                <c:pt idx="99">
                  <c:v>7.9800000000000079E-8</c:v>
                </c:pt>
                <c:pt idx="100">
                  <c:v>7.9850000000000083E-8</c:v>
                </c:pt>
                <c:pt idx="101">
                  <c:v>7.9900000000000087E-8</c:v>
                </c:pt>
                <c:pt idx="102">
                  <c:v>7.9950000000000051E-8</c:v>
                </c:pt>
                <c:pt idx="103">
                  <c:v>8.0000000000000068E-8</c:v>
                </c:pt>
                <c:pt idx="104">
                  <c:v>8.0050000000000085E-8</c:v>
                </c:pt>
                <c:pt idx="105">
                  <c:v>8.0100000000000089E-8</c:v>
                </c:pt>
                <c:pt idx="106">
                  <c:v>8.0150000000000092E-8</c:v>
                </c:pt>
                <c:pt idx="107">
                  <c:v>8.020000000000007E-8</c:v>
                </c:pt>
                <c:pt idx="108">
                  <c:v>8.0250000000000073E-8</c:v>
                </c:pt>
                <c:pt idx="109">
                  <c:v>8.0300000000000077E-8</c:v>
                </c:pt>
                <c:pt idx="110">
                  <c:v>8.0350000000000068E-8</c:v>
                </c:pt>
                <c:pt idx="111">
                  <c:v>8.0400000000000058E-8</c:v>
                </c:pt>
                <c:pt idx="112">
                  <c:v>8.0450000000000088E-8</c:v>
                </c:pt>
                <c:pt idx="113">
                  <c:v>8.0500000000000092E-8</c:v>
                </c:pt>
                <c:pt idx="114">
                  <c:v>8.0550000000000109E-8</c:v>
                </c:pt>
                <c:pt idx="115">
                  <c:v>8.0600000000000073E-8</c:v>
                </c:pt>
                <c:pt idx="116">
                  <c:v>8.0650000000000103E-8</c:v>
                </c:pt>
                <c:pt idx="117">
                  <c:v>8.0700000000000081E-8</c:v>
                </c:pt>
                <c:pt idx="118">
                  <c:v>8.0750000000000084E-8</c:v>
                </c:pt>
                <c:pt idx="119">
                  <c:v>8.0800000000000088E-8</c:v>
                </c:pt>
                <c:pt idx="120">
                  <c:v>8.0850000000000092E-8</c:v>
                </c:pt>
                <c:pt idx="121">
                  <c:v>8.0900000000000069E-8</c:v>
                </c:pt>
                <c:pt idx="122">
                  <c:v>8.0950000000000073E-8</c:v>
                </c:pt>
                <c:pt idx="123">
                  <c:v>8.100000000000009E-8</c:v>
                </c:pt>
                <c:pt idx="124">
                  <c:v>8.1050000000000081E-8</c:v>
                </c:pt>
                <c:pt idx="125">
                  <c:v>8.1100000000000071E-8</c:v>
                </c:pt>
                <c:pt idx="126">
                  <c:v>8.1150000000000088E-8</c:v>
                </c:pt>
                <c:pt idx="127">
                  <c:v>8.1200000000000079E-8</c:v>
                </c:pt>
                <c:pt idx="128">
                  <c:v>8.1250000000000069E-8</c:v>
                </c:pt>
                <c:pt idx="129">
                  <c:v>8.1300000000000046E-8</c:v>
                </c:pt>
                <c:pt idx="130">
                  <c:v>8.1350000000000063E-8</c:v>
                </c:pt>
                <c:pt idx="131">
                  <c:v>8.1400000000000041E-8</c:v>
                </c:pt>
                <c:pt idx="132">
                  <c:v>8.1450000000000071E-8</c:v>
                </c:pt>
                <c:pt idx="133">
                  <c:v>8.1500000000000075E-8</c:v>
                </c:pt>
                <c:pt idx="134">
                  <c:v>8.1550000000000105E-8</c:v>
                </c:pt>
                <c:pt idx="135">
                  <c:v>8.1600000000000069E-8</c:v>
                </c:pt>
                <c:pt idx="136">
                  <c:v>8.1650000000000086E-8</c:v>
                </c:pt>
                <c:pt idx="137">
                  <c:v>8.170000000000009E-8</c:v>
                </c:pt>
                <c:pt idx="138">
                  <c:v>8.175000000000008E-8</c:v>
                </c:pt>
                <c:pt idx="139">
                  <c:v>8.1800000000000071E-8</c:v>
                </c:pt>
                <c:pt idx="140">
                  <c:v>8.1850000000000074E-8</c:v>
                </c:pt>
                <c:pt idx="141">
                  <c:v>8.1900000000000078E-8</c:v>
                </c:pt>
                <c:pt idx="142">
                  <c:v>8.1950000000000069E-8</c:v>
                </c:pt>
                <c:pt idx="143">
                  <c:v>8.2000000000000059E-8</c:v>
                </c:pt>
                <c:pt idx="144">
                  <c:v>8.2050000000000076E-8</c:v>
                </c:pt>
                <c:pt idx="145">
                  <c:v>8.210000000000004E-8</c:v>
                </c:pt>
                <c:pt idx="146">
                  <c:v>8.2150000000000071E-8</c:v>
                </c:pt>
                <c:pt idx="147">
                  <c:v>8.2200000000000048E-8</c:v>
                </c:pt>
                <c:pt idx="148">
                  <c:v>8.2250000000000091E-8</c:v>
                </c:pt>
                <c:pt idx="149">
                  <c:v>8.2300000000000055E-8</c:v>
                </c:pt>
                <c:pt idx="150">
                  <c:v>8.2350000000000072E-8</c:v>
                </c:pt>
                <c:pt idx="151">
                  <c:v>8.2400000000000063E-8</c:v>
                </c:pt>
                <c:pt idx="152">
                  <c:v>8.245000000000004E-8</c:v>
                </c:pt>
                <c:pt idx="153">
                  <c:v>8.250000000000007E-8</c:v>
                </c:pt>
                <c:pt idx="154">
                  <c:v>8.2550000000000074E-8</c:v>
                </c:pt>
                <c:pt idx="155">
                  <c:v>8.2600000000000091E-8</c:v>
                </c:pt>
                <c:pt idx="156">
                  <c:v>8.2650000000000082E-8</c:v>
                </c:pt>
                <c:pt idx="157">
                  <c:v>8.2700000000000072E-8</c:v>
                </c:pt>
                <c:pt idx="158">
                  <c:v>8.2750000000000076E-8</c:v>
                </c:pt>
                <c:pt idx="159">
                  <c:v>8.2800000000000053E-8</c:v>
                </c:pt>
                <c:pt idx="160">
                  <c:v>8.285000000000007E-8</c:v>
                </c:pt>
                <c:pt idx="161">
                  <c:v>8.2900000000000061E-8</c:v>
                </c:pt>
                <c:pt idx="162">
                  <c:v>8.2950000000000078E-8</c:v>
                </c:pt>
                <c:pt idx="163">
                  <c:v>8.3000000000000081E-8</c:v>
                </c:pt>
                <c:pt idx="164">
                  <c:v>8.3050000000000085E-8</c:v>
                </c:pt>
                <c:pt idx="165">
                  <c:v>8.3100000000000089E-8</c:v>
                </c:pt>
                <c:pt idx="166">
                  <c:v>8.3150000000000106E-8</c:v>
                </c:pt>
                <c:pt idx="167">
                  <c:v>8.320000000000007E-8</c:v>
                </c:pt>
                <c:pt idx="168">
                  <c:v>8.3250000000000087E-8</c:v>
                </c:pt>
                <c:pt idx="169">
                  <c:v>8.3300000000000091E-8</c:v>
                </c:pt>
                <c:pt idx="170">
                  <c:v>8.3350000000000081E-8</c:v>
                </c:pt>
                <c:pt idx="171">
                  <c:v>8.3400000000000072E-8</c:v>
                </c:pt>
                <c:pt idx="172">
                  <c:v>8.3450000000000102E-8</c:v>
                </c:pt>
                <c:pt idx="173">
                  <c:v>8.3500000000000106E-8</c:v>
                </c:pt>
                <c:pt idx="174">
                  <c:v>8.355000000000011E-8</c:v>
                </c:pt>
                <c:pt idx="175">
                  <c:v>8.3600000000000087E-8</c:v>
                </c:pt>
                <c:pt idx="176">
                  <c:v>8.3650000000000104E-8</c:v>
                </c:pt>
                <c:pt idx="177">
                  <c:v>8.3700000000000081E-8</c:v>
                </c:pt>
                <c:pt idx="178">
                  <c:v>8.3750000000000111E-8</c:v>
                </c:pt>
                <c:pt idx="179">
                  <c:v>8.3800000000000102E-8</c:v>
                </c:pt>
                <c:pt idx="180">
                  <c:v>8.3850000000000106E-8</c:v>
                </c:pt>
                <c:pt idx="181">
                  <c:v>8.3900000000000083E-8</c:v>
                </c:pt>
                <c:pt idx="182">
                  <c:v>8.3950000000000087E-8</c:v>
                </c:pt>
                <c:pt idx="183">
                  <c:v>8.400000000000009E-8</c:v>
                </c:pt>
                <c:pt idx="184">
                  <c:v>8.4050000000000107E-8</c:v>
                </c:pt>
                <c:pt idx="185">
                  <c:v>8.4100000000000071E-8</c:v>
                </c:pt>
                <c:pt idx="186">
                  <c:v>8.4150000000000102E-8</c:v>
                </c:pt>
                <c:pt idx="187">
                  <c:v>8.4200000000000092E-8</c:v>
                </c:pt>
                <c:pt idx="188">
                  <c:v>8.4250000000000083E-8</c:v>
                </c:pt>
                <c:pt idx="189">
                  <c:v>8.4300000000000073E-8</c:v>
                </c:pt>
                <c:pt idx="190">
                  <c:v>8.4350000000000077E-8</c:v>
                </c:pt>
                <c:pt idx="191">
                  <c:v>8.4400000000000054E-8</c:v>
                </c:pt>
                <c:pt idx="192">
                  <c:v>8.4450000000000071E-8</c:v>
                </c:pt>
                <c:pt idx="193">
                  <c:v>8.4500000000000102E-8</c:v>
                </c:pt>
                <c:pt idx="194">
                  <c:v>8.4550000000000145E-8</c:v>
                </c:pt>
                <c:pt idx="195">
                  <c:v>8.4600000000000083E-8</c:v>
                </c:pt>
                <c:pt idx="196">
                  <c:v>8.4650000000000113E-8</c:v>
                </c:pt>
                <c:pt idx="197">
                  <c:v>8.4700000000000103E-8</c:v>
                </c:pt>
                <c:pt idx="198">
                  <c:v>8.4750000000000107E-8</c:v>
                </c:pt>
                <c:pt idx="199">
                  <c:v>8.4800000000000071E-8</c:v>
                </c:pt>
                <c:pt idx="200">
                  <c:v>8.4850000000000101E-8</c:v>
                </c:pt>
                <c:pt idx="201">
                  <c:v>8.4900000000000132E-8</c:v>
                </c:pt>
                <c:pt idx="202">
                  <c:v>8.4950000000000082E-8</c:v>
                </c:pt>
                <c:pt idx="203">
                  <c:v>8.5000000000000073E-8</c:v>
                </c:pt>
                <c:pt idx="204">
                  <c:v>8.5050000000000103E-8</c:v>
                </c:pt>
                <c:pt idx="205">
                  <c:v>8.5100000000000067E-8</c:v>
                </c:pt>
                <c:pt idx="206">
                  <c:v>8.5150000000000084E-8</c:v>
                </c:pt>
                <c:pt idx="207">
                  <c:v>8.5200000000000075E-8</c:v>
                </c:pt>
                <c:pt idx="208">
                  <c:v>8.5250000000000092E-8</c:v>
                </c:pt>
                <c:pt idx="209">
                  <c:v>8.5300000000000069E-8</c:v>
                </c:pt>
                <c:pt idx="210">
                  <c:v>8.5350000000000073E-8</c:v>
                </c:pt>
                <c:pt idx="211">
                  <c:v>8.5400000000000076E-8</c:v>
                </c:pt>
                <c:pt idx="212">
                  <c:v>8.5450000000000067E-8</c:v>
                </c:pt>
                <c:pt idx="213">
                  <c:v>8.5500000000000084E-8</c:v>
                </c:pt>
                <c:pt idx="214">
                  <c:v>8.5550000000000088E-8</c:v>
                </c:pt>
                <c:pt idx="215">
                  <c:v>8.5600000000000118E-8</c:v>
                </c:pt>
                <c:pt idx="216">
                  <c:v>8.5650000000000109E-8</c:v>
                </c:pt>
                <c:pt idx="217">
                  <c:v>8.5700000000000073E-8</c:v>
                </c:pt>
                <c:pt idx="218">
                  <c:v>8.5750000000000103E-8</c:v>
                </c:pt>
                <c:pt idx="219">
                  <c:v>8.580000000000008E-8</c:v>
                </c:pt>
                <c:pt idx="220">
                  <c:v>8.5850000000000084E-8</c:v>
                </c:pt>
                <c:pt idx="221">
                  <c:v>8.5900000000000074E-8</c:v>
                </c:pt>
                <c:pt idx="222">
                  <c:v>8.5950000000000091E-8</c:v>
                </c:pt>
                <c:pt idx="223">
                  <c:v>8.6000000000000069E-8</c:v>
                </c:pt>
                <c:pt idx="224">
                  <c:v>8.6050000000000072E-8</c:v>
                </c:pt>
                <c:pt idx="225">
                  <c:v>8.6100000000000089E-8</c:v>
                </c:pt>
                <c:pt idx="226">
                  <c:v>8.615000000000008E-8</c:v>
                </c:pt>
                <c:pt idx="227">
                  <c:v>8.620000000000007E-8</c:v>
                </c:pt>
                <c:pt idx="228">
                  <c:v>8.6250000000000074E-8</c:v>
                </c:pt>
                <c:pt idx="229">
                  <c:v>8.6300000000000078E-8</c:v>
                </c:pt>
                <c:pt idx="230">
                  <c:v>8.6350000000000068E-8</c:v>
                </c:pt>
                <c:pt idx="231">
                  <c:v>8.6400000000000059E-8</c:v>
                </c:pt>
                <c:pt idx="232">
                  <c:v>8.6450000000000076E-8</c:v>
                </c:pt>
                <c:pt idx="233">
                  <c:v>8.650000000000008E-8</c:v>
                </c:pt>
                <c:pt idx="234">
                  <c:v>8.6550000000000083E-8</c:v>
                </c:pt>
                <c:pt idx="235">
                  <c:v>8.6600000000000074E-8</c:v>
                </c:pt>
                <c:pt idx="236">
                  <c:v>8.6650000000000104E-8</c:v>
                </c:pt>
                <c:pt idx="237">
                  <c:v>8.6700000000000068E-8</c:v>
                </c:pt>
                <c:pt idx="238">
                  <c:v>8.6750000000000085E-8</c:v>
                </c:pt>
                <c:pt idx="239">
                  <c:v>8.6800000000000089E-8</c:v>
                </c:pt>
                <c:pt idx="240">
                  <c:v>8.685000000000008E-8</c:v>
                </c:pt>
                <c:pt idx="241">
                  <c:v>8.690000000000007E-8</c:v>
                </c:pt>
                <c:pt idx="242">
                  <c:v>8.6950000000000074E-8</c:v>
                </c:pt>
                <c:pt idx="243">
                  <c:v>8.7000000000000091E-8</c:v>
                </c:pt>
                <c:pt idx="244">
                  <c:v>8.7050000000000081E-8</c:v>
                </c:pt>
                <c:pt idx="245">
                  <c:v>8.7100000000000059E-8</c:v>
                </c:pt>
                <c:pt idx="246">
                  <c:v>8.7150000000000089E-8</c:v>
                </c:pt>
                <c:pt idx="247">
                  <c:v>8.720000000000004E-8</c:v>
                </c:pt>
                <c:pt idx="248">
                  <c:v>8.725000000000007E-8</c:v>
                </c:pt>
                <c:pt idx="249">
                  <c:v>8.7300000000000047E-8</c:v>
                </c:pt>
                <c:pt idx="250">
                  <c:v>8.7350000000000064E-8</c:v>
                </c:pt>
                <c:pt idx="251">
                  <c:v>8.7400000000000041E-8</c:v>
                </c:pt>
                <c:pt idx="252">
                  <c:v>8.7450000000000072E-8</c:v>
                </c:pt>
                <c:pt idx="253">
                  <c:v>8.7500000000000089E-8</c:v>
                </c:pt>
                <c:pt idx="254">
                  <c:v>8.7550000000000106E-8</c:v>
                </c:pt>
                <c:pt idx="255">
                  <c:v>8.760000000000007E-8</c:v>
                </c:pt>
                <c:pt idx="256">
                  <c:v>8.7650000000000087E-8</c:v>
                </c:pt>
                <c:pt idx="257">
                  <c:v>8.770000000000009E-8</c:v>
                </c:pt>
                <c:pt idx="258">
                  <c:v>8.7750000000000081E-8</c:v>
                </c:pt>
                <c:pt idx="259">
                  <c:v>8.7800000000000072E-8</c:v>
                </c:pt>
                <c:pt idx="260">
                  <c:v>8.7850000000000089E-8</c:v>
                </c:pt>
                <c:pt idx="261">
                  <c:v>8.7900000000000053E-8</c:v>
                </c:pt>
                <c:pt idx="262">
                  <c:v>8.795000000000007E-8</c:v>
                </c:pt>
                <c:pt idx="263">
                  <c:v>8.8000000000000087E-8</c:v>
                </c:pt>
                <c:pt idx="264">
                  <c:v>8.8050000000000104E-8</c:v>
                </c:pt>
                <c:pt idx="265">
                  <c:v>8.8100000000000081E-8</c:v>
                </c:pt>
                <c:pt idx="266">
                  <c:v>8.8150000000000111E-8</c:v>
                </c:pt>
                <c:pt idx="267">
                  <c:v>8.8200000000000102E-8</c:v>
                </c:pt>
                <c:pt idx="268">
                  <c:v>8.8250000000000105E-8</c:v>
                </c:pt>
                <c:pt idx="269">
                  <c:v>8.8300000000000069E-8</c:v>
                </c:pt>
                <c:pt idx="270">
                  <c:v>8.8350000000000086E-8</c:v>
                </c:pt>
                <c:pt idx="271">
                  <c:v>8.840000000000009E-8</c:v>
                </c:pt>
                <c:pt idx="272">
                  <c:v>8.8450000000000081E-8</c:v>
                </c:pt>
                <c:pt idx="273">
                  <c:v>8.8500000000000111E-8</c:v>
                </c:pt>
                <c:pt idx="274">
                  <c:v>8.8550000000000128E-8</c:v>
                </c:pt>
                <c:pt idx="275">
                  <c:v>8.8600000000000145E-8</c:v>
                </c:pt>
                <c:pt idx="276">
                  <c:v>8.8650000000000109E-8</c:v>
                </c:pt>
                <c:pt idx="277">
                  <c:v>8.8700000000000086E-8</c:v>
                </c:pt>
                <c:pt idx="278">
                  <c:v>8.8750000000000116E-8</c:v>
                </c:pt>
                <c:pt idx="279">
                  <c:v>8.880000000000008E-8</c:v>
                </c:pt>
                <c:pt idx="280">
                  <c:v>8.8850000000000111E-8</c:v>
                </c:pt>
                <c:pt idx="281">
                  <c:v>8.8900000000000101E-8</c:v>
                </c:pt>
                <c:pt idx="282">
                  <c:v>8.8950000000000105E-8</c:v>
                </c:pt>
                <c:pt idx="283">
                  <c:v>8.9000000000000082E-8</c:v>
                </c:pt>
                <c:pt idx="284">
                  <c:v>8.9050000000000086E-8</c:v>
                </c:pt>
                <c:pt idx="285">
                  <c:v>8.910000000000009E-8</c:v>
                </c:pt>
                <c:pt idx="286">
                  <c:v>8.9150000000000107E-8</c:v>
                </c:pt>
                <c:pt idx="287">
                  <c:v>8.9200000000000071E-8</c:v>
                </c:pt>
                <c:pt idx="288">
                  <c:v>8.9250000000000088E-8</c:v>
                </c:pt>
                <c:pt idx="289">
                  <c:v>8.9300000000000105E-8</c:v>
                </c:pt>
                <c:pt idx="290">
                  <c:v>8.9350000000000082E-8</c:v>
                </c:pt>
                <c:pt idx="291">
                  <c:v>8.9400000000000073E-8</c:v>
                </c:pt>
                <c:pt idx="292">
                  <c:v>8.9450000000000076E-8</c:v>
                </c:pt>
                <c:pt idx="293">
                  <c:v>8.9500000000000107E-8</c:v>
                </c:pt>
                <c:pt idx="294">
                  <c:v>8.955000000000011E-8</c:v>
                </c:pt>
                <c:pt idx="295">
                  <c:v>8.9600000000000088E-8</c:v>
                </c:pt>
                <c:pt idx="296">
                  <c:v>8.9650000000000131E-8</c:v>
                </c:pt>
                <c:pt idx="297">
                  <c:v>8.9700000000000082E-8</c:v>
                </c:pt>
                <c:pt idx="298">
                  <c:v>8.9750000000000125E-8</c:v>
                </c:pt>
                <c:pt idx="299">
                  <c:v>8.9800000000000103E-8</c:v>
                </c:pt>
                <c:pt idx="300">
                  <c:v>8.9850000000000106E-8</c:v>
                </c:pt>
                <c:pt idx="301">
                  <c:v>8.9900000000000084E-8</c:v>
                </c:pt>
                <c:pt idx="302">
                  <c:v>8.9950000000000087E-8</c:v>
                </c:pt>
                <c:pt idx="303">
                  <c:v>9.0000000000000104E-8</c:v>
                </c:pt>
                <c:pt idx="304">
                  <c:v>9.0050000000000082E-8</c:v>
                </c:pt>
                <c:pt idx="305">
                  <c:v>9.0100000000000072E-8</c:v>
                </c:pt>
                <c:pt idx="306">
                  <c:v>9.0150000000000102E-8</c:v>
                </c:pt>
                <c:pt idx="307">
                  <c:v>9.0200000000000067E-8</c:v>
                </c:pt>
                <c:pt idx="308">
                  <c:v>9.0250000000000084E-8</c:v>
                </c:pt>
                <c:pt idx="309">
                  <c:v>9.0300000000000074E-8</c:v>
                </c:pt>
                <c:pt idx="310">
                  <c:v>9.0350000000000078E-8</c:v>
                </c:pt>
                <c:pt idx="311">
                  <c:v>9.0400000000000068E-8</c:v>
                </c:pt>
                <c:pt idx="312">
                  <c:v>9.0450000000000072E-8</c:v>
                </c:pt>
                <c:pt idx="313">
                  <c:v>9.0500000000000102E-8</c:v>
                </c:pt>
                <c:pt idx="314">
                  <c:v>9.0550000000000106E-8</c:v>
                </c:pt>
                <c:pt idx="315">
                  <c:v>9.0600000000000083E-8</c:v>
                </c:pt>
                <c:pt idx="316">
                  <c:v>9.0650000000000087E-8</c:v>
                </c:pt>
                <c:pt idx="317">
                  <c:v>9.0700000000000091E-8</c:v>
                </c:pt>
                <c:pt idx="318">
                  <c:v>9.0750000000000108E-8</c:v>
                </c:pt>
                <c:pt idx="319">
                  <c:v>9.0800000000000072E-8</c:v>
                </c:pt>
                <c:pt idx="320">
                  <c:v>9.0850000000000102E-8</c:v>
                </c:pt>
                <c:pt idx="321">
                  <c:v>9.0900000000000079E-8</c:v>
                </c:pt>
                <c:pt idx="322">
                  <c:v>9.0950000000000083E-8</c:v>
                </c:pt>
                <c:pt idx="323">
                  <c:v>9.1000000000000074E-8</c:v>
                </c:pt>
                <c:pt idx="324">
                  <c:v>9.1050000000000104E-8</c:v>
                </c:pt>
                <c:pt idx="325">
                  <c:v>9.1100000000000055E-8</c:v>
                </c:pt>
                <c:pt idx="326">
                  <c:v>9.1150000000000072E-8</c:v>
                </c:pt>
                <c:pt idx="327">
                  <c:v>9.1200000000000089E-8</c:v>
                </c:pt>
                <c:pt idx="328">
                  <c:v>9.1250000000000079E-8</c:v>
                </c:pt>
                <c:pt idx="329">
                  <c:v>9.130000000000007E-8</c:v>
                </c:pt>
                <c:pt idx="330">
                  <c:v>9.1350000000000074E-8</c:v>
                </c:pt>
                <c:pt idx="331">
                  <c:v>9.1400000000000077E-8</c:v>
                </c:pt>
                <c:pt idx="332">
                  <c:v>9.1450000000000068E-8</c:v>
                </c:pt>
                <c:pt idx="333">
                  <c:v>9.1500000000000085E-8</c:v>
                </c:pt>
                <c:pt idx="334">
                  <c:v>9.1550000000000128E-8</c:v>
                </c:pt>
                <c:pt idx="335">
                  <c:v>9.1600000000000092E-8</c:v>
                </c:pt>
                <c:pt idx="336">
                  <c:v>9.1650000000000109E-8</c:v>
                </c:pt>
                <c:pt idx="337">
                  <c:v>9.1700000000000073E-8</c:v>
                </c:pt>
                <c:pt idx="338">
                  <c:v>9.1750000000000104E-8</c:v>
                </c:pt>
                <c:pt idx="339">
                  <c:v>9.1800000000000068E-8</c:v>
                </c:pt>
                <c:pt idx="340">
                  <c:v>9.1850000000000085E-8</c:v>
                </c:pt>
                <c:pt idx="341">
                  <c:v>9.1900000000000088E-8</c:v>
                </c:pt>
                <c:pt idx="342">
                  <c:v>9.1950000000000092E-8</c:v>
                </c:pt>
                <c:pt idx="343">
                  <c:v>9.2000000000000069E-8</c:v>
                </c:pt>
                <c:pt idx="344">
                  <c:v>9.2050000000000073E-8</c:v>
                </c:pt>
                <c:pt idx="345">
                  <c:v>9.210000000000009E-8</c:v>
                </c:pt>
                <c:pt idx="346">
                  <c:v>9.2150000000000081E-8</c:v>
                </c:pt>
                <c:pt idx="347">
                  <c:v>9.2200000000000071E-8</c:v>
                </c:pt>
                <c:pt idx="348">
                  <c:v>9.2250000000000088E-8</c:v>
                </c:pt>
                <c:pt idx="349">
                  <c:v>9.2300000000000079E-8</c:v>
                </c:pt>
                <c:pt idx="350">
                  <c:v>9.2350000000000069E-8</c:v>
                </c:pt>
                <c:pt idx="351">
                  <c:v>9.2400000000000047E-8</c:v>
                </c:pt>
                <c:pt idx="352">
                  <c:v>9.2450000000000064E-8</c:v>
                </c:pt>
                <c:pt idx="353">
                  <c:v>9.2500000000000081E-8</c:v>
                </c:pt>
                <c:pt idx="354">
                  <c:v>9.2550000000000084E-8</c:v>
                </c:pt>
                <c:pt idx="355">
                  <c:v>9.2600000000000088E-8</c:v>
                </c:pt>
                <c:pt idx="356">
                  <c:v>9.2650000000000105E-8</c:v>
                </c:pt>
                <c:pt idx="357">
                  <c:v>9.2700000000000069E-8</c:v>
                </c:pt>
                <c:pt idx="358">
                  <c:v>9.2750000000000086E-8</c:v>
                </c:pt>
                <c:pt idx="359">
                  <c:v>9.280000000000009E-8</c:v>
                </c:pt>
                <c:pt idx="360">
                  <c:v>9.285000000000008E-8</c:v>
                </c:pt>
                <c:pt idx="361">
                  <c:v>9.2900000000000071E-8</c:v>
                </c:pt>
                <c:pt idx="362">
                  <c:v>9.2950000000000075E-8</c:v>
                </c:pt>
                <c:pt idx="363">
                  <c:v>9.3000000000000105E-8</c:v>
                </c:pt>
                <c:pt idx="364">
                  <c:v>9.3050000000000109E-8</c:v>
                </c:pt>
                <c:pt idx="365">
                  <c:v>9.3100000000000086E-8</c:v>
                </c:pt>
                <c:pt idx="366">
                  <c:v>9.3150000000000103E-8</c:v>
                </c:pt>
                <c:pt idx="367">
                  <c:v>9.320000000000008E-8</c:v>
                </c:pt>
                <c:pt idx="368">
                  <c:v>9.325000000000011E-8</c:v>
                </c:pt>
                <c:pt idx="369">
                  <c:v>9.3300000000000074E-8</c:v>
                </c:pt>
                <c:pt idx="370">
                  <c:v>9.3350000000000105E-8</c:v>
                </c:pt>
                <c:pt idx="371">
                  <c:v>9.3400000000000082E-8</c:v>
                </c:pt>
                <c:pt idx="372">
                  <c:v>9.3450000000000086E-8</c:v>
                </c:pt>
                <c:pt idx="373">
                  <c:v>9.3500000000000103E-8</c:v>
                </c:pt>
                <c:pt idx="374">
                  <c:v>9.355000000000012E-8</c:v>
                </c:pt>
                <c:pt idx="375">
                  <c:v>9.360000000000011E-8</c:v>
                </c:pt>
                <c:pt idx="376">
                  <c:v>9.3650000000000114E-8</c:v>
                </c:pt>
                <c:pt idx="377">
                  <c:v>9.3700000000000144E-8</c:v>
                </c:pt>
                <c:pt idx="378">
                  <c:v>9.3750000000000108E-8</c:v>
                </c:pt>
                <c:pt idx="379">
                  <c:v>9.3800000000000086E-8</c:v>
                </c:pt>
                <c:pt idx="380">
                  <c:v>9.3850000000000129E-8</c:v>
                </c:pt>
                <c:pt idx="381">
                  <c:v>9.3900000000000106E-8</c:v>
                </c:pt>
                <c:pt idx="382">
                  <c:v>9.395000000000011E-8</c:v>
                </c:pt>
                <c:pt idx="383">
                  <c:v>9.4000000000000087E-8</c:v>
                </c:pt>
                <c:pt idx="384">
                  <c:v>9.4050000000000104E-8</c:v>
                </c:pt>
                <c:pt idx="385">
                  <c:v>9.4100000000000082E-8</c:v>
                </c:pt>
                <c:pt idx="386">
                  <c:v>9.4150000000000085E-8</c:v>
                </c:pt>
                <c:pt idx="387">
                  <c:v>9.4200000000000089E-8</c:v>
                </c:pt>
                <c:pt idx="388">
                  <c:v>9.4250000000000106E-8</c:v>
                </c:pt>
                <c:pt idx="389">
                  <c:v>9.430000000000007E-8</c:v>
                </c:pt>
                <c:pt idx="390">
                  <c:v>9.4350000000000087E-8</c:v>
                </c:pt>
                <c:pt idx="391">
                  <c:v>9.4400000000000091E-8</c:v>
                </c:pt>
                <c:pt idx="392">
                  <c:v>9.4450000000000081E-8</c:v>
                </c:pt>
                <c:pt idx="393">
                  <c:v>9.4500000000000125E-8</c:v>
                </c:pt>
                <c:pt idx="394">
                  <c:v>9.4550000000000129E-8</c:v>
                </c:pt>
                <c:pt idx="395">
                  <c:v>9.4600000000000106E-8</c:v>
                </c:pt>
                <c:pt idx="396">
                  <c:v>9.465000000000011E-8</c:v>
                </c:pt>
                <c:pt idx="397">
                  <c:v>9.4700000000000087E-8</c:v>
                </c:pt>
                <c:pt idx="398">
                  <c:v>9.4750000000000104E-8</c:v>
                </c:pt>
                <c:pt idx="399">
                  <c:v>9.4800000000000081E-8</c:v>
                </c:pt>
                <c:pt idx="400">
                  <c:v>9.4850000000000125E-8</c:v>
                </c:pt>
                <c:pt idx="401">
                  <c:v>9.4900000000000102E-8</c:v>
                </c:pt>
                <c:pt idx="402">
                  <c:v>9.4950000000000106E-8</c:v>
                </c:pt>
                <c:pt idx="403">
                  <c:v>9.5000000000000083E-8</c:v>
                </c:pt>
                <c:pt idx="404">
                  <c:v>9.5050000000000087E-8</c:v>
                </c:pt>
                <c:pt idx="405">
                  <c:v>9.5100000000000091E-8</c:v>
                </c:pt>
                <c:pt idx="406">
                  <c:v>9.5150000000000081E-8</c:v>
                </c:pt>
                <c:pt idx="407">
                  <c:v>9.5200000000000072E-8</c:v>
                </c:pt>
                <c:pt idx="408">
                  <c:v>9.5250000000000102E-8</c:v>
                </c:pt>
                <c:pt idx="409">
                  <c:v>9.5300000000000092E-8</c:v>
                </c:pt>
                <c:pt idx="410">
                  <c:v>9.5350000000000083E-8</c:v>
                </c:pt>
                <c:pt idx="411">
                  <c:v>9.5400000000000073E-8</c:v>
                </c:pt>
                <c:pt idx="412">
                  <c:v>9.5450000000000077E-8</c:v>
                </c:pt>
                <c:pt idx="413">
                  <c:v>9.5500000000000107E-8</c:v>
                </c:pt>
                <c:pt idx="414">
                  <c:v>9.5550000000000111E-8</c:v>
                </c:pt>
                <c:pt idx="415">
                  <c:v>9.5600000000000102E-8</c:v>
                </c:pt>
                <c:pt idx="416">
                  <c:v>9.5650000000000105E-8</c:v>
                </c:pt>
                <c:pt idx="417">
                  <c:v>9.5700000000000083E-8</c:v>
                </c:pt>
                <c:pt idx="418">
                  <c:v>9.5750000000000086E-8</c:v>
                </c:pt>
                <c:pt idx="419">
                  <c:v>9.580000000000009E-8</c:v>
                </c:pt>
                <c:pt idx="420">
                  <c:v>9.5850000000000107E-8</c:v>
                </c:pt>
                <c:pt idx="421">
                  <c:v>9.5900000000000071E-8</c:v>
                </c:pt>
                <c:pt idx="422">
                  <c:v>9.5950000000000101E-8</c:v>
                </c:pt>
                <c:pt idx="423">
                  <c:v>9.6000000000000132E-8</c:v>
                </c:pt>
                <c:pt idx="424">
                  <c:v>9.6050000000000083E-8</c:v>
                </c:pt>
                <c:pt idx="425">
                  <c:v>9.6100000000000073E-8</c:v>
                </c:pt>
                <c:pt idx="426">
                  <c:v>9.6150000000000103E-8</c:v>
                </c:pt>
                <c:pt idx="427">
                  <c:v>9.6200000000000067E-8</c:v>
                </c:pt>
                <c:pt idx="428">
                  <c:v>9.6250000000000084E-8</c:v>
                </c:pt>
                <c:pt idx="429">
                  <c:v>9.6300000000000075E-8</c:v>
                </c:pt>
                <c:pt idx="430">
                  <c:v>9.6350000000000092E-8</c:v>
                </c:pt>
                <c:pt idx="431">
                  <c:v>9.6400000000000069E-8</c:v>
                </c:pt>
                <c:pt idx="432">
                  <c:v>9.6450000000000073E-8</c:v>
                </c:pt>
                <c:pt idx="433">
                  <c:v>9.6500000000000103E-8</c:v>
                </c:pt>
                <c:pt idx="434">
                  <c:v>9.6550000000000107E-8</c:v>
                </c:pt>
                <c:pt idx="435">
                  <c:v>9.6600000000000084E-8</c:v>
                </c:pt>
                <c:pt idx="436">
                  <c:v>9.6650000000000088E-8</c:v>
                </c:pt>
                <c:pt idx="437">
                  <c:v>9.6700000000000118E-8</c:v>
                </c:pt>
                <c:pt idx="438">
                  <c:v>9.6750000000000109E-8</c:v>
                </c:pt>
                <c:pt idx="439">
                  <c:v>9.6800000000000073E-8</c:v>
                </c:pt>
                <c:pt idx="440">
                  <c:v>9.6850000000000103E-8</c:v>
                </c:pt>
                <c:pt idx="441">
                  <c:v>9.6900000000000067E-8</c:v>
                </c:pt>
                <c:pt idx="442">
                  <c:v>9.6950000000000084E-8</c:v>
                </c:pt>
                <c:pt idx="443">
                  <c:v>9.7000000000000074E-8</c:v>
                </c:pt>
                <c:pt idx="444">
                  <c:v>9.7050000000000091E-8</c:v>
                </c:pt>
                <c:pt idx="445">
                  <c:v>9.7100000000000069E-8</c:v>
                </c:pt>
                <c:pt idx="446">
                  <c:v>9.7150000000000073E-8</c:v>
                </c:pt>
                <c:pt idx="447">
                  <c:v>9.720000000000009E-8</c:v>
                </c:pt>
                <c:pt idx="448">
                  <c:v>9.725000000000008E-8</c:v>
                </c:pt>
                <c:pt idx="449">
                  <c:v>9.7300000000000071E-8</c:v>
                </c:pt>
                <c:pt idx="450">
                  <c:v>9.7350000000000074E-8</c:v>
                </c:pt>
                <c:pt idx="451">
                  <c:v>9.7400000000000078E-8</c:v>
                </c:pt>
                <c:pt idx="452">
                  <c:v>9.7450000000000069E-8</c:v>
                </c:pt>
                <c:pt idx="453">
                  <c:v>9.7500000000000072E-8</c:v>
                </c:pt>
                <c:pt idx="454">
                  <c:v>9.7550000000000103E-8</c:v>
                </c:pt>
                <c:pt idx="455">
                  <c:v>9.760000000000008E-8</c:v>
                </c:pt>
                <c:pt idx="456">
                  <c:v>9.7650000000000084E-8</c:v>
                </c:pt>
                <c:pt idx="457">
                  <c:v>9.7700000000000074E-8</c:v>
                </c:pt>
                <c:pt idx="458">
                  <c:v>9.7750000000000104E-8</c:v>
                </c:pt>
                <c:pt idx="459">
                  <c:v>9.7800000000000068E-8</c:v>
                </c:pt>
                <c:pt idx="460">
                  <c:v>9.7850000000000085E-8</c:v>
                </c:pt>
                <c:pt idx="461">
                  <c:v>9.7900000000000089E-8</c:v>
                </c:pt>
                <c:pt idx="462">
                  <c:v>9.795000000000008E-8</c:v>
                </c:pt>
                <c:pt idx="463">
                  <c:v>9.800000000000011E-8</c:v>
                </c:pt>
                <c:pt idx="464">
                  <c:v>9.8050000000000114E-8</c:v>
                </c:pt>
                <c:pt idx="465">
                  <c:v>9.8100000000000104E-8</c:v>
                </c:pt>
                <c:pt idx="466">
                  <c:v>9.8150000000000108E-8</c:v>
                </c:pt>
                <c:pt idx="467">
                  <c:v>9.8200000000000085E-8</c:v>
                </c:pt>
                <c:pt idx="468">
                  <c:v>9.8250000000000129E-8</c:v>
                </c:pt>
                <c:pt idx="469">
                  <c:v>9.830000000000008E-8</c:v>
                </c:pt>
                <c:pt idx="470">
                  <c:v>9.835000000000011E-8</c:v>
                </c:pt>
                <c:pt idx="471">
                  <c:v>9.8400000000000074E-8</c:v>
                </c:pt>
                <c:pt idx="472">
                  <c:v>9.8450000000000104E-8</c:v>
                </c:pt>
                <c:pt idx="473">
                  <c:v>9.8500000000000108E-8</c:v>
                </c:pt>
                <c:pt idx="474">
                  <c:v>9.8550000000000138E-8</c:v>
                </c:pt>
                <c:pt idx="475">
                  <c:v>9.8600000000000129E-8</c:v>
                </c:pt>
                <c:pt idx="476">
                  <c:v>9.8650000000000119E-8</c:v>
                </c:pt>
                <c:pt idx="477">
                  <c:v>9.870000000000011E-8</c:v>
                </c:pt>
                <c:pt idx="478">
                  <c:v>9.8750000000000113E-8</c:v>
                </c:pt>
                <c:pt idx="479">
                  <c:v>9.8800000000000104E-8</c:v>
                </c:pt>
                <c:pt idx="480">
                  <c:v>9.8850000000000108E-8</c:v>
                </c:pt>
                <c:pt idx="481">
                  <c:v>9.8900000000000085E-8</c:v>
                </c:pt>
                <c:pt idx="482">
                  <c:v>9.8950000000000128E-8</c:v>
                </c:pt>
                <c:pt idx="483">
                  <c:v>9.9000000000000106E-8</c:v>
                </c:pt>
                <c:pt idx="484">
                  <c:v>9.9050000000000109E-8</c:v>
                </c:pt>
                <c:pt idx="485">
                  <c:v>9.9100000000000087E-8</c:v>
                </c:pt>
                <c:pt idx="486">
                  <c:v>9.9150000000000104E-8</c:v>
                </c:pt>
                <c:pt idx="487">
                  <c:v>9.9200000000000081E-8</c:v>
                </c:pt>
                <c:pt idx="488">
                  <c:v>9.9250000000000085E-8</c:v>
                </c:pt>
                <c:pt idx="489">
                  <c:v>9.9300000000000088E-8</c:v>
                </c:pt>
                <c:pt idx="490">
                  <c:v>9.9350000000000105E-8</c:v>
                </c:pt>
                <c:pt idx="491">
                  <c:v>9.940000000000007E-8</c:v>
                </c:pt>
                <c:pt idx="492">
                  <c:v>9.9450000000000087E-8</c:v>
                </c:pt>
                <c:pt idx="493">
                  <c:v>9.9500000000000103E-8</c:v>
                </c:pt>
                <c:pt idx="494">
                  <c:v>9.955000000000012E-8</c:v>
                </c:pt>
                <c:pt idx="495">
                  <c:v>9.9600000000000111E-8</c:v>
                </c:pt>
                <c:pt idx="496">
                  <c:v>9.9650000000000128E-8</c:v>
                </c:pt>
                <c:pt idx="497">
                  <c:v>9.9700000000000145E-8</c:v>
                </c:pt>
                <c:pt idx="498">
                  <c:v>9.9750000000000109E-8</c:v>
                </c:pt>
                <c:pt idx="499">
                  <c:v>9.9800000000000086E-8</c:v>
                </c:pt>
                <c:pt idx="500">
                  <c:v>9.9850000000000103E-8</c:v>
                </c:pt>
                <c:pt idx="501">
                  <c:v>9.9900000000000081E-8</c:v>
                </c:pt>
                <c:pt idx="502">
                  <c:v>9.9950000000000111E-8</c:v>
                </c:pt>
                <c:pt idx="503">
                  <c:v>1.0000000000000009E-7</c:v>
                </c:pt>
                <c:pt idx="504">
                  <c:v>1.0005000000000008E-7</c:v>
                </c:pt>
                <c:pt idx="505">
                  <c:v>1.0010000000000006E-7</c:v>
                </c:pt>
                <c:pt idx="506">
                  <c:v>1.0015000000000005E-7</c:v>
                </c:pt>
                <c:pt idx="507">
                  <c:v>1.0020000000000009E-7</c:v>
                </c:pt>
                <c:pt idx="508">
                  <c:v>1.0025000000000005E-7</c:v>
                </c:pt>
                <c:pt idx="509">
                  <c:v>1.0030000000000004E-7</c:v>
                </c:pt>
                <c:pt idx="510">
                  <c:v>1.0035000000000005E-7</c:v>
                </c:pt>
                <c:pt idx="511">
                  <c:v>1.0040000000000008E-7</c:v>
                </c:pt>
                <c:pt idx="512">
                  <c:v>1.0045000000000006E-7</c:v>
                </c:pt>
                <c:pt idx="513">
                  <c:v>1.0050000000000005E-7</c:v>
                </c:pt>
                <c:pt idx="514">
                  <c:v>1.0055000000000005E-7</c:v>
                </c:pt>
                <c:pt idx="515">
                  <c:v>1.0060000000000008E-7</c:v>
                </c:pt>
                <c:pt idx="516">
                  <c:v>1.0065000000000006E-7</c:v>
                </c:pt>
                <c:pt idx="517">
                  <c:v>1.0070000000000005E-7</c:v>
                </c:pt>
                <c:pt idx="518">
                  <c:v>1.0075000000000005E-7</c:v>
                </c:pt>
                <c:pt idx="519">
                  <c:v>1.0080000000000008E-7</c:v>
                </c:pt>
                <c:pt idx="520">
                  <c:v>1.0085000000000006E-7</c:v>
                </c:pt>
                <c:pt idx="521">
                  <c:v>1.0090000000000005E-7</c:v>
                </c:pt>
                <c:pt idx="522">
                  <c:v>1.0095000000000004E-7</c:v>
                </c:pt>
                <c:pt idx="523">
                  <c:v>1.0100000000000008E-7</c:v>
                </c:pt>
                <c:pt idx="524">
                  <c:v>1.0105000000000006E-7</c:v>
                </c:pt>
                <c:pt idx="525">
                  <c:v>1.0110000000000005E-7</c:v>
                </c:pt>
                <c:pt idx="526">
                  <c:v>1.0115000000000004E-7</c:v>
                </c:pt>
                <c:pt idx="527">
                  <c:v>1.0120000000000009E-7</c:v>
                </c:pt>
                <c:pt idx="528">
                  <c:v>1.0125000000000008E-7</c:v>
                </c:pt>
                <c:pt idx="529">
                  <c:v>1.0130000000000005E-7</c:v>
                </c:pt>
                <c:pt idx="530">
                  <c:v>1.0135000000000004E-7</c:v>
                </c:pt>
                <c:pt idx="531">
                  <c:v>1.0140000000000006E-7</c:v>
                </c:pt>
                <c:pt idx="532">
                  <c:v>1.0145000000000008E-7</c:v>
                </c:pt>
                <c:pt idx="533">
                  <c:v>1.0150000000000006E-7</c:v>
                </c:pt>
                <c:pt idx="534">
                  <c:v>1.0155000000000005E-7</c:v>
                </c:pt>
                <c:pt idx="535">
                  <c:v>1.0160000000000009E-7</c:v>
                </c:pt>
                <c:pt idx="536">
                  <c:v>1.0165000000000008E-7</c:v>
                </c:pt>
                <c:pt idx="537">
                  <c:v>1.0170000000000006E-7</c:v>
                </c:pt>
                <c:pt idx="538">
                  <c:v>1.0175000000000005E-7</c:v>
                </c:pt>
                <c:pt idx="539">
                  <c:v>1.0180000000000009E-7</c:v>
                </c:pt>
                <c:pt idx="540">
                  <c:v>1.0185000000000008E-7</c:v>
                </c:pt>
                <c:pt idx="541">
                  <c:v>1.0190000000000006E-7</c:v>
                </c:pt>
                <c:pt idx="542">
                  <c:v>1.0195000000000005E-7</c:v>
                </c:pt>
                <c:pt idx="543">
                  <c:v>1.0200000000000008E-7</c:v>
                </c:pt>
                <c:pt idx="544">
                  <c:v>1.0205000000000006E-7</c:v>
                </c:pt>
                <c:pt idx="545">
                  <c:v>1.0210000000000005E-7</c:v>
                </c:pt>
                <c:pt idx="546">
                  <c:v>1.0215000000000005E-7</c:v>
                </c:pt>
                <c:pt idx="547">
                  <c:v>1.0220000000000008E-7</c:v>
                </c:pt>
                <c:pt idx="548">
                  <c:v>1.0225000000000006E-7</c:v>
                </c:pt>
                <c:pt idx="549">
                  <c:v>1.0230000000000008E-7</c:v>
                </c:pt>
                <c:pt idx="550">
                  <c:v>1.0235000000000005E-7</c:v>
                </c:pt>
                <c:pt idx="551">
                  <c:v>1.0240000000000008E-7</c:v>
                </c:pt>
                <c:pt idx="552">
                  <c:v>1.0245000000000006E-7</c:v>
                </c:pt>
                <c:pt idx="553">
                  <c:v>1.0250000000000005E-7</c:v>
                </c:pt>
                <c:pt idx="554">
                  <c:v>1.0255000000000004E-7</c:v>
                </c:pt>
                <c:pt idx="555">
                  <c:v>1.0260000000000008E-7</c:v>
                </c:pt>
                <c:pt idx="556">
                  <c:v>1.0265000000000008E-7</c:v>
                </c:pt>
                <c:pt idx="557">
                  <c:v>1.0270000000000005E-7</c:v>
                </c:pt>
                <c:pt idx="558">
                  <c:v>1.0275000000000004E-7</c:v>
                </c:pt>
                <c:pt idx="559">
                  <c:v>1.0280000000000009E-7</c:v>
                </c:pt>
                <c:pt idx="560">
                  <c:v>1.0285000000000008E-7</c:v>
                </c:pt>
                <c:pt idx="561">
                  <c:v>1.0290000000000005E-7</c:v>
                </c:pt>
                <c:pt idx="562">
                  <c:v>1.0295000000000005E-7</c:v>
                </c:pt>
                <c:pt idx="563">
                  <c:v>1.0300000000000009E-7</c:v>
                </c:pt>
                <c:pt idx="564">
                  <c:v>1.0305000000000008E-7</c:v>
                </c:pt>
                <c:pt idx="565">
                  <c:v>1.0310000000000006E-7</c:v>
                </c:pt>
                <c:pt idx="566">
                  <c:v>1.0315000000000005E-7</c:v>
                </c:pt>
                <c:pt idx="567">
                  <c:v>1.0320000000000009E-7</c:v>
                </c:pt>
                <c:pt idx="568">
                  <c:v>1.0325000000000008E-7</c:v>
                </c:pt>
                <c:pt idx="569">
                  <c:v>1.0330000000000006E-7</c:v>
                </c:pt>
                <c:pt idx="570">
                  <c:v>1.0335000000000005E-7</c:v>
                </c:pt>
                <c:pt idx="571">
                  <c:v>1.0340000000000009E-7</c:v>
                </c:pt>
                <c:pt idx="572">
                  <c:v>1.0345000000000008E-7</c:v>
                </c:pt>
                <c:pt idx="573">
                  <c:v>1.0350000000000006E-7</c:v>
                </c:pt>
                <c:pt idx="574">
                  <c:v>1.0355000000000005E-7</c:v>
                </c:pt>
                <c:pt idx="575">
                  <c:v>1.0360000000000009E-7</c:v>
                </c:pt>
                <c:pt idx="576">
                  <c:v>1.0365000000000006E-7</c:v>
                </c:pt>
                <c:pt idx="577">
                  <c:v>1.0370000000000007E-7</c:v>
                </c:pt>
                <c:pt idx="578">
                  <c:v>1.0375000000000005E-7</c:v>
                </c:pt>
                <c:pt idx="579">
                  <c:v>1.0380000000000008E-7</c:v>
                </c:pt>
                <c:pt idx="580">
                  <c:v>1.0385000000000006E-7</c:v>
                </c:pt>
                <c:pt idx="581">
                  <c:v>1.0390000000000008E-7</c:v>
                </c:pt>
                <c:pt idx="582">
                  <c:v>1.0395000000000005E-7</c:v>
                </c:pt>
                <c:pt idx="583">
                  <c:v>1.0400000000000008E-7</c:v>
                </c:pt>
                <c:pt idx="584">
                  <c:v>1.0405000000000009E-7</c:v>
                </c:pt>
                <c:pt idx="585">
                  <c:v>1.0410000000000008E-7</c:v>
                </c:pt>
                <c:pt idx="586">
                  <c:v>1.0415000000000006E-7</c:v>
                </c:pt>
                <c:pt idx="587">
                  <c:v>1.0420000000000009E-7</c:v>
                </c:pt>
                <c:pt idx="588">
                  <c:v>1.0425000000000008E-7</c:v>
                </c:pt>
                <c:pt idx="589">
                  <c:v>1.0430000000000005E-7</c:v>
                </c:pt>
                <c:pt idx="590">
                  <c:v>1.0435000000000004E-7</c:v>
                </c:pt>
                <c:pt idx="591">
                  <c:v>1.0440000000000009E-7</c:v>
                </c:pt>
                <c:pt idx="592">
                  <c:v>1.0445000000000008E-7</c:v>
                </c:pt>
                <c:pt idx="593">
                  <c:v>1.0450000000000006E-7</c:v>
                </c:pt>
                <c:pt idx="594">
                  <c:v>1.0455000000000005E-7</c:v>
                </c:pt>
                <c:pt idx="595">
                  <c:v>1.0460000000000009E-7</c:v>
                </c:pt>
                <c:pt idx="596">
                  <c:v>1.0465000000000008E-7</c:v>
                </c:pt>
                <c:pt idx="597">
                  <c:v>1.0470000000000006E-7</c:v>
                </c:pt>
                <c:pt idx="598">
                  <c:v>1.0475000000000005E-7</c:v>
                </c:pt>
                <c:pt idx="599">
                  <c:v>1.0480000000000009E-7</c:v>
                </c:pt>
                <c:pt idx="600">
                  <c:v>1.0485000000000008E-7</c:v>
                </c:pt>
                <c:pt idx="601">
                  <c:v>1.0490000000000006E-7</c:v>
                </c:pt>
                <c:pt idx="602">
                  <c:v>1.0495000000000005E-7</c:v>
                </c:pt>
                <c:pt idx="603">
                  <c:v>1.0500000000000009E-7</c:v>
                </c:pt>
                <c:pt idx="604">
                  <c:v>1.0505000000000008E-7</c:v>
                </c:pt>
                <c:pt idx="605">
                  <c:v>1.0510000000000006E-7</c:v>
                </c:pt>
                <c:pt idx="606">
                  <c:v>1.0515000000000005E-7</c:v>
                </c:pt>
                <c:pt idx="607">
                  <c:v>1.0520000000000009E-7</c:v>
                </c:pt>
                <c:pt idx="608">
                  <c:v>1.0525000000000009E-7</c:v>
                </c:pt>
                <c:pt idx="609">
                  <c:v>1.0530000000000008E-7</c:v>
                </c:pt>
                <c:pt idx="610">
                  <c:v>1.0535000000000005E-7</c:v>
                </c:pt>
                <c:pt idx="611">
                  <c:v>1.0540000000000008E-7</c:v>
                </c:pt>
                <c:pt idx="612">
                  <c:v>1.0545000000000006E-7</c:v>
                </c:pt>
                <c:pt idx="613">
                  <c:v>1.0550000000000008E-7</c:v>
                </c:pt>
                <c:pt idx="614">
                  <c:v>1.0555000000000006E-7</c:v>
                </c:pt>
                <c:pt idx="615">
                  <c:v>1.0560000000000009E-7</c:v>
                </c:pt>
                <c:pt idx="616">
                  <c:v>1.0565000000000009E-7</c:v>
                </c:pt>
                <c:pt idx="617">
                  <c:v>1.0570000000000008E-7</c:v>
                </c:pt>
                <c:pt idx="618">
                  <c:v>1.0575000000000006E-7</c:v>
                </c:pt>
                <c:pt idx="619">
                  <c:v>1.0580000000000009E-7</c:v>
                </c:pt>
                <c:pt idx="620">
                  <c:v>1.0585000000000009E-7</c:v>
                </c:pt>
                <c:pt idx="621">
                  <c:v>1.0590000000000008E-7</c:v>
                </c:pt>
                <c:pt idx="622">
                  <c:v>1.0595000000000005E-7</c:v>
                </c:pt>
                <c:pt idx="623">
                  <c:v>1.0600000000000009E-7</c:v>
                </c:pt>
                <c:pt idx="624">
                  <c:v>1.0605000000000008E-7</c:v>
                </c:pt>
                <c:pt idx="625">
                  <c:v>1.0610000000000006E-7</c:v>
                </c:pt>
                <c:pt idx="626">
                  <c:v>1.0615000000000005E-7</c:v>
                </c:pt>
                <c:pt idx="627">
                  <c:v>1.0620000000000009E-7</c:v>
                </c:pt>
                <c:pt idx="628">
                  <c:v>1.0625000000000008E-7</c:v>
                </c:pt>
                <c:pt idx="629">
                  <c:v>1.0630000000000006E-7</c:v>
                </c:pt>
                <c:pt idx="630">
                  <c:v>1.0635000000000008E-7</c:v>
                </c:pt>
                <c:pt idx="631">
                  <c:v>1.0640000000000009E-7</c:v>
                </c:pt>
                <c:pt idx="632">
                  <c:v>1.0645000000000008E-7</c:v>
                </c:pt>
                <c:pt idx="633">
                  <c:v>1.0650000000000006E-7</c:v>
                </c:pt>
                <c:pt idx="634">
                  <c:v>1.0655000000000005E-7</c:v>
                </c:pt>
                <c:pt idx="635">
                  <c:v>1.0660000000000009E-7</c:v>
                </c:pt>
                <c:pt idx="636">
                  <c:v>1.0665000000000008E-7</c:v>
                </c:pt>
                <c:pt idx="637">
                  <c:v>1.0670000000000008E-7</c:v>
                </c:pt>
                <c:pt idx="638">
                  <c:v>1.0675000000000005E-7</c:v>
                </c:pt>
                <c:pt idx="639">
                  <c:v>1.068000000000001E-7</c:v>
                </c:pt>
                <c:pt idx="640">
                  <c:v>1.0685000000000009E-7</c:v>
                </c:pt>
                <c:pt idx="641">
                  <c:v>1.0690000000000008E-7</c:v>
                </c:pt>
                <c:pt idx="642">
                  <c:v>1.0695000000000005E-7</c:v>
                </c:pt>
                <c:pt idx="643">
                  <c:v>1.070000000000001E-7</c:v>
                </c:pt>
                <c:pt idx="644">
                  <c:v>1.0705000000000009E-7</c:v>
                </c:pt>
                <c:pt idx="645">
                  <c:v>1.0710000000000008E-7</c:v>
                </c:pt>
                <c:pt idx="646">
                  <c:v>1.0715000000000006E-7</c:v>
                </c:pt>
                <c:pt idx="647">
                  <c:v>1.0720000000000009E-7</c:v>
                </c:pt>
                <c:pt idx="648">
                  <c:v>1.0725000000000009E-7</c:v>
                </c:pt>
                <c:pt idx="649">
                  <c:v>1.0730000000000008E-7</c:v>
                </c:pt>
                <c:pt idx="650">
                  <c:v>1.0735000000000006E-7</c:v>
                </c:pt>
                <c:pt idx="651">
                  <c:v>1.0740000000000009E-7</c:v>
                </c:pt>
                <c:pt idx="652">
                  <c:v>1.0745000000000009E-7</c:v>
                </c:pt>
                <c:pt idx="653">
                  <c:v>1.0750000000000008E-7</c:v>
                </c:pt>
                <c:pt idx="654">
                  <c:v>1.0755000000000006E-7</c:v>
                </c:pt>
                <c:pt idx="655">
                  <c:v>1.0760000000000009E-7</c:v>
                </c:pt>
                <c:pt idx="656">
                  <c:v>1.0765000000000009E-7</c:v>
                </c:pt>
                <c:pt idx="657">
                  <c:v>1.0770000000000006E-7</c:v>
                </c:pt>
                <c:pt idx="658">
                  <c:v>1.0775000000000007E-7</c:v>
                </c:pt>
                <c:pt idx="659">
                  <c:v>1.0780000000000009E-7</c:v>
                </c:pt>
                <c:pt idx="660">
                  <c:v>1.0785000000000008E-7</c:v>
                </c:pt>
                <c:pt idx="661">
                  <c:v>1.0790000000000006E-7</c:v>
                </c:pt>
                <c:pt idx="662">
                  <c:v>1.0795000000000008E-7</c:v>
                </c:pt>
                <c:pt idx="663">
                  <c:v>1.0800000000000009E-7</c:v>
                </c:pt>
                <c:pt idx="664">
                  <c:v>1.0805000000000008E-7</c:v>
                </c:pt>
                <c:pt idx="665">
                  <c:v>1.0810000000000006E-7</c:v>
                </c:pt>
                <c:pt idx="666">
                  <c:v>1.0815000000000008E-7</c:v>
                </c:pt>
                <c:pt idx="667">
                  <c:v>1.0820000000000012E-7</c:v>
                </c:pt>
                <c:pt idx="668">
                  <c:v>1.0825000000000009E-7</c:v>
                </c:pt>
                <c:pt idx="669">
                  <c:v>1.0830000000000008E-7</c:v>
                </c:pt>
                <c:pt idx="670">
                  <c:v>1.0835000000000005E-7</c:v>
                </c:pt>
                <c:pt idx="671">
                  <c:v>1.084000000000001E-7</c:v>
                </c:pt>
                <c:pt idx="672">
                  <c:v>1.0845000000000009E-7</c:v>
                </c:pt>
                <c:pt idx="673">
                  <c:v>1.0850000000000008E-7</c:v>
                </c:pt>
                <c:pt idx="674">
                  <c:v>1.0855000000000006E-7</c:v>
                </c:pt>
                <c:pt idx="675">
                  <c:v>1.086000000000001E-7</c:v>
                </c:pt>
                <c:pt idx="676">
                  <c:v>1.0865000000000009E-7</c:v>
                </c:pt>
                <c:pt idx="677">
                  <c:v>1.0870000000000008E-7</c:v>
                </c:pt>
                <c:pt idx="678">
                  <c:v>1.0875000000000006E-7</c:v>
                </c:pt>
                <c:pt idx="679">
                  <c:v>1.088000000000001E-7</c:v>
                </c:pt>
                <c:pt idx="680">
                  <c:v>1.0885000000000009E-7</c:v>
                </c:pt>
                <c:pt idx="681">
                  <c:v>1.0890000000000008E-7</c:v>
                </c:pt>
                <c:pt idx="682">
                  <c:v>1.0895000000000006E-7</c:v>
                </c:pt>
                <c:pt idx="683">
                  <c:v>1.0900000000000009E-7</c:v>
                </c:pt>
                <c:pt idx="684">
                  <c:v>1.0905000000000009E-7</c:v>
                </c:pt>
                <c:pt idx="685">
                  <c:v>1.0910000000000008E-7</c:v>
                </c:pt>
                <c:pt idx="686">
                  <c:v>1.0915000000000006E-7</c:v>
                </c:pt>
                <c:pt idx="687">
                  <c:v>1.0920000000000009E-7</c:v>
                </c:pt>
                <c:pt idx="688">
                  <c:v>1.0925000000000009E-7</c:v>
                </c:pt>
                <c:pt idx="689">
                  <c:v>1.0930000000000009E-7</c:v>
                </c:pt>
                <c:pt idx="690">
                  <c:v>1.0935000000000008E-7</c:v>
                </c:pt>
                <c:pt idx="691">
                  <c:v>1.0940000000000009E-7</c:v>
                </c:pt>
                <c:pt idx="692">
                  <c:v>1.0945000000000008E-7</c:v>
                </c:pt>
                <c:pt idx="693">
                  <c:v>1.0950000000000006E-7</c:v>
                </c:pt>
                <c:pt idx="694">
                  <c:v>1.0955000000000008E-7</c:v>
                </c:pt>
                <c:pt idx="695">
                  <c:v>1.0960000000000009E-7</c:v>
                </c:pt>
                <c:pt idx="696">
                  <c:v>1.0965000000000009E-7</c:v>
                </c:pt>
                <c:pt idx="697">
                  <c:v>1.0970000000000009E-7</c:v>
                </c:pt>
                <c:pt idx="698">
                  <c:v>1.0975000000000008E-7</c:v>
                </c:pt>
                <c:pt idx="699">
                  <c:v>1.0980000000000012E-7</c:v>
                </c:pt>
                <c:pt idx="700">
                  <c:v>1.0985000000000009E-7</c:v>
                </c:pt>
                <c:pt idx="701">
                  <c:v>1.0990000000000009E-7</c:v>
                </c:pt>
                <c:pt idx="702">
                  <c:v>1.0995000000000005E-7</c:v>
                </c:pt>
                <c:pt idx="703">
                  <c:v>1.100000000000001E-7</c:v>
                </c:pt>
                <c:pt idx="704">
                  <c:v>1.1005000000000009E-7</c:v>
                </c:pt>
                <c:pt idx="705">
                  <c:v>1.1010000000000008E-7</c:v>
                </c:pt>
                <c:pt idx="706">
                  <c:v>1.1015000000000006E-7</c:v>
                </c:pt>
                <c:pt idx="707">
                  <c:v>1.102000000000001E-7</c:v>
                </c:pt>
                <c:pt idx="708">
                  <c:v>1.1025000000000009E-7</c:v>
                </c:pt>
                <c:pt idx="709">
                  <c:v>1.1030000000000008E-7</c:v>
                </c:pt>
                <c:pt idx="710">
                  <c:v>1.1035000000000006E-7</c:v>
                </c:pt>
                <c:pt idx="711">
                  <c:v>1.104000000000001E-7</c:v>
                </c:pt>
                <c:pt idx="712">
                  <c:v>1.1045000000000009E-7</c:v>
                </c:pt>
                <c:pt idx="713">
                  <c:v>1.1050000000000008E-7</c:v>
                </c:pt>
                <c:pt idx="714">
                  <c:v>1.1055000000000006E-7</c:v>
                </c:pt>
                <c:pt idx="715">
                  <c:v>1.1060000000000009E-7</c:v>
                </c:pt>
                <c:pt idx="716">
                  <c:v>1.1065000000000009E-7</c:v>
                </c:pt>
                <c:pt idx="717">
                  <c:v>1.1070000000000008E-7</c:v>
                </c:pt>
                <c:pt idx="718">
                  <c:v>1.1075000000000008E-7</c:v>
                </c:pt>
                <c:pt idx="719">
                  <c:v>1.1080000000000009E-7</c:v>
                </c:pt>
                <c:pt idx="720">
                  <c:v>1.108500000000001E-7</c:v>
                </c:pt>
                <c:pt idx="721">
                  <c:v>1.1090000000000009E-7</c:v>
                </c:pt>
                <c:pt idx="722">
                  <c:v>1.1095000000000008E-7</c:v>
                </c:pt>
                <c:pt idx="723">
                  <c:v>1.1100000000000009E-7</c:v>
                </c:pt>
                <c:pt idx="724">
                  <c:v>1.110500000000001E-7</c:v>
                </c:pt>
                <c:pt idx="725">
                  <c:v>1.1110000000000009E-7</c:v>
                </c:pt>
                <c:pt idx="726">
                  <c:v>1.1115000000000008E-7</c:v>
                </c:pt>
                <c:pt idx="727">
                  <c:v>1.1120000000000012E-7</c:v>
                </c:pt>
                <c:pt idx="728">
                  <c:v>1.1125000000000009E-7</c:v>
                </c:pt>
                <c:pt idx="729">
                  <c:v>1.1130000000000009E-7</c:v>
                </c:pt>
                <c:pt idx="730">
                  <c:v>1.1135000000000008E-7</c:v>
                </c:pt>
                <c:pt idx="731">
                  <c:v>1.1140000000000012E-7</c:v>
                </c:pt>
                <c:pt idx="732">
                  <c:v>1.1145000000000009E-7</c:v>
                </c:pt>
                <c:pt idx="733">
                  <c:v>1.1150000000000009E-7</c:v>
                </c:pt>
                <c:pt idx="734">
                  <c:v>1.1155000000000008E-7</c:v>
                </c:pt>
                <c:pt idx="735">
                  <c:v>1.1160000000000013E-7</c:v>
                </c:pt>
                <c:pt idx="736">
                  <c:v>1.1165000000000009E-7</c:v>
                </c:pt>
                <c:pt idx="737">
                  <c:v>1.1170000000000009E-7</c:v>
                </c:pt>
                <c:pt idx="738">
                  <c:v>1.1175000000000006E-7</c:v>
                </c:pt>
                <c:pt idx="739">
                  <c:v>1.118000000000001E-7</c:v>
                </c:pt>
                <c:pt idx="740">
                  <c:v>1.1185000000000009E-7</c:v>
                </c:pt>
                <c:pt idx="741">
                  <c:v>1.1190000000000008E-7</c:v>
                </c:pt>
                <c:pt idx="742">
                  <c:v>1.1195000000000006E-7</c:v>
                </c:pt>
                <c:pt idx="743">
                  <c:v>1.120000000000001E-7</c:v>
                </c:pt>
                <c:pt idx="744">
                  <c:v>1.1205000000000009E-7</c:v>
                </c:pt>
                <c:pt idx="745">
                  <c:v>1.1210000000000008E-7</c:v>
                </c:pt>
                <c:pt idx="746">
                  <c:v>1.1215000000000006E-7</c:v>
                </c:pt>
                <c:pt idx="747">
                  <c:v>1.122000000000001E-7</c:v>
                </c:pt>
                <c:pt idx="748">
                  <c:v>1.1225000000000012E-7</c:v>
                </c:pt>
                <c:pt idx="749">
                  <c:v>1.1230000000000009E-7</c:v>
                </c:pt>
                <c:pt idx="750">
                  <c:v>1.1235000000000008E-7</c:v>
                </c:pt>
                <c:pt idx="751">
                  <c:v>1.1240000000000009E-7</c:v>
                </c:pt>
                <c:pt idx="752">
                  <c:v>1.124500000000001E-7</c:v>
                </c:pt>
                <c:pt idx="753">
                  <c:v>1.1250000000000009E-7</c:v>
                </c:pt>
                <c:pt idx="754">
                  <c:v>1.1255000000000008E-7</c:v>
                </c:pt>
                <c:pt idx="755">
                  <c:v>1.1260000000000012E-7</c:v>
                </c:pt>
                <c:pt idx="756">
                  <c:v>1.126500000000001E-7</c:v>
                </c:pt>
                <c:pt idx="757">
                  <c:v>1.1270000000000009E-7</c:v>
                </c:pt>
                <c:pt idx="758">
                  <c:v>1.1275000000000008E-7</c:v>
                </c:pt>
                <c:pt idx="759">
                  <c:v>1.1280000000000012E-7</c:v>
                </c:pt>
                <c:pt idx="760">
                  <c:v>1.128500000000001E-7</c:v>
                </c:pt>
                <c:pt idx="761">
                  <c:v>1.1290000000000009E-7</c:v>
                </c:pt>
                <c:pt idx="762">
                  <c:v>1.1295000000000008E-7</c:v>
                </c:pt>
                <c:pt idx="763">
                  <c:v>1.1300000000000013E-7</c:v>
                </c:pt>
                <c:pt idx="764">
                  <c:v>1.1305000000000009E-7</c:v>
                </c:pt>
                <c:pt idx="765">
                  <c:v>1.1310000000000009E-7</c:v>
                </c:pt>
                <c:pt idx="766">
                  <c:v>1.1315000000000008E-7</c:v>
                </c:pt>
                <c:pt idx="767">
                  <c:v>1.1320000000000013E-7</c:v>
                </c:pt>
                <c:pt idx="768">
                  <c:v>1.1325000000000009E-7</c:v>
                </c:pt>
                <c:pt idx="769">
                  <c:v>1.1330000000000009E-7</c:v>
                </c:pt>
                <c:pt idx="770">
                  <c:v>1.1335000000000009E-7</c:v>
                </c:pt>
                <c:pt idx="771">
                  <c:v>1.1340000000000013E-7</c:v>
                </c:pt>
                <c:pt idx="772">
                  <c:v>1.1345000000000009E-7</c:v>
                </c:pt>
                <c:pt idx="773">
                  <c:v>1.1350000000000008E-7</c:v>
                </c:pt>
                <c:pt idx="774">
                  <c:v>1.1355000000000006E-7</c:v>
                </c:pt>
                <c:pt idx="775">
                  <c:v>1.136000000000001E-7</c:v>
                </c:pt>
                <c:pt idx="776">
                  <c:v>1.1365000000000009E-7</c:v>
                </c:pt>
                <c:pt idx="777">
                  <c:v>1.1370000000000009E-7</c:v>
                </c:pt>
                <c:pt idx="778">
                  <c:v>1.1375000000000009E-7</c:v>
                </c:pt>
                <c:pt idx="779">
                  <c:v>1.1380000000000011E-7</c:v>
                </c:pt>
                <c:pt idx="780">
                  <c:v>1.1385000000000012E-7</c:v>
                </c:pt>
                <c:pt idx="781">
                  <c:v>1.1390000000000009E-7</c:v>
                </c:pt>
                <c:pt idx="782">
                  <c:v>1.1395000000000009E-7</c:v>
                </c:pt>
                <c:pt idx="783">
                  <c:v>1.1400000000000011E-7</c:v>
                </c:pt>
                <c:pt idx="784">
                  <c:v>1.140500000000001E-7</c:v>
                </c:pt>
                <c:pt idx="785">
                  <c:v>1.1410000000000009E-7</c:v>
                </c:pt>
                <c:pt idx="786">
                  <c:v>1.1415000000000008E-7</c:v>
                </c:pt>
                <c:pt idx="787">
                  <c:v>1.1420000000000012E-7</c:v>
                </c:pt>
                <c:pt idx="788">
                  <c:v>1.142500000000001E-7</c:v>
                </c:pt>
                <c:pt idx="789">
                  <c:v>1.1430000000000009E-7</c:v>
                </c:pt>
                <c:pt idx="790">
                  <c:v>1.1435000000000008E-7</c:v>
                </c:pt>
                <c:pt idx="791">
                  <c:v>1.1440000000000012E-7</c:v>
                </c:pt>
                <c:pt idx="792">
                  <c:v>1.144500000000001E-7</c:v>
                </c:pt>
                <c:pt idx="793">
                  <c:v>1.1450000000000009E-7</c:v>
                </c:pt>
                <c:pt idx="794">
                  <c:v>1.1455000000000008E-7</c:v>
                </c:pt>
                <c:pt idx="795">
                  <c:v>1.1460000000000013E-7</c:v>
                </c:pt>
                <c:pt idx="796">
                  <c:v>1.1465000000000009E-7</c:v>
                </c:pt>
                <c:pt idx="797">
                  <c:v>1.1470000000000009E-7</c:v>
                </c:pt>
                <c:pt idx="798">
                  <c:v>1.1475000000000008E-7</c:v>
                </c:pt>
                <c:pt idx="799">
                  <c:v>1.1480000000000013E-7</c:v>
                </c:pt>
                <c:pt idx="800">
                  <c:v>1.1485000000000009E-7</c:v>
                </c:pt>
                <c:pt idx="801">
                  <c:v>1.149000000000001E-7</c:v>
                </c:pt>
                <c:pt idx="802">
                  <c:v>1.1495000000000009E-7</c:v>
                </c:pt>
                <c:pt idx="803">
                  <c:v>1.1500000000000013E-7</c:v>
                </c:pt>
                <c:pt idx="804">
                  <c:v>1.1505000000000009E-7</c:v>
                </c:pt>
                <c:pt idx="805">
                  <c:v>1.151000000000001E-7</c:v>
                </c:pt>
                <c:pt idx="806">
                  <c:v>1.1515000000000009E-7</c:v>
                </c:pt>
                <c:pt idx="807">
                  <c:v>1.1520000000000011E-7</c:v>
                </c:pt>
                <c:pt idx="808">
                  <c:v>1.1525000000000012E-7</c:v>
                </c:pt>
                <c:pt idx="809">
                  <c:v>1.1530000000000009E-7</c:v>
                </c:pt>
                <c:pt idx="810">
                  <c:v>1.1535000000000009E-7</c:v>
                </c:pt>
                <c:pt idx="811">
                  <c:v>1.1540000000000011E-7</c:v>
                </c:pt>
                <c:pt idx="812">
                  <c:v>1.1545000000000012E-7</c:v>
                </c:pt>
                <c:pt idx="813">
                  <c:v>1.1550000000000009E-7</c:v>
                </c:pt>
                <c:pt idx="814">
                  <c:v>1.1555000000000009E-7</c:v>
                </c:pt>
                <c:pt idx="815">
                  <c:v>1.1560000000000012E-7</c:v>
                </c:pt>
                <c:pt idx="816">
                  <c:v>1.1565000000000013E-7</c:v>
                </c:pt>
                <c:pt idx="817">
                  <c:v>1.1570000000000009E-7</c:v>
                </c:pt>
                <c:pt idx="818">
                  <c:v>1.1575000000000008E-7</c:v>
                </c:pt>
                <c:pt idx="819">
                  <c:v>1.1580000000000012E-7</c:v>
                </c:pt>
                <c:pt idx="820">
                  <c:v>1.158500000000001E-7</c:v>
                </c:pt>
                <c:pt idx="821">
                  <c:v>1.1590000000000009E-7</c:v>
                </c:pt>
                <c:pt idx="822">
                  <c:v>1.1595000000000008E-7</c:v>
                </c:pt>
                <c:pt idx="823">
                  <c:v>1.1600000000000013E-7</c:v>
                </c:pt>
                <c:pt idx="824">
                  <c:v>1.160500000000001E-7</c:v>
                </c:pt>
                <c:pt idx="825">
                  <c:v>1.1610000000000009E-7</c:v>
                </c:pt>
                <c:pt idx="826">
                  <c:v>1.1615000000000008E-7</c:v>
                </c:pt>
                <c:pt idx="827">
                  <c:v>1.1620000000000013E-7</c:v>
                </c:pt>
                <c:pt idx="828">
                  <c:v>1.162500000000001E-7</c:v>
                </c:pt>
                <c:pt idx="829">
                  <c:v>1.163000000000001E-7</c:v>
                </c:pt>
                <c:pt idx="830">
                  <c:v>1.1635000000000009E-7</c:v>
                </c:pt>
                <c:pt idx="831">
                  <c:v>1.1640000000000013E-7</c:v>
                </c:pt>
                <c:pt idx="832">
                  <c:v>1.1645000000000009E-7</c:v>
                </c:pt>
                <c:pt idx="833">
                  <c:v>1.165000000000001E-7</c:v>
                </c:pt>
                <c:pt idx="834">
                  <c:v>1.1655000000000009E-7</c:v>
                </c:pt>
                <c:pt idx="835">
                  <c:v>1.1660000000000013E-7</c:v>
                </c:pt>
                <c:pt idx="836">
                  <c:v>1.1665000000000012E-7</c:v>
                </c:pt>
                <c:pt idx="837">
                  <c:v>1.167000000000001E-7</c:v>
                </c:pt>
                <c:pt idx="838">
                  <c:v>1.1675000000000009E-7</c:v>
                </c:pt>
                <c:pt idx="839">
                  <c:v>1.1680000000000013E-7</c:v>
                </c:pt>
                <c:pt idx="840">
                  <c:v>1.1685000000000012E-7</c:v>
                </c:pt>
                <c:pt idx="841">
                  <c:v>1.1690000000000009E-7</c:v>
                </c:pt>
                <c:pt idx="842">
                  <c:v>1.1695000000000009E-7</c:v>
                </c:pt>
                <c:pt idx="843">
                  <c:v>1.1700000000000012E-7</c:v>
                </c:pt>
                <c:pt idx="844">
                  <c:v>1.1705000000000012E-7</c:v>
                </c:pt>
                <c:pt idx="845">
                  <c:v>1.1710000000000009E-7</c:v>
                </c:pt>
                <c:pt idx="846">
                  <c:v>1.1715000000000009E-7</c:v>
                </c:pt>
                <c:pt idx="847">
                  <c:v>1.1720000000000012E-7</c:v>
                </c:pt>
                <c:pt idx="848">
                  <c:v>1.1725000000000013E-7</c:v>
                </c:pt>
                <c:pt idx="849">
                  <c:v>1.1730000000000009E-7</c:v>
                </c:pt>
                <c:pt idx="850">
                  <c:v>1.1735000000000009E-7</c:v>
                </c:pt>
                <c:pt idx="851">
                  <c:v>1.1740000000000012E-7</c:v>
                </c:pt>
                <c:pt idx="852">
                  <c:v>1.174500000000001E-7</c:v>
                </c:pt>
                <c:pt idx="853">
                  <c:v>1.1750000000000009E-7</c:v>
                </c:pt>
                <c:pt idx="854">
                  <c:v>1.1755000000000008E-7</c:v>
                </c:pt>
                <c:pt idx="855">
                  <c:v>1.1760000000000013E-7</c:v>
                </c:pt>
                <c:pt idx="856">
                  <c:v>1.176500000000001E-7</c:v>
                </c:pt>
                <c:pt idx="857">
                  <c:v>1.1770000000000009E-7</c:v>
                </c:pt>
                <c:pt idx="858">
                  <c:v>1.1775000000000008E-7</c:v>
                </c:pt>
                <c:pt idx="859">
                  <c:v>1.1780000000000013E-7</c:v>
                </c:pt>
                <c:pt idx="860">
                  <c:v>1.1785000000000011E-7</c:v>
                </c:pt>
                <c:pt idx="861">
                  <c:v>1.1790000000000012E-7</c:v>
                </c:pt>
                <c:pt idx="862">
                  <c:v>1.1795000000000009E-7</c:v>
                </c:pt>
                <c:pt idx="863">
                  <c:v>1.1800000000000013E-7</c:v>
                </c:pt>
                <c:pt idx="864">
                  <c:v>1.1805000000000009E-7</c:v>
                </c:pt>
                <c:pt idx="865">
                  <c:v>1.181000000000001E-7</c:v>
                </c:pt>
                <c:pt idx="866">
                  <c:v>1.1815000000000009E-7</c:v>
                </c:pt>
                <c:pt idx="867">
                  <c:v>1.1820000000000013E-7</c:v>
                </c:pt>
                <c:pt idx="868">
                  <c:v>1.1825000000000012E-7</c:v>
                </c:pt>
                <c:pt idx="869">
                  <c:v>1.183000000000001E-7</c:v>
                </c:pt>
                <c:pt idx="870">
                  <c:v>1.1835000000000009E-7</c:v>
                </c:pt>
                <c:pt idx="871">
                  <c:v>1.1840000000000013E-7</c:v>
                </c:pt>
                <c:pt idx="872">
                  <c:v>1.1845000000000012E-7</c:v>
                </c:pt>
                <c:pt idx="873">
                  <c:v>1.185000000000001E-7</c:v>
                </c:pt>
                <c:pt idx="874">
                  <c:v>1.1855000000000009E-7</c:v>
                </c:pt>
                <c:pt idx="875">
                  <c:v>1.1860000000000014E-7</c:v>
                </c:pt>
                <c:pt idx="876">
                  <c:v>1.1865000000000013E-7</c:v>
                </c:pt>
                <c:pt idx="877">
                  <c:v>1.1870000000000009E-7</c:v>
                </c:pt>
                <c:pt idx="878">
                  <c:v>1.1875000000000009E-7</c:v>
                </c:pt>
                <c:pt idx="879">
                  <c:v>1.1880000000000012E-7</c:v>
                </c:pt>
                <c:pt idx="880">
                  <c:v>1.1885000000000013E-7</c:v>
                </c:pt>
                <c:pt idx="881">
                  <c:v>1.1890000000000009E-7</c:v>
                </c:pt>
                <c:pt idx="882">
                  <c:v>1.189500000000001E-7</c:v>
                </c:pt>
                <c:pt idx="883">
                  <c:v>1.1900000000000013E-7</c:v>
                </c:pt>
                <c:pt idx="884">
                  <c:v>1.1905000000000013E-7</c:v>
                </c:pt>
                <c:pt idx="885">
                  <c:v>1.1910000000000009E-7</c:v>
                </c:pt>
                <c:pt idx="886">
                  <c:v>1.191500000000001E-7</c:v>
                </c:pt>
                <c:pt idx="887">
                  <c:v>1.1920000000000013E-7</c:v>
                </c:pt>
                <c:pt idx="888">
                  <c:v>1.1925000000000012E-7</c:v>
                </c:pt>
                <c:pt idx="889">
                  <c:v>1.1930000000000012E-7</c:v>
                </c:pt>
                <c:pt idx="890">
                  <c:v>1.1935000000000007E-7</c:v>
                </c:pt>
                <c:pt idx="891">
                  <c:v>1.1940000000000016E-7</c:v>
                </c:pt>
                <c:pt idx="892">
                  <c:v>1.1945000000000011E-7</c:v>
                </c:pt>
                <c:pt idx="893">
                  <c:v>1.1950000000000011E-7</c:v>
                </c:pt>
                <c:pt idx="894">
                  <c:v>1.1955000000000006E-7</c:v>
                </c:pt>
                <c:pt idx="895">
                  <c:v>1.1960000000000012E-7</c:v>
                </c:pt>
                <c:pt idx="896">
                  <c:v>1.1965000000000012E-7</c:v>
                </c:pt>
                <c:pt idx="897">
                  <c:v>1.1970000000000007E-7</c:v>
                </c:pt>
                <c:pt idx="898">
                  <c:v>1.197500000000001E-7</c:v>
                </c:pt>
                <c:pt idx="899">
                  <c:v>1.1980000000000011E-7</c:v>
                </c:pt>
                <c:pt idx="900">
                  <c:v>1.1985000000000014E-7</c:v>
                </c:pt>
                <c:pt idx="901">
                  <c:v>1.1990000000000011E-7</c:v>
                </c:pt>
                <c:pt idx="902">
                  <c:v>1.1995000000000009E-7</c:v>
                </c:pt>
                <c:pt idx="903">
                  <c:v>1.2000000000000012E-7</c:v>
                </c:pt>
                <c:pt idx="904">
                  <c:v>1.2005000000000005E-7</c:v>
                </c:pt>
                <c:pt idx="905">
                  <c:v>1.2010000000000005E-7</c:v>
                </c:pt>
                <c:pt idx="906">
                  <c:v>1.2015000000000005E-7</c:v>
                </c:pt>
                <c:pt idx="907">
                  <c:v>1.2020000000000006E-7</c:v>
                </c:pt>
                <c:pt idx="908">
                  <c:v>1.2025000000000006E-7</c:v>
                </c:pt>
                <c:pt idx="909">
                  <c:v>1.2030000000000006E-7</c:v>
                </c:pt>
                <c:pt idx="910">
                  <c:v>1.2035000000000007E-7</c:v>
                </c:pt>
                <c:pt idx="911">
                  <c:v>1.2039999999999999E-7</c:v>
                </c:pt>
                <c:pt idx="912">
                  <c:v>1.2045000000000008E-7</c:v>
                </c:pt>
                <c:pt idx="913">
                  <c:v>1.2050000000000005E-7</c:v>
                </c:pt>
                <c:pt idx="914">
                  <c:v>1.2055000000000006E-7</c:v>
                </c:pt>
                <c:pt idx="915">
                  <c:v>1.2060000000000006E-7</c:v>
                </c:pt>
                <c:pt idx="916">
                  <c:v>1.2065000000000009E-7</c:v>
                </c:pt>
                <c:pt idx="917">
                  <c:v>1.2070000000000007E-7</c:v>
                </c:pt>
                <c:pt idx="918">
                  <c:v>1.2074999999999999E-7</c:v>
                </c:pt>
                <c:pt idx="919">
                  <c:v>1.2080000000000008E-7</c:v>
                </c:pt>
                <c:pt idx="920">
                  <c:v>1.2085000000000005E-7</c:v>
                </c:pt>
                <c:pt idx="921">
                  <c:v>1.2090000000000006E-7</c:v>
                </c:pt>
                <c:pt idx="922">
                  <c:v>1.2095000000000006E-7</c:v>
                </c:pt>
                <c:pt idx="923">
                  <c:v>1.2100000000000009E-7</c:v>
                </c:pt>
                <c:pt idx="924">
                  <c:v>1.2105000000000009E-7</c:v>
                </c:pt>
                <c:pt idx="925">
                  <c:v>1.2110000000000005E-7</c:v>
                </c:pt>
                <c:pt idx="926">
                  <c:v>1.2115000000000005E-7</c:v>
                </c:pt>
                <c:pt idx="927">
                  <c:v>1.2120000000000008E-7</c:v>
                </c:pt>
                <c:pt idx="928">
                  <c:v>1.2125000000000006E-7</c:v>
                </c:pt>
                <c:pt idx="929">
                  <c:v>1.2130000000000006E-7</c:v>
                </c:pt>
                <c:pt idx="930">
                  <c:v>1.2135000000000006E-7</c:v>
                </c:pt>
                <c:pt idx="931">
                  <c:v>1.2140000000000012E-7</c:v>
                </c:pt>
                <c:pt idx="932">
                  <c:v>1.2145000000000007E-7</c:v>
                </c:pt>
                <c:pt idx="933">
                  <c:v>1.2150000000000005E-7</c:v>
                </c:pt>
                <c:pt idx="934">
                  <c:v>1.2155000000000005E-7</c:v>
                </c:pt>
                <c:pt idx="935">
                  <c:v>1.2160000000000011E-7</c:v>
                </c:pt>
                <c:pt idx="936">
                  <c:v>1.2165000000000006E-7</c:v>
                </c:pt>
                <c:pt idx="937">
                  <c:v>1.2170000000000009E-7</c:v>
                </c:pt>
                <c:pt idx="938">
                  <c:v>1.2175000000000001E-7</c:v>
                </c:pt>
                <c:pt idx="939">
                  <c:v>1.2179999999999999E-7</c:v>
                </c:pt>
                <c:pt idx="940">
                  <c:v>1.2185000000000008E-7</c:v>
                </c:pt>
                <c:pt idx="941">
                  <c:v>1.2190000000000005E-7</c:v>
                </c:pt>
                <c:pt idx="942">
                  <c:v>1.2195000000000006E-7</c:v>
                </c:pt>
                <c:pt idx="943">
                  <c:v>1.2200000000000006E-7</c:v>
                </c:pt>
                <c:pt idx="944">
                  <c:v>1.2205000000000009E-7</c:v>
                </c:pt>
                <c:pt idx="945">
                  <c:v>1.2210000000000007E-7</c:v>
                </c:pt>
                <c:pt idx="946">
                  <c:v>1.2215000000000004E-7</c:v>
                </c:pt>
                <c:pt idx="947">
                  <c:v>1.222000000000001E-7</c:v>
                </c:pt>
                <c:pt idx="948">
                  <c:v>1.2225000000000008E-7</c:v>
                </c:pt>
                <c:pt idx="949">
                  <c:v>1.2230000000000006E-7</c:v>
                </c:pt>
                <c:pt idx="950">
                  <c:v>1.2235000000000006E-7</c:v>
                </c:pt>
                <c:pt idx="951">
                  <c:v>1.2240000000000009E-7</c:v>
                </c:pt>
                <c:pt idx="952">
                  <c:v>1.2245000000000009E-7</c:v>
                </c:pt>
                <c:pt idx="953">
                  <c:v>1.2250000000000004E-7</c:v>
                </c:pt>
                <c:pt idx="954">
                  <c:v>1.2255000000000005E-7</c:v>
                </c:pt>
                <c:pt idx="955">
                  <c:v>1.2260000000000008E-7</c:v>
                </c:pt>
                <c:pt idx="956">
                  <c:v>1.2265000000000006E-7</c:v>
                </c:pt>
                <c:pt idx="957">
                  <c:v>1.2270000000000006E-7</c:v>
                </c:pt>
                <c:pt idx="958">
                  <c:v>1.2275000000000006E-7</c:v>
                </c:pt>
                <c:pt idx="959">
                  <c:v>1.2280000000000009E-7</c:v>
                </c:pt>
                <c:pt idx="960">
                  <c:v>1.2285000000000007E-7</c:v>
                </c:pt>
                <c:pt idx="961">
                  <c:v>1.2290000000000005E-7</c:v>
                </c:pt>
                <c:pt idx="962">
                  <c:v>1.2295000000000005E-7</c:v>
                </c:pt>
                <c:pt idx="963">
                  <c:v>1.2300000000000011E-7</c:v>
                </c:pt>
                <c:pt idx="964">
                  <c:v>1.2305000000000006E-7</c:v>
                </c:pt>
                <c:pt idx="965">
                  <c:v>1.2310000000000009E-7</c:v>
                </c:pt>
                <c:pt idx="966">
                  <c:v>1.2315000000000007E-7</c:v>
                </c:pt>
                <c:pt idx="967">
                  <c:v>1.2319999999999999E-7</c:v>
                </c:pt>
                <c:pt idx="968">
                  <c:v>1.2325000000000007E-7</c:v>
                </c:pt>
                <c:pt idx="969">
                  <c:v>1.2330000000000005E-7</c:v>
                </c:pt>
                <c:pt idx="970">
                  <c:v>1.2335000000000006E-7</c:v>
                </c:pt>
                <c:pt idx="971">
                  <c:v>1.2340000000000011E-7</c:v>
                </c:pt>
                <c:pt idx="972">
                  <c:v>1.2345000000000009E-7</c:v>
                </c:pt>
                <c:pt idx="973">
                  <c:v>1.2350000000000007E-7</c:v>
                </c:pt>
                <c:pt idx="974">
                  <c:v>1.2355000000000004E-7</c:v>
                </c:pt>
                <c:pt idx="975">
                  <c:v>1.236000000000001E-7</c:v>
                </c:pt>
                <c:pt idx="976">
                  <c:v>1.2365000000000008E-7</c:v>
                </c:pt>
                <c:pt idx="977">
                  <c:v>1.2370000000000006E-7</c:v>
                </c:pt>
                <c:pt idx="978">
                  <c:v>1.2375000000000006E-7</c:v>
                </c:pt>
                <c:pt idx="979">
                  <c:v>1.2380000000000009E-7</c:v>
                </c:pt>
                <c:pt idx="980">
                  <c:v>1.2385000000000009E-7</c:v>
                </c:pt>
                <c:pt idx="981">
                  <c:v>1.239000000000001E-7</c:v>
                </c:pt>
                <c:pt idx="982">
                  <c:v>1.2395000000000005E-7</c:v>
                </c:pt>
                <c:pt idx="983">
                  <c:v>1.240000000000001E-7</c:v>
                </c:pt>
                <c:pt idx="984">
                  <c:v>1.2405000000000006E-7</c:v>
                </c:pt>
                <c:pt idx="985">
                  <c:v>1.2410000000000006E-7</c:v>
                </c:pt>
                <c:pt idx="986">
                  <c:v>1.2415000000000006E-7</c:v>
                </c:pt>
                <c:pt idx="987">
                  <c:v>1.2420000000000009E-7</c:v>
                </c:pt>
                <c:pt idx="988">
                  <c:v>1.242500000000001E-7</c:v>
                </c:pt>
                <c:pt idx="989">
                  <c:v>1.2430000000000005E-7</c:v>
                </c:pt>
                <c:pt idx="990">
                  <c:v>1.2435000000000005E-7</c:v>
                </c:pt>
                <c:pt idx="991">
                  <c:v>1.2440000000000011E-7</c:v>
                </c:pt>
                <c:pt idx="992">
                  <c:v>1.2445000000000006E-7</c:v>
                </c:pt>
                <c:pt idx="993">
                  <c:v>1.2450000000000009E-7</c:v>
                </c:pt>
                <c:pt idx="994">
                  <c:v>1.2455000000000007E-7</c:v>
                </c:pt>
              </c:numCache>
            </c:numRef>
          </c:xVal>
          <c:yVal>
            <c:numRef>
              <c:f>Sheet1!$J$1:$J$995</c:f>
              <c:numCache>
                <c:formatCode>0.00E+00</c:formatCode>
                <c:ptCount val="995"/>
                <c:pt idx="0">
                  <c:v>9.9146680000000036E-4</c:v>
                </c:pt>
                <c:pt idx="1">
                  <c:v>9.9009370000000072E-4</c:v>
                </c:pt>
                <c:pt idx="2">
                  <c:v>1.0161830000000001E-3</c:v>
                </c:pt>
                <c:pt idx="3">
                  <c:v>1.0093170000000005E-3</c:v>
                </c:pt>
                <c:pt idx="4">
                  <c:v>9.310495000000007E-4</c:v>
                </c:pt>
                <c:pt idx="5">
                  <c:v>7.5529020000000022E-4</c:v>
                </c:pt>
                <c:pt idx="6">
                  <c:v>5.9875450000000023E-4</c:v>
                </c:pt>
                <c:pt idx="7">
                  <c:v>5.6579959999999996E-4</c:v>
                </c:pt>
                <c:pt idx="8">
                  <c:v>6.1385879999999995E-4</c:v>
                </c:pt>
                <c:pt idx="9">
                  <c:v>7.2233530000000048E-4</c:v>
                </c:pt>
                <c:pt idx="10">
                  <c:v>7.7039450000000048E-4</c:v>
                </c:pt>
                <c:pt idx="11">
                  <c:v>6.3445560000000001E-4</c:v>
                </c:pt>
                <c:pt idx="12">
                  <c:v>3.8454780000000006E-4</c:v>
                </c:pt>
                <c:pt idx="13">
                  <c:v>1.8681850000000012E-4</c:v>
                </c:pt>
                <c:pt idx="14">
                  <c:v>1.7720670000000006E-4</c:v>
                </c:pt>
                <c:pt idx="15">
                  <c:v>3.8180150000000009E-4</c:v>
                </c:pt>
                <c:pt idx="16">
                  <c:v>6.8251480000000022E-4</c:v>
                </c:pt>
                <c:pt idx="17">
                  <c:v>8.8024410000000076E-4</c:v>
                </c:pt>
                <c:pt idx="18">
                  <c:v>9.2006460000000048E-4</c:v>
                </c:pt>
                <c:pt idx="19">
                  <c:v>9.2418390000000006E-4</c:v>
                </c:pt>
                <c:pt idx="20">
                  <c:v>9.7498940000000035E-4</c:v>
                </c:pt>
                <c:pt idx="21">
                  <c:v>1.0560030000000005E-3</c:v>
                </c:pt>
                <c:pt idx="22">
                  <c:v>1.0724810000000001E-3</c:v>
                </c:pt>
                <c:pt idx="23">
                  <c:v>9.3379580000000023E-4</c:v>
                </c:pt>
                <c:pt idx="24">
                  <c:v>7.278278000000005E-4</c:v>
                </c:pt>
                <c:pt idx="25">
                  <c:v>6.4955990000000027E-4</c:v>
                </c:pt>
                <c:pt idx="26">
                  <c:v>7.4842460000000045E-4</c:v>
                </c:pt>
                <c:pt idx="27">
                  <c:v>9.2281080000000009E-4</c:v>
                </c:pt>
                <c:pt idx="28">
                  <c:v>1.0450180000000004E-3</c:v>
                </c:pt>
                <c:pt idx="29">
                  <c:v>1.049138E-3</c:v>
                </c:pt>
                <c:pt idx="30">
                  <c:v>9.8185500000000044E-4</c:v>
                </c:pt>
                <c:pt idx="31">
                  <c:v>9.3928830000000068E-4</c:v>
                </c:pt>
                <c:pt idx="32">
                  <c:v>9.777356000000004E-4</c:v>
                </c:pt>
                <c:pt idx="33">
                  <c:v>1.0614959999999999E-3</c:v>
                </c:pt>
                <c:pt idx="34">
                  <c:v>1.1205400000000006E-3</c:v>
                </c:pt>
                <c:pt idx="35">
                  <c:v>1.1438830000000005E-3</c:v>
                </c:pt>
                <c:pt idx="36">
                  <c:v>1.1260330000000005E-3</c:v>
                </c:pt>
                <c:pt idx="37">
                  <c:v>1.0450180000000004E-3</c:v>
                </c:pt>
                <c:pt idx="38">
                  <c:v>9.035871E-4</c:v>
                </c:pt>
                <c:pt idx="39">
                  <c:v>7.8549879999999998E-4</c:v>
                </c:pt>
                <c:pt idx="40">
                  <c:v>7.5803640000000048E-4</c:v>
                </c:pt>
                <c:pt idx="41">
                  <c:v>8.1570750000000021E-4</c:v>
                </c:pt>
                <c:pt idx="42">
                  <c:v>9.708700000000002E-4</c:v>
                </c:pt>
                <c:pt idx="43">
                  <c:v>1.1205400000000006E-3</c:v>
                </c:pt>
                <c:pt idx="44">
                  <c:v>1.0587500000000004E-3</c:v>
                </c:pt>
                <c:pt idx="45">
                  <c:v>8.2531930000000035E-4</c:v>
                </c:pt>
                <c:pt idx="46">
                  <c:v>5.9326200000000043E-4</c:v>
                </c:pt>
                <c:pt idx="47">
                  <c:v>4.4221879999999987E-4</c:v>
                </c:pt>
                <c:pt idx="48">
                  <c:v>4.6693500000000014E-4</c:v>
                </c:pt>
                <c:pt idx="49">
                  <c:v>6.8526109999999998E-4</c:v>
                </c:pt>
                <c:pt idx="50">
                  <c:v>8.9809470000000045E-4</c:v>
                </c:pt>
                <c:pt idx="51">
                  <c:v>1.0518839999999999E-3</c:v>
                </c:pt>
                <c:pt idx="52">
                  <c:v>1.1644800000000005E-3</c:v>
                </c:pt>
                <c:pt idx="53">
                  <c:v>1.1754650000000001E-3</c:v>
                </c:pt>
                <c:pt idx="54">
                  <c:v>1.0601230000000001E-3</c:v>
                </c:pt>
                <c:pt idx="55">
                  <c:v>8.4316990000000037E-4</c:v>
                </c:pt>
                <c:pt idx="56">
                  <c:v>6.0562010000000032E-4</c:v>
                </c:pt>
                <c:pt idx="57">
                  <c:v>5.0126300000000016E-4</c:v>
                </c:pt>
                <c:pt idx="58">
                  <c:v>6.1797820000000032E-4</c:v>
                </c:pt>
                <c:pt idx="59">
                  <c:v>8.9122910000000036E-4</c:v>
                </c:pt>
                <c:pt idx="60">
                  <c:v>1.2578520000000005E-3</c:v>
                </c:pt>
                <c:pt idx="61">
                  <c:v>1.5228640000000001E-3</c:v>
                </c:pt>
                <c:pt idx="62">
                  <c:v>1.5503270000000004E-3</c:v>
                </c:pt>
                <c:pt idx="63">
                  <c:v>1.407522E-3</c:v>
                </c:pt>
                <c:pt idx="64">
                  <c:v>1.1548680000000005E-3</c:v>
                </c:pt>
                <c:pt idx="65">
                  <c:v>8.4591610000000052E-4</c:v>
                </c:pt>
                <c:pt idx="66">
                  <c:v>7.0036540000000024E-4</c:v>
                </c:pt>
                <c:pt idx="67">
                  <c:v>8.1433430000000032E-4</c:v>
                </c:pt>
                <c:pt idx="68">
                  <c:v>1.0381530000000004E-3</c:v>
                </c:pt>
                <c:pt idx="69">
                  <c:v>1.2962990000000001E-3</c:v>
                </c:pt>
                <c:pt idx="70">
                  <c:v>1.425373E-3</c:v>
                </c:pt>
                <c:pt idx="71">
                  <c:v>1.2688370000000005E-3</c:v>
                </c:pt>
                <c:pt idx="72">
                  <c:v>9.2967640000000029E-4</c:v>
                </c:pt>
                <c:pt idx="73">
                  <c:v>6.372019000000002E-4</c:v>
                </c:pt>
                <c:pt idx="74">
                  <c:v>5.3421790000000022E-4</c:v>
                </c:pt>
                <c:pt idx="75">
                  <c:v>6.248438000000002E-4</c:v>
                </c:pt>
                <c:pt idx="76">
                  <c:v>8.3767740000000046E-4</c:v>
                </c:pt>
                <c:pt idx="77">
                  <c:v>1.028541E-3</c:v>
                </c:pt>
                <c:pt idx="78">
                  <c:v>1.0628689999999999E-3</c:v>
                </c:pt>
                <c:pt idx="79">
                  <c:v>9.5164630000000043E-4</c:v>
                </c:pt>
                <c:pt idx="80">
                  <c:v>8.2257310000000052E-4</c:v>
                </c:pt>
                <c:pt idx="81">
                  <c:v>7.2645469999999999E-4</c:v>
                </c:pt>
                <c:pt idx="82">
                  <c:v>7.2096220000000052E-4</c:v>
                </c:pt>
                <c:pt idx="83">
                  <c:v>8.0609560000000048E-4</c:v>
                </c:pt>
                <c:pt idx="84">
                  <c:v>8.8710970000000075E-4</c:v>
                </c:pt>
                <c:pt idx="85">
                  <c:v>8.7749790000000007E-4</c:v>
                </c:pt>
                <c:pt idx="86">
                  <c:v>7.9785690000000041E-4</c:v>
                </c:pt>
                <c:pt idx="87">
                  <c:v>7.3469340000000027E-4</c:v>
                </c:pt>
                <c:pt idx="88">
                  <c:v>7.5803640000000048E-4</c:v>
                </c:pt>
                <c:pt idx="89">
                  <c:v>8.4316990000000037E-4</c:v>
                </c:pt>
                <c:pt idx="90">
                  <c:v>9.035871E-4</c:v>
                </c:pt>
                <c:pt idx="91">
                  <c:v>8.5003550000000024E-4</c:v>
                </c:pt>
                <c:pt idx="92">
                  <c:v>6.8800730000000035E-4</c:v>
                </c:pt>
                <c:pt idx="93">
                  <c:v>6.1660510000000014E-4</c:v>
                </c:pt>
                <c:pt idx="94">
                  <c:v>7.6490200000000025E-4</c:v>
                </c:pt>
                <c:pt idx="95">
                  <c:v>1.1040630000000004E-3</c:v>
                </c:pt>
                <c:pt idx="96">
                  <c:v>1.4198800000000001E-3</c:v>
                </c:pt>
                <c:pt idx="97">
                  <c:v>1.5105060000000004E-3</c:v>
                </c:pt>
                <c:pt idx="98">
                  <c:v>1.3443590000000005E-3</c:v>
                </c:pt>
                <c:pt idx="99">
                  <c:v>1.0820930000000001E-3</c:v>
                </c:pt>
                <c:pt idx="100">
                  <c:v>9.5851190000000063E-4</c:v>
                </c:pt>
                <c:pt idx="101">
                  <c:v>1.0395259999999998E-3</c:v>
                </c:pt>
                <c:pt idx="102">
                  <c:v>1.1493760000000001E-3</c:v>
                </c:pt>
                <c:pt idx="103">
                  <c:v>1.1328980000000005E-3</c:v>
                </c:pt>
                <c:pt idx="104">
                  <c:v>9.5713880000000023E-4</c:v>
                </c:pt>
                <c:pt idx="105">
                  <c:v>6.962460000000003E-4</c:v>
                </c:pt>
                <c:pt idx="106">
                  <c:v>5.7541150000000002E-4</c:v>
                </c:pt>
                <c:pt idx="107">
                  <c:v>6.248438000000002E-4</c:v>
                </c:pt>
                <c:pt idx="108">
                  <c:v>7.443052000000004E-4</c:v>
                </c:pt>
                <c:pt idx="109">
                  <c:v>8.6239350000000064E-4</c:v>
                </c:pt>
                <c:pt idx="110">
                  <c:v>9.0633340000000062E-4</c:v>
                </c:pt>
                <c:pt idx="111">
                  <c:v>8.2257310000000052E-4</c:v>
                </c:pt>
                <c:pt idx="112">
                  <c:v>6.660374000000001E-4</c:v>
                </c:pt>
                <c:pt idx="113">
                  <c:v>4.9577050000000004E-4</c:v>
                </c:pt>
                <c:pt idx="114">
                  <c:v>4.0377149999999988E-4</c:v>
                </c:pt>
                <c:pt idx="115">
                  <c:v>5.2185980000000022E-4</c:v>
                </c:pt>
                <c:pt idx="116">
                  <c:v>8.5964730000000038E-4</c:v>
                </c:pt>
                <c:pt idx="117">
                  <c:v>1.2578520000000005E-3</c:v>
                </c:pt>
                <c:pt idx="118">
                  <c:v>1.4555810000000001E-3</c:v>
                </c:pt>
                <c:pt idx="119">
                  <c:v>1.3979100000000005E-3</c:v>
                </c:pt>
                <c:pt idx="120">
                  <c:v>1.2042999999999999E-3</c:v>
                </c:pt>
                <c:pt idx="121">
                  <c:v>1.0203020000000005E-3</c:v>
                </c:pt>
                <c:pt idx="122">
                  <c:v>9.4478070000000034E-4</c:v>
                </c:pt>
                <c:pt idx="123">
                  <c:v>9.8185500000000044E-4</c:v>
                </c:pt>
                <c:pt idx="124">
                  <c:v>1.0930780000000001E-3</c:v>
                </c:pt>
                <c:pt idx="125">
                  <c:v>1.2949260000000001E-3</c:v>
                </c:pt>
                <c:pt idx="126">
                  <c:v>1.5928930000000004E-3</c:v>
                </c:pt>
                <c:pt idx="127">
                  <c:v>1.8345620000000005E-3</c:v>
                </c:pt>
                <c:pt idx="128">
                  <c:v>1.826324E-3</c:v>
                </c:pt>
                <c:pt idx="129">
                  <c:v>1.5187449999999999E-3</c:v>
                </c:pt>
                <c:pt idx="130">
                  <c:v>1.2056739999999999E-3</c:v>
                </c:pt>
                <c:pt idx="131">
                  <c:v>1.1411370000000004E-3</c:v>
                </c:pt>
                <c:pt idx="132">
                  <c:v>1.2908069999999999E-3</c:v>
                </c:pt>
                <c:pt idx="133">
                  <c:v>1.4816709999999999E-3</c:v>
                </c:pt>
                <c:pt idx="134">
                  <c:v>1.4912820000000005E-3</c:v>
                </c:pt>
                <c:pt idx="135">
                  <c:v>1.2207780000000001E-3</c:v>
                </c:pt>
                <c:pt idx="136">
                  <c:v>9.3516890000000074E-4</c:v>
                </c:pt>
                <c:pt idx="137">
                  <c:v>8.8848280000000028E-4</c:v>
                </c:pt>
                <c:pt idx="138">
                  <c:v>9.1457210000000003E-4</c:v>
                </c:pt>
                <c:pt idx="139">
                  <c:v>9.0770650000000026E-4</c:v>
                </c:pt>
                <c:pt idx="140">
                  <c:v>8.4591610000000052E-4</c:v>
                </c:pt>
                <c:pt idx="141">
                  <c:v>7.3606650000000023E-4</c:v>
                </c:pt>
                <c:pt idx="142">
                  <c:v>7.3606650000000023E-4</c:v>
                </c:pt>
                <c:pt idx="143">
                  <c:v>8.9534840000000092E-4</c:v>
                </c:pt>
                <c:pt idx="144">
                  <c:v>9.9833240000000035E-4</c:v>
                </c:pt>
                <c:pt idx="145">
                  <c:v>9.3654200000000093E-4</c:v>
                </c:pt>
                <c:pt idx="146">
                  <c:v>8.0334940000000065E-4</c:v>
                </c:pt>
                <c:pt idx="147">
                  <c:v>7.7863320000000043E-4</c:v>
                </c:pt>
                <c:pt idx="148">
                  <c:v>1.0422720000000003E-3</c:v>
                </c:pt>
                <c:pt idx="149">
                  <c:v>1.4706860000000001E-3</c:v>
                </c:pt>
                <c:pt idx="150">
                  <c:v>1.7810110000000001E-3</c:v>
                </c:pt>
                <c:pt idx="151">
                  <c:v>1.7343250000000001E-3</c:v>
                </c:pt>
                <c:pt idx="152">
                  <c:v>1.255106E-3</c:v>
                </c:pt>
                <c:pt idx="153">
                  <c:v>5.9463510000000029E-4</c:v>
                </c:pt>
                <c:pt idx="154">
                  <c:v>1.2502810000000004E-4</c:v>
                </c:pt>
                <c:pt idx="155">
                  <c:v>8.9326990000000074E-5</c:v>
                </c:pt>
                <c:pt idx="156">
                  <c:v>5.0400920000000021E-4</c:v>
                </c:pt>
                <c:pt idx="157">
                  <c:v>1.1013160000000004E-3</c:v>
                </c:pt>
                <c:pt idx="158">
                  <c:v>1.5558190000000004E-3</c:v>
                </c:pt>
                <c:pt idx="159">
                  <c:v>1.6601760000000008E-3</c:v>
                </c:pt>
                <c:pt idx="160">
                  <c:v>1.3937909999999999E-3</c:v>
                </c:pt>
                <c:pt idx="161">
                  <c:v>9.6125820000000071E-4</c:v>
                </c:pt>
                <c:pt idx="162">
                  <c:v>5.877695000000002E-4</c:v>
                </c:pt>
                <c:pt idx="163">
                  <c:v>3.9141340000000015E-4</c:v>
                </c:pt>
                <c:pt idx="164">
                  <c:v>4.5869630000000035E-4</c:v>
                </c:pt>
                <c:pt idx="165">
                  <c:v>7.4567830000000048E-4</c:v>
                </c:pt>
                <c:pt idx="166">
                  <c:v>1.0312870000000005E-3</c:v>
                </c:pt>
                <c:pt idx="167">
                  <c:v>1.1246590000000005E-3</c:v>
                </c:pt>
                <c:pt idx="168">
                  <c:v>9.777356000000004E-4</c:v>
                </c:pt>
                <c:pt idx="169">
                  <c:v>7.2370840000000024E-4</c:v>
                </c:pt>
                <c:pt idx="170">
                  <c:v>6.1111260000000023E-4</c:v>
                </c:pt>
                <c:pt idx="171">
                  <c:v>8.0334940000000065E-4</c:v>
                </c:pt>
                <c:pt idx="172">
                  <c:v>1.2578520000000005E-3</c:v>
                </c:pt>
                <c:pt idx="173">
                  <c:v>1.6780270000000003E-3</c:v>
                </c:pt>
                <c:pt idx="174">
                  <c:v>1.7947420000000009E-3</c:v>
                </c:pt>
                <c:pt idx="175">
                  <c:v>1.5503270000000004E-3</c:v>
                </c:pt>
                <c:pt idx="176">
                  <c:v>1.0779730000000001E-3</c:v>
                </c:pt>
                <c:pt idx="177">
                  <c:v>6.3857500000000028E-4</c:v>
                </c:pt>
                <c:pt idx="178">
                  <c:v>5.2460600000000049E-4</c:v>
                </c:pt>
                <c:pt idx="179">
                  <c:v>7.7451390000000031E-4</c:v>
                </c:pt>
                <c:pt idx="180">
                  <c:v>1.1864500000000004E-3</c:v>
                </c:pt>
                <c:pt idx="181">
                  <c:v>1.514626E-3</c:v>
                </c:pt>
                <c:pt idx="182">
                  <c:v>1.5668040000000004E-3</c:v>
                </c:pt>
                <c:pt idx="183">
                  <c:v>1.3031650000000004E-3</c:v>
                </c:pt>
                <c:pt idx="184">
                  <c:v>9.0496030000000033E-4</c:v>
                </c:pt>
                <c:pt idx="185">
                  <c:v>5.7403830000000023E-4</c:v>
                </c:pt>
                <c:pt idx="186">
                  <c:v>3.9141340000000015E-4</c:v>
                </c:pt>
                <c:pt idx="187">
                  <c:v>4.3535319999999988E-4</c:v>
                </c:pt>
                <c:pt idx="188">
                  <c:v>6.1660510000000014E-4</c:v>
                </c:pt>
                <c:pt idx="189">
                  <c:v>7.7726010000000046E-4</c:v>
                </c:pt>
                <c:pt idx="190">
                  <c:v>8.7200540000000027E-4</c:v>
                </c:pt>
                <c:pt idx="191">
                  <c:v>8.4866230000000035E-4</c:v>
                </c:pt>
                <c:pt idx="192">
                  <c:v>6.9075349999999996E-4</c:v>
                </c:pt>
                <c:pt idx="193">
                  <c:v>5.3421790000000022E-4</c:v>
                </c:pt>
                <c:pt idx="194">
                  <c:v>4.4908440000000018E-4</c:v>
                </c:pt>
                <c:pt idx="195">
                  <c:v>4.5595000000000016E-4</c:v>
                </c:pt>
                <c:pt idx="196">
                  <c:v>6.372019000000002E-4</c:v>
                </c:pt>
                <c:pt idx="197">
                  <c:v>9.310495000000007E-4</c:v>
                </c:pt>
                <c:pt idx="198">
                  <c:v>1.275703E-3</c:v>
                </c:pt>
                <c:pt idx="199">
                  <c:v>1.5942660000000004E-3</c:v>
                </c:pt>
                <c:pt idx="200">
                  <c:v>1.7384440000000004E-3</c:v>
                </c:pt>
                <c:pt idx="201">
                  <c:v>1.6752810000000005E-3</c:v>
                </c:pt>
                <c:pt idx="202">
                  <c:v>1.4418499999999999E-3</c:v>
                </c:pt>
                <c:pt idx="203">
                  <c:v>1.1493760000000001E-3</c:v>
                </c:pt>
                <c:pt idx="204">
                  <c:v>1.0436449999999999E-3</c:v>
                </c:pt>
                <c:pt idx="205">
                  <c:v>1.2248970000000004E-3</c:v>
                </c:pt>
                <c:pt idx="206">
                  <c:v>1.5654310000000004E-3</c:v>
                </c:pt>
                <c:pt idx="207">
                  <c:v>1.8469210000000001E-3</c:v>
                </c:pt>
                <c:pt idx="208">
                  <c:v>1.8524130000000009E-3</c:v>
                </c:pt>
                <c:pt idx="209">
                  <c:v>1.5736700000000001E-3</c:v>
                </c:pt>
                <c:pt idx="210">
                  <c:v>1.2729560000000004E-3</c:v>
                </c:pt>
                <c:pt idx="211">
                  <c:v>1.1452560000000005E-3</c:v>
                </c:pt>
                <c:pt idx="212">
                  <c:v>1.2166580000000005E-3</c:v>
                </c:pt>
                <c:pt idx="213">
                  <c:v>1.3608360000000005E-3</c:v>
                </c:pt>
                <c:pt idx="214">
                  <c:v>1.4116420000000001E-3</c:v>
                </c:pt>
                <c:pt idx="215">
                  <c:v>1.3553440000000001E-3</c:v>
                </c:pt>
                <c:pt idx="216">
                  <c:v>1.3320010000000004E-3</c:v>
                </c:pt>
                <c:pt idx="217">
                  <c:v>1.3882980000000005E-3</c:v>
                </c:pt>
                <c:pt idx="218">
                  <c:v>1.4679389999999999E-3</c:v>
                </c:pt>
                <c:pt idx="219">
                  <c:v>1.5571920000000004E-3</c:v>
                </c:pt>
                <c:pt idx="220">
                  <c:v>1.6217289999999999E-3</c:v>
                </c:pt>
                <c:pt idx="221">
                  <c:v>1.6258480000000005E-3</c:v>
                </c:pt>
                <c:pt idx="222">
                  <c:v>1.6395790000000004E-3</c:v>
                </c:pt>
                <c:pt idx="223">
                  <c:v>1.6601760000000008E-3</c:v>
                </c:pt>
                <c:pt idx="224">
                  <c:v>1.5777890000000004E-3</c:v>
                </c:pt>
                <c:pt idx="225">
                  <c:v>1.5187449999999999E-3</c:v>
                </c:pt>
                <c:pt idx="226">
                  <c:v>1.4926560000000004E-3</c:v>
                </c:pt>
                <c:pt idx="227">
                  <c:v>1.4294920000000001E-3</c:v>
                </c:pt>
                <c:pt idx="228">
                  <c:v>1.4597009999999999E-3</c:v>
                </c:pt>
                <c:pt idx="229">
                  <c:v>1.5791620000000005E-3</c:v>
                </c:pt>
                <c:pt idx="230">
                  <c:v>1.6368330000000005E-3</c:v>
                </c:pt>
                <c:pt idx="231">
                  <c:v>1.6244750000000009E-3</c:v>
                </c:pt>
                <c:pt idx="232">
                  <c:v>1.4857900000000001E-3</c:v>
                </c:pt>
                <c:pt idx="233">
                  <c:v>1.1699720000000005E-3</c:v>
                </c:pt>
                <c:pt idx="234">
                  <c:v>9.4615390000000077E-4</c:v>
                </c:pt>
                <c:pt idx="235">
                  <c:v>9.4615390000000077E-4</c:v>
                </c:pt>
                <c:pt idx="236">
                  <c:v>9.5027320000000079E-4</c:v>
                </c:pt>
                <c:pt idx="237">
                  <c:v>8.1570750000000021E-4</c:v>
                </c:pt>
                <c:pt idx="238">
                  <c:v>5.8639640000000002E-4</c:v>
                </c:pt>
                <c:pt idx="239">
                  <c:v>3.6532410000000018E-4</c:v>
                </c:pt>
                <c:pt idx="240">
                  <c:v>3.7905530000000015E-4</c:v>
                </c:pt>
                <c:pt idx="241">
                  <c:v>7.8275260000000004E-4</c:v>
                </c:pt>
                <c:pt idx="242">
                  <c:v>1.2400020000000005E-3</c:v>
                </c:pt>
                <c:pt idx="243">
                  <c:v>1.3704480000000005E-3</c:v>
                </c:pt>
                <c:pt idx="244">
                  <c:v>1.275703E-3</c:v>
                </c:pt>
                <c:pt idx="245">
                  <c:v>1.1411370000000004E-3</c:v>
                </c:pt>
                <c:pt idx="246">
                  <c:v>1.073854E-3</c:v>
                </c:pt>
                <c:pt idx="247">
                  <c:v>1.187823E-3</c:v>
                </c:pt>
                <c:pt idx="248">
                  <c:v>1.2496130000000001E-3</c:v>
                </c:pt>
                <c:pt idx="249">
                  <c:v>1.0587500000000004E-3</c:v>
                </c:pt>
                <c:pt idx="250">
                  <c:v>8.0609560000000048E-4</c:v>
                </c:pt>
                <c:pt idx="251">
                  <c:v>7.0997720000000048E-4</c:v>
                </c:pt>
                <c:pt idx="252">
                  <c:v>7.9648380000000023E-4</c:v>
                </c:pt>
                <c:pt idx="253">
                  <c:v>9.9009370000000072E-4</c:v>
                </c:pt>
                <c:pt idx="254">
                  <c:v>1.0752270000000004E-3</c:v>
                </c:pt>
                <c:pt idx="255">
                  <c:v>9.6675070000000062E-4</c:v>
                </c:pt>
                <c:pt idx="256">
                  <c:v>8.5140860000000064E-4</c:v>
                </c:pt>
                <c:pt idx="257">
                  <c:v>8.472892000000007E-4</c:v>
                </c:pt>
                <c:pt idx="258">
                  <c:v>9.2830330000000032E-4</c:v>
                </c:pt>
                <c:pt idx="259">
                  <c:v>1.0601230000000001E-3</c:v>
                </c:pt>
                <c:pt idx="260">
                  <c:v>1.1411370000000004E-3</c:v>
                </c:pt>
                <c:pt idx="261">
                  <c:v>1.0971970000000001E-3</c:v>
                </c:pt>
                <c:pt idx="262">
                  <c:v>1.0106900000000001E-3</c:v>
                </c:pt>
                <c:pt idx="263">
                  <c:v>9.9833240000000035E-4</c:v>
                </c:pt>
                <c:pt idx="264">
                  <c:v>9.8734750000000079E-4</c:v>
                </c:pt>
                <c:pt idx="265">
                  <c:v>9.4752700000000053E-4</c:v>
                </c:pt>
                <c:pt idx="266">
                  <c:v>9.2418390000000006E-4</c:v>
                </c:pt>
                <c:pt idx="267">
                  <c:v>8.0609560000000048E-4</c:v>
                </c:pt>
                <c:pt idx="268">
                  <c:v>6.2072440000000037E-4</c:v>
                </c:pt>
                <c:pt idx="269">
                  <c:v>5.4657590000000019E-4</c:v>
                </c:pt>
                <c:pt idx="270">
                  <c:v>5.8090390000000022E-4</c:v>
                </c:pt>
                <c:pt idx="271">
                  <c:v>6.4544060000000026E-4</c:v>
                </c:pt>
                <c:pt idx="272">
                  <c:v>7.278278000000005E-4</c:v>
                </c:pt>
                <c:pt idx="273">
                  <c:v>7.800063000000004E-4</c:v>
                </c:pt>
                <c:pt idx="274">
                  <c:v>7.5391710000000047E-4</c:v>
                </c:pt>
                <c:pt idx="275">
                  <c:v>7.2920090000000025E-4</c:v>
                </c:pt>
                <c:pt idx="276">
                  <c:v>7.3057400000000033E-4</c:v>
                </c:pt>
                <c:pt idx="277">
                  <c:v>6.5917180000000023E-4</c:v>
                </c:pt>
                <c:pt idx="278">
                  <c:v>5.0950170000000001E-4</c:v>
                </c:pt>
                <c:pt idx="279">
                  <c:v>3.708166000000002E-4</c:v>
                </c:pt>
                <c:pt idx="280">
                  <c:v>3.0490680000000013E-4</c:v>
                </c:pt>
                <c:pt idx="281">
                  <c:v>3.2824990000000011E-4</c:v>
                </c:pt>
                <c:pt idx="282">
                  <c:v>4.6968120000000013E-4</c:v>
                </c:pt>
                <c:pt idx="283">
                  <c:v>6.1248569999999987E-4</c:v>
                </c:pt>
                <c:pt idx="284">
                  <c:v>6.3857500000000028E-4</c:v>
                </c:pt>
                <c:pt idx="285">
                  <c:v>5.5618780000000025E-4</c:v>
                </c:pt>
                <c:pt idx="286">
                  <c:v>3.8042840000000017E-4</c:v>
                </c:pt>
                <c:pt idx="287">
                  <c:v>2.019228E-4</c:v>
                </c:pt>
                <c:pt idx="288">
                  <c:v>1.7171420000000004E-4</c:v>
                </c:pt>
                <c:pt idx="289">
                  <c:v>3.4198110000000002E-4</c:v>
                </c:pt>
                <c:pt idx="290">
                  <c:v>6.7427610000000038E-4</c:v>
                </c:pt>
                <c:pt idx="291">
                  <c:v>9.8872060000000065E-4</c:v>
                </c:pt>
                <c:pt idx="292">
                  <c:v>1.0820930000000001E-3</c:v>
                </c:pt>
                <c:pt idx="293">
                  <c:v>9.9283990000000001E-4</c:v>
                </c:pt>
                <c:pt idx="294">
                  <c:v>8.5003550000000024E-4</c:v>
                </c:pt>
                <c:pt idx="295">
                  <c:v>7.6627510000000021E-4</c:v>
                </c:pt>
                <c:pt idx="296">
                  <c:v>8.3355800000000074E-4</c:v>
                </c:pt>
                <c:pt idx="297">
                  <c:v>9.2967640000000029E-4</c:v>
                </c:pt>
                <c:pt idx="298">
                  <c:v>8.8848280000000028E-4</c:v>
                </c:pt>
                <c:pt idx="299">
                  <c:v>7.8137950000000029E-4</c:v>
                </c:pt>
                <c:pt idx="300">
                  <c:v>6.8938040000000021E-4</c:v>
                </c:pt>
                <c:pt idx="301">
                  <c:v>6.5505240000000018E-4</c:v>
                </c:pt>
                <c:pt idx="302">
                  <c:v>7.3332030000000041E-4</c:v>
                </c:pt>
                <c:pt idx="303">
                  <c:v>8.8985590000000047E-4</c:v>
                </c:pt>
                <c:pt idx="304">
                  <c:v>1.0505110000000001E-3</c:v>
                </c:pt>
                <c:pt idx="305">
                  <c:v>1.1480020000000008E-3</c:v>
                </c:pt>
                <c:pt idx="306">
                  <c:v>1.1205400000000006E-3</c:v>
                </c:pt>
                <c:pt idx="307">
                  <c:v>9.4203450000000051E-4</c:v>
                </c:pt>
                <c:pt idx="308">
                  <c:v>7.0860410000000041E-4</c:v>
                </c:pt>
                <c:pt idx="309">
                  <c:v>5.5481470000000018E-4</c:v>
                </c:pt>
                <c:pt idx="310">
                  <c:v>5.891427000000002E-4</c:v>
                </c:pt>
                <c:pt idx="311">
                  <c:v>8.1433430000000032E-4</c:v>
                </c:pt>
                <c:pt idx="312">
                  <c:v>1.0601230000000001E-3</c:v>
                </c:pt>
                <c:pt idx="313">
                  <c:v>1.2111659999999998E-3</c:v>
                </c:pt>
                <c:pt idx="314">
                  <c:v>1.2386280000000001E-3</c:v>
                </c:pt>
                <c:pt idx="315">
                  <c:v>1.1699720000000005E-3</c:v>
                </c:pt>
                <c:pt idx="316">
                  <c:v>9.8048190000000037E-4</c:v>
                </c:pt>
                <c:pt idx="317">
                  <c:v>7.4705150000000037E-4</c:v>
                </c:pt>
                <c:pt idx="318">
                  <c:v>5.232329000000003E-4</c:v>
                </c:pt>
                <c:pt idx="319">
                  <c:v>3.5983160000000011E-4</c:v>
                </c:pt>
                <c:pt idx="320">
                  <c:v>4.3947259999999988E-4</c:v>
                </c:pt>
                <c:pt idx="321">
                  <c:v>8.1708060000000061E-4</c:v>
                </c:pt>
                <c:pt idx="322">
                  <c:v>1.2070469999999999E-3</c:v>
                </c:pt>
                <c:pt idx="323">
                  <c:v>1.3649550000000006E-3</c:v>
                </c:pt>
                <c:pt idx="324">
                  <c:v>1.2674639999999998E-3</c:v>
                </c:pt>
                <c:pt idx="325">
                  <c:v>9.8597430000000067E-4</c:v>
                </c:pt>
                <c:pt idx="326">
                  <c:v>8.1433430000000032E-4</c:v>
                </c:pt>
                <c:pt idx="327">
                  <c:v>1.0230490000000001E-3</c:v>
                </c:pt>
                <c:pt idx="328">
                  <c:v>1.443223E-3</c:v>
                </c:pt>
                <c:pt idx="329">
                  <c:v>1.7027430000000005E-3</c:v>
                </c:pt>
                <c:pt idx="330">
                  <c:v>1.6244750000000009E-3</c:v>
                </c:pt>
                <c:pt idx="331">
                  <c:v>1.200181E-3</c:v>
                </c:pt>
                <c:pt idx="332">
                  <c:v>7.3606650000000023E-4</c:v>
                </c:pt>
                <c:pt idx="333">
                  <c:v>6.1523190000000003E-4</c:v>
                </c:pt>
                <c:pt idx="334">
                  <c:v>9.0496030000000033E-4</c:v>
                </c:pt>
                <c:pt idx="335">
                  <c:v>1.2729560000000004E-3</c:v>
                </c:pt>
                <c:pt idx="336">
                  <c:v>1.4185070000000005E-3</c:v>
                </c:pt>
                <c:pt idx="337">
                  <c:v>1.2605980000000001E-3</c:v>
                </c:pt>
                <c:pt idx="338">
                  <c:v>9.6812380000000004E-4</c:v>
                </c:pt>
                <c:pt idx="339">
                  <c:v>8.3767740000000046E-4</c:v>
                </c:pt>
                <c:pt idx="340">
                  <c:v>9.1594520000000076E-4</c:v>
                </c:pt>
                <c:pt idx="341">
                  <c:v>1.0395259999999998E-3</c:v>
                </c:pt>
                <c:pt idx="342">
                  <c:v>1.029914E-3</c:v>
                </c:pt>
                <c:pt idx="343">
                  <c:v>9.3791510000000046E-4</c:v>
                </c:pt>
                <c:pt idx="344">
                  <c:v>9.1731830000000051E-4</c:v>
                </c:pt>
                <c:pt idx="345">
                  <c:v>9.5713880000000023E-4</c:v>
                </c:pt>
                <c:pt idx="346">
                  <c:v>9.7361630000000017E-4</c:v>
                </c:pt>
                <c:pt idx="347">
                  <c:v>1.012064E-3</c:v>
                </c:pt>
                <c:pt idx="348">
                  <c:v>1.0422720000000003E-3</c:v>
                </c:pt>
                <c:pt idx="349">
                  <c:v>1.153495E-3</c:v>
                </c:pt>
                <c:pt idx="350">
                  <c:v>1.428119E-3</c:v>
                </c:pt>
                <c:pt idx="351">
                  <c:v>1.5970130000000004E-3</c:v>
                </c:pt>
                <c:pt idx="352">
                  <c:v>1.4610739999999999E-3</c:v>
                </c:pt>
                <c:pt idx="353">
                  <c:v>1.2235239999999999E-3</c:v>
                </c:pt>
                <c:pt idx="354">
                  <c:v>1.1026900000000001E-3</c:v>
                </c:pt>
                <c:pt idx="355">
                  <c:v>1.153495E-3</c:v>
                </c:pt>
                <c:pt idx="356">
                  <c:v>1.3663290000000001E-3</c:v>
                </c:pt>
                <c:pt idx="357">
                  <c:v>1.4569540000000001E-3</c:v>
                </c:pt>
                <c:pt idx="358">
                  <c:v>1.1974349999999999E-3</c:v>
                </c:pt>
                <c:pt idx="359">
                  <c:v>8.2943870000000018E-4</c:v>
                </c:pt>
                <c:pt idx="360">
                  <c:v>7.2645469999999999E-4</c:v>
                </c:pt>
                <c:pt idx="361">
                  <c:v>9.4203450000000051E-4</c:v>
                </c:pt>
                <c:pt idx="362">
                  <c:v>1.4020300000000001E-3</c:v>
                </c:pt>
                <c:pt idx="363">
                  <c:v>1.7988610000000001E-3</c:v>
                </c:pt>
                <c:pt idx="364">
                  <c:v>1.8428010000000005E-3</c:v>
                </c:pt>
                <c:pt idx="365">
                  <c:v>1.6711610000000004E-3</c:v>
                </c:pt>
                <c:pt idx="366">
                  <c:v>1.46382E-3</c:v>
                </c:pt>
                <c:pt idx="367">
                  <c:v>1.2715830000000004E-3</c:v>
                </c:pt>
                <c:pt idx="368">
                  <c:v>1.1713460000000004E-3</c:v>
                </c:pt>
                <c:pt idx="369">
                  <c:v>1.0917050000000001E-3</c:v>
                </c:pt>
                <c:pt idx="370">
                  <c:v>1.0257949999999995E-3</c:v>
                </c:pt>
                <c:pt idx="371">
                  <c:v>1.0889580000000005E-3</c:v>
                </c:pt>
                <c:pt idx="372">
                  <c:v>1.1699720000000005E-3</c:v>
                </c:pt>
                <c:pt idx="373">
                  <c:v>1.1109280000000004E-3</c:v>
                </c:pt>
                <c:pt idx="374">
                  <c:v>8.9534840000000092E-4</c:v>
                </c:pt>
                <c:pt idx="375">
                  <c:v>6.2209750000000001E-4</c:v>
                </c:pt>
                <c:pt idx="376">
                  <c:v>5.7129209999999997E-4</c:v>
                </c:pt>
                <c:pt idx="377">
                  <c:v>8.4042360000000061E-4</c:v>
                </c:pt>
                <c:pt idx="378">
                  <c:v>1.187823E-3</c:v>
                </c:pt>
                <c:pt idx="379">
                  <c:v>1.3347470000000005E-3</c:v>
                </c:pt>
                <c:pt idx="380">
                  <c:v>1.0889580000000005E-3</c:v>
                </c:pt>
                <c:pt idx="381">
                  <c:v>6.5505240000000018E-4</c:v>
                </c:pt>
                <c:pt idx="382">
                  <c:v>3.9965210000000016E-4</c:v>
                </c:pt>
                <c:pt idx="383">
                  <c:v>4.4633820000000018E-4</c:v>
                </c:pt>
                <c:pt idx="384">
                  <c:v>6.4818680000000041E-4</c:v>
                </c:pt>
                <c:pt idx="385">
                  <c:v>8.1982680000000001E-4</c:v>
                </c:pt>
                <c:pt idx="386">
                  <c:v>7.9373750000000048E-4</c:v>
                </c:pt>
                <c:pt idx="387">
                  <c:v>6.838879000000003E-4</c:v>
                </c:pt>
                <c:pt idx="388">
                  <c:v>7.1135030000000024E-4</c:v>
                </c:pt>
                <c:pt idx="389">
                  <c:v>8.3630430000000081E-4</c:v>
                </c:pt>
                <c:pt idx="390">
                  <c:v>9.6263130000000003E-4</c:v>
                </c:pt>
                <c:pt idx="391">
                  <c:v>1.012064E-3</c:v>
                </c:pt>
                <c:pt idx="392">
                  <c:v>9.1731830000000051E-4</c:v>
                </c:pt>
                <c:pt idx="393">
                  <c:v>7.7314070000000042E-4</c:v>
                </c:pt>
                <c:pt idx="394">
                  <c:v>7.0997720000000048E-4</c:v>
                </c:pt>
                <c:pt idx="395">
                  <c:v>6.6878360000000004E-4</c:v>
                </c:pt>
                <c:pt idx="396">
                  <c:v>6.7839549999999999E-4</c:v>
                </c:pt>
                <c:pt idx="397">
                  <c:v>7.4842460000000045E-4</c:v>
                </c:pt>
                <c:pt idx="398">
                  <c:v>8.1433430000000032E-4</c:v>
                </c:pt>
                <c:pt idx="399">
                  <c:v>9.2143770000000012E-4</c:v>
                </c:pt>
                <c:pt idx="400">
                  <c:v>1.0395259999999998E-3</c:v>
                </c:pt>
                <c:pt idx="401">
                  <c:v>1.0958239999999998E-3</c:v>
                </c:pt>
                <c:pt idx="402">
                  <c:v>1.1603610000000004E-3</c:v>
                </c:pt>
                <c:pt idx="403">
                  <c:v>1.3223890000000004E-3</c:v>
                </c:pt>
                <c:pt idx="404">
                  <c:v>1.5311030000000005E-3</c:v>
                </c:pt>
                <c:pt idx="405">
                  <c:v>1.7068620000000004E-3</c:v>
                </c:pt>
                <c:pt idx="406">
                  <c:v>1.7233400000000001E-3</c:v>
                </c:pt>
                <c:pt idx="407">
                  <c:v>1.4912820000000005E-3</c:v>
                </c:pt>
                <c:pt idx="408">
                  <c:v>1.1274060000000001E-3</c:v>
                </c:pt>
                <c:pt idx="409">
                  <c:v>8.3767740000000046E-4</c:v>
                </c:pt>
                <c:pt idx="410">
                  <c:v>7.4018590000000039E-4</c:v>
                </c:pt>
                <c:pt idx="411">
                  <c:v>7.7726010000000046E-4</c:v>
                </c:pt>
                <c:pt idx="412">
                  <c:v>8.6102040000000035E-4</c:v>
                </c:pt>
                <c:pt idx="413">
                  <c:v>9.4066140000000065E-4</c:v>
                </c:pt>
                <c:pt idx="414">
                  <c:v>1.0134370000000001E-3</c:v>
                </c:pt>
                <c:pt idx="415">
                  <c:v>1.1356440000000001E-3</c:v>
                </c:pt>
                <c:pt idx="416">
                  <c:v>1.301792E-3</c:v>
                </c:pt>
                <c:pt idx="417">
                  <c:v>1.4020300000000001E-3</c:v>
                </c:pt>
                <c:pt idx="418">
                  <c:v>1.3580900000000004E-3</c:v>
                </c:pt>
                <c:pt idx="419">
                  <c:v>1.1370180000000005E-3</c:v>
                </c:pt>
                <c:pt idx="420">
                  <c:v>8.1021500000000052E-4</c:v>
                </c:pt>
                <c:pt idx="421">
                  <c:v>5.6991900000000022E-4</c:v>
                </c:pt>
                <c:pt idx="422">
                  <c:v>5.4520280000000022E-4</c:v>
                </c:pt>
                <c:pt idx="423">
                  <c:v>6.6329110000000002E-4</c:v>
                </c:pt>
                <c:pt idx="424">
                  <c:v>8.1845370000000047E-4</c:v>
                </c:pt>
                <c:pt idx="425">
                  <c:v>8.3081180000000004E-4</c:v>
                </c:pt>
                <c:pt idx="426">
                  <c:v>6.2209750000000001E-4</c:v>
                </c:pt>
                <c:pt idx="427">
                  <c:v>3.708166000000002E-4</c:v>
                </c:pt>
                <c:pt idx="428">
                  <c:v>2.4174330000000004E-4</c:v>
                </c:pt>
                <c:pt idx="429">
                  <c:v>2.1428090000000002E-4</c:v>
                </c:pt>
                <c:pt idx="430">
                  <c:v>2.5272830000000018E-4</c:v>
                </c:pt>
                <c:pt idx="431">
                  <c:v>3.4884670000000012E-4</c:v>
                </c:pt>
                <c:pt idx="432">
                  <c:v>4.1475639999999999E-4</c:v>
                </c:pt>
                <c:pt idx="433">
                  <c:v>4.8478550000000001E-4</c:v>
                </c:pt>
                <c:pt idx="434">
                  <c:v>6.0699319999999997E-4</c:v>
                </c:pt>
                <c:pt idx="435">
                  <c:v>6.5917180000000023E-4</c:v>
                </c:pt>
                <c:pt idx="436">
                  <c:v>5.9600830000000019E-4</c:v>
                </c:pt>
                <c:pt idx="437">
                  <c:v>5.3833720000000024E-4</c:v>
                </c:pt>
                <c:pt idx="438">
                  <c:v>5.1362110000000027E-4</c:v>
                </c:pt>
                <c:pt idx="439">
                  <c:v>5.4657590000000019E-4</c:v>
                </c:pt>
                <c:pt idx="440">
                  <c:v>6.6191800000000016E-4</c:v>
                </c:pt>
                <c:pt idx="441">
                  <c:v>7.278278000000005E-4</c:v>
                </c:pt>
                <c:pt idx="442">
                  <c:v>6.6466430000000046E-4</c:v>
                </c:pt>
                <c:pt idx="443">
                  <c:v>5.7403830000000023E-4</c:v>
                </c:pt>
                <c:pt idx="444">
                  <c:v>5.1362110000000027E-4</c:v>
                </c:pt>
                <c:pt idx="445">
                  <c:v>5.0812860000000036E-4</c:v>
                </c:pt>
                <c:pt idx="446">
                  <c:v>5.7678459999999999E-4</c:v>
                </c:pt>
                <c:pt idx="447">
                  <c:v>6.5093310000000027E-4</c:v>
                </c:pt>
                <c:pt idx="448">
                  <c:v>6.4818680000000041E-4</c:v>
                </c:pt>
                <c:pt idx="449">
                  <c:v>6.3033630000000043E-4</c:v>
                </c:pt>
                <c:pt idx="450">
                  <c:v>6.7839549999999999E-4</c:v>
                </c:pt>
                <c:pt idx="451">
                  <c:v>7.8412570000000045E-4</c:v>
                </c:pt>
                <c:pt idx="452">
                  <c:v>9.2281080000000009E-4</c:v>
                </c:pt>
                <c:pt idx="453">
                  <c:v>1.0340340000000001E-3</c:v>
                </c:pt>
                <c:pt idx="454">
                  <c:v>1.0601230000000001E-3</c:v>
                </c:pt>
                <c:pt idx="455">
                  <c:v>1.0051979999999999E-3</c:v>
                </c:pt>
                <c:pt idx="456">
                  <c:v>9.2830330000000032E-4</c:v>
                </c:pt>
                <c:pt idx="457">
                  <c:v>8.8024410000000076E-4</c:v>
                </c:pt>
                <c:pt idx="458">
                  <c:v>8.8436350000000049E-4</c:v>
                </c:pt>
                <c:pt idx="459">
                  <c:v>9.118259000000002E-4</c:v>
                </c:pt>
                <c:pt idx="460">
                  <c:v>9.5164630000000043E-4</c:v>
                </c:pt>
                <c:pt idx="461">
                  <c:v>9.6400440000000032E-4</c:v>
                </c:pt>
                <c:pt idx="462">
                  <c:v>8.9534840000000092E-4</c:v>
                </c:pt>
                <c:pt idx="463">
                  <c:v>7.9923000000000038E-4</c:v>
                </c:pt>
                <c:pt idx="464">
                  <c:v>7.8549879999999998E-4</c:v>
                </c:pt>
                <c:pt idx="465">
                  <c:v>8.6239350000000064E-4</c:v>
                </c:pt>
                <c:pt idx="466">
                  <c:v>9.7636250000000032E-4</c:v>
                </c:pt>
                <c:pt idx="467">
                  <c:v>1.1013160000000004E-3</c:v>
                </c:pt>
                <c:pt idx="468">
                  <c:v>1.1795840000000004E-3</c:v>
                </c:pt>
                <c:pt idx="469">
                  <c:v>1.2880610000000001E-3</c:v>
                </c:pt>
                <c:pt idx="470">
                  <c:v>1.5283570000000006E-3</c:v>
                </c:pt>
                <c:pt idx="471">
                  <c:v>1.8716370000000004E-3</c:v>
                </c:pt>
                <c:pt idx="472">
                  <c:v>2.1613650000000002E-3</c:v>
                </c:pt>
                <c:pt idx="473">
                  <c:v>2.320646999999999E-3</c:v>
                </c:pt>
                <c:pt idx="474">
                  <c:v>2.4030340000000018E-3</c:v>
                </c:pt>
                <c:pt idx="475">
                  <c:v>2.5376000000000001E-3</c:v>
                </c:pt>
                <c:pt idx="476">
                  <c:v>2.7380750000000008E-3</c:v>
                </c:pt>
                <c:pt idx="477">
                  <c:v>2.9248199999999999E-3</c:v>
                </c:pt>
                <c:pt idx="478">
                  <c:v>3.0621320000000008E-3</c:v>
                </c:pt>
                <c:pt idx="479">
                  <c:v>3.1925780000000002E-3</c:v>
                </c:pt>
                <c:pt idx="480">
                  <c:v>3.4191429999999999E-3</c:v>
                </c:pt>
                <c:pt idx="481">
                  <c:v>3.8297060000000009E-3</c:v>
                </c:pt>
                <c:pt idx="482">
                  <c:v>4.3185369999999982E-3</c:v>
                </c:pt>
                <c:pt idx="483">
                  <c:v>4.6549509999999975E-3</c:v>
                </c:pt>
                <c:pt idx="484">
                  <c:v>4.8636649999999997E-3</c:v>
                </c:pt>
                <c:pt idx="485">
                  <c:v>5.1245579999999987E-3</c:v>
                </c:pt>
                <c:pt idx="486">
                  <c:v>5.4650920000000021E-3</c:v>
                </c:pt>
                <c:pt idx="487">
                  <c:v>5.9058630000000025E-3</c:v>
                </c:pt>
                <c:pt idx="488">
                  <c:v>6.5210210000000018E-3</c:v>
                </c:pt>
                <c:pt idx="489">
                  <c:v>7.1773720000000013E-3</c:v>
                </c:pt>
                <c:pt idx="490">
                  <c:v>7.8158729999999992E-3</c:v>
                </c:pt>
                <c:pt idx="491">
                  <c:v>8.5408800000000007E-3</c:v>
                </c:pt>
                <c:pt idx="492">
                  <c:v>9.2123360000000033E-3</c:v>
                </c:pt>
                <c:pt idx="493">
                  <c:v>9.5926900000000061E-3</c:v>
                </c:pt>
                <c:pt idx="494">
                  <c:v>9.843971E-3</c:v>
                </c:pt>
                <c:pt idx="495">
                  <c:v>1.0055429999999999E-2</c:v>
                </c:pt>
                <c:pt idx="496">
                  <c:v>1.0298470000000001E-2</c:v>
                </c:pt>
                <c:pt idx="497">
                  <c:v>1.0844980000000001E-2</c:v>
                </c:pt>
                <c:pt idx="498">
                  <c:v>1.1666100000000006E-2</c:v>
                </c:pt>
                <c:pt idx="499">
                  <c:v>1.2419939999999996E-2</c:v>
                </c:pt>
                <c:pt idx="500">
                  <c:v>1.299665E-2</c:v>
                </c:pt>
                <c:pt idx="501">
                  <c:v>1.3463520000000007E-2</c:v>
                </c:pt>
                <c:pt idx="502">
                  <c:v>1.3882320000000007E-2</c:v>
                </c:pt>
                <c:pt idx="503">
                  <c:v>1.439586E-2</c:v>
                </c:pt>
                <c:pt idx="504">
                  <c:v>1.5005530000000001E-2</c:v>
                </c:pt>
                <c:pt idx="505">
                  <c:v>1.552869E-2</c:v>
                </c:pt>
                <c:pt idx="506">
                  <c:v>1.5867849999999999E-2</c:v>
                </c:pt>
                <c:pt idx="507">
                  <c:v>1.625644E-2</c:v>
                </c:pt>
                <c:pt idx="508">
                  <c:v>1.6890820000000008E-2</c:v>
                </c:pt>
                <c:pt idx="509">
                  <c:v>1.7567770000000003E-2</c:v>
                </c:pt>
                <c:pt idx="510">
                  <c:v>1.8107410000000001E-2</c:v>
                </c:pt>
                <c:pt idx="511">
                  <c:v>1.8467160000000003E-2</c:v>
                </c:pt>
                <c:pt idx="512">
                  <c:v>1.8673130000000003E-2</c:v>
                </c:pt>
                <c:pt idx="513">
                  <c:v>1.8984830000000008E-2</c:v>
                </c:pt>
                <c:pt idx="514">
                  <c:v>1.9597240000000002E-2</c:v>
                </c:pt>
                <c:pt idx="515">
                  <c:v>2.031401E-2</c:v>
                </c:pt>
                <c:pt idx="516">
                  <c:v>2.0933290000000011E-2</c:v>
                </c:pt>
                <c:pt idx="517">
                  <c:v>2.1483910000000012E-2</c:v>
                </c:pt>
                <c:pt idx="518">
                  <c:v>2.2042770000000014E-2</c:v>
                </c:pt>
                <c:pt idx="519">
                  <c:v>2.2601630000000011E-2</c:v>
                </c:pt>
                <c:pt idx="520">
                  <c:v>2.3016310000000002E-2</c:v>
                </c:pt>
                <c:pt idx="521">
                  <c:v>2.3197559999999985E-2</c:v>
                </c:pt>
                <c:pt idx="522">
                  <c:v>2.3127529999999993E-2</c:v>
                </c:pt>
                <c:pt idx="523">
                  <c:v>2.3054760000000001E-2</c:v>
                </c:pt>
                <c:pt idx="524">
                  <c:v>2.3289560000000001E-2</c:v>
                </c:pt>
                <c:pt idx="525">
                  <c:v>2.3811350000000002E-2</c:v>
                </c:pt>
                <c:pt idx="526">
                  <c:v>2.4353730000000001E-2</c:v>
                </c:pt>
                <c:pt idx="527">
                  <c:v>2.4697009999999998E-2</c:v>
                </c:pt>
                <c:pt idx="528">
                  <c:v>2.4761549999999997E-2</c:v>
                </c:pt>
                <c:pt idx="529">
                  <c:v>2.4720349999999999E-2</c:v>
                </c:pt>
                <c:pt idx="530">
                  <c:v>2.4821960000000007E-2</c:v>
                </c:pt>
                <c:pt idx="531">
                  <c:v>2.5096589999999992E-2</c:v>
                </c:pt>
                <c:pt idx="532">
                  <c:v>2.540005E-2</c:v>
                </c:pt>
                <c:pt idx="533">
                  <c:v>2.5608760000000001E-2</c:v>
                </c:pt>
                <c:pt idx="534">
                  <c:v>2.5725479999999998E-2</c:v>
                </c:pt>
                <c:pt idx="535">
                  <c:v>2.588064000000001E-2</c:v>
                </c:pt>
                <c:pt idx="536">
                  <c:v>2.6208820000000001E-2</c:v>
                </c:pt>
                <c:pt idx="537">
                  <c:v>2.6593289999999999E-2</c:v>
                </c:pt>
                <c:pt idx="538">
                  <c:v>2.679788E-2</c:v>
                </c:pt>
                <c:pt idx="539">
                  <c:v>2.6722360000000001E-2</c:v>
                </c:pt>
                <c:pt idx="540">
                  <c:v>2.6427140000000005E-2</c:v>
                </c:pt>
                <c:pt idx="541">
                  <c:v>2.614702E-2</c:v>
                </c:pt>
                <c:pt idx="542">
                  <c:v>2.613192000000001E-2</c:v>
                </c:pt>
                <c:pt idx="543">
                  <c:v>2.6358489999999984E-2</c:v>
                </c:pt>
                <c:pt idx="544">
                  <c:v>2.6583680000000002E-2</c:v>
                </c:pt>
                <c:pt idx="545">
                  <c:v>2.6635860000000015E-2</c:v>
                </c:pt>
                <c:pt idx="546">
                  <c:v>2.6429890000000008E-2</c:v>
                </c:pt>
                <c:pt idx="547">
                  <c:v>2.6070130000000011E-2</c:v>
                </c:pt>
                <c:pt idx="548">
                  <c:v>2.5791390000000008E-2</c:v>
                </c:pt>
                <c:pt idx="549">
                  <c:v>2.5718609999999992E-2</c:v>
                </c:pt>
                <c:pt idx="550">
                  <c:v>2.5768039999999992E-2</c:v>
                </c:pt>
                <c:pt idx="551">
                  <c:v>2.570625E-2</c:v>
                </c:pt>
                <c:pt idx="552">
                  <c:v>2.546733000000001E-2</c:v>
                </c:pt>
                <c:pt idx="553">
                  <c:v>2.5100709999999998E-2</c:v>
                </c:pt>
                <c:pt idx="554">
                  <c:v>2.4754679999999998E-2</c:v>
                </c:pt>
                <c:pt idx="555">
                  <c:v>2.4588529999999994E-2</c:v>
                </c:pt>
                <c:pt idx="556">
                  <c:v>2.4507519999999998E-2</c:v>
                </c:pt>
                <c:pt idx="557">
                  <c:v>2.4290570000000001E-2</c:v>
                </c:pt>
                <c:pt idx="558">
                  <c:v>2.3932179999999997E-2</c:v>
                </c:pt>
                <c:pt idx="559">
                  <c:v>2.349416E-2</c:v>
                </c:pt>
                <c:pt idx="560">
                  <c:v>2.3028669999999994E-2</c:v>
                </c:pt>
                <c:pt idx="561">
                  <c:v>2.2548079999999998E-2</c:v>
                </c:pt>
                <c:pt idx="562">
                  <c:v>2.1978230000000008E-2</c:v>
                </c:pt>
                <c:pt idx="563">
                  <c:v>2.1353460000000001E-2</c:v>
                </c:pt>
                <c:pt idx="564">
                  <c:v>2.0855020000000002E-2</c:v>
                </c:pt>
                <c:pt idx="565">
                  <c:v>2.058314000000001E-2</c:v>
                </c:pt>
                <c:pt idx="566">
                  <c:v>2.0476040000000008E-2</c:v>
                </c:pt>
                <c:pt idx="567">
                  <c:v>2.03401E-2</c:v>
                </c:pt>
                <c:pt idx="568">
                  <c:v>1.9955630000000005E-2</c:v>
                </c:pt>
                <c:pt idx="569">
                  <c:v>1.9336349999999999E-2</c:v>
                </c:pt>
                <c:pt idx="570">
                  <c:v>1.8649790000000003E-2</c:v>
                </c:pt>
                <c:pt idx="571">
                  <c:v>1.8041500000000005E-2</c:v>
                </c:pt>
                <c:pt idx="572">
                  <c:v>1.757189E-2</c:v>
                </c:pt>
                <c:pt idx="573">
                  <c:v>1.7188789999999999E-2</c:v>
                </c:pt>
                <c:pt idx="574">
                  <c:v>1.6720560000000006E-2</c:v>
                </c:pt>
                <c:pt idx="575">
                  <c:v>1.6095790000000002E-2</c:v>
                </c:pt>
                <c:pt idx="576">
                  <c:v>1.5411970000000001E-2</c:v>
                </c:pt>
                <c:pt idx="577">
                  <c:v>1.478171E-2</c:v>
                </c:pt>
                <c:pt idx="578">
                  <c:v>1.431485E-2</c:v>
                </c:pt>
                <c:pt idx="579">
                  <c:v>1.400727E-2</c:v>
                </c:pt>
                <c:pt idx="580">
                  <c:v>1.3647510000000005E-2</c:v>
                </c:pt>
                <c:pt idx="581">
                  <c:v>1.311474E-2</c:v>
                </c:pt>
                <c:pt idx="582">
                  <c:v>1.243642E-2</c:v>
                </c:pt>
                <c:pt idx="583">
                  <c:v>1.1726520000000008E-2</c:v>
                </c:pt>
                <c:pt idx="584">
                  <c:v>1.1189630000000001E-2</c:v>
                </c:pt>
                <c:pt idx="585">
                  <c:v>1.0956199999999999E-2</c:v>
                </c:pt>
                <c:pt idx="586">
                  <c:v>1.090814E-2</c:v>
                </c:pt>
                <c:pt idx="587">
                  <c:v>1.0847720000000003E-2</c:v>
                </c:pt>
                <c:pt idx="588">
                  <c:v>1.0663720000000005E-2</c:v>
                </c:pt>
                <c:pt idx="589">
                  <c:v>1.0332800000000001E-2</c:v>
                </c:pt>
                <c:pt idx="590">
                  <c:v>9.9332240000000026E-3</c:v>
                </c:pt>
                <c:pt idx="591">
                  <c:v>9.5803320000000039E-3</c:v>
                </c:pt>
                <c:pt idx="592">
                  <c:v>9.3098280000000026E-3</c:v>
                </c:pt>
                <c:pt idx="593">
                  <c:v>9.0200990000000054E-3</c:v>
                </c:pt>
                <c:pt idx="594">
                  <c:v>8.7372370000000001E-3</c:v>
                </c:pt>
                <c:pt idx="595">
                  <c:v>8.4955670000000042E-3</c:v>
                </c:pt>
                <c:pt idx="596">
                  <c:v>8.2854800000000065E-3</c:v>
                </c:pt>
                <c:pt idx="597">
                  <c:v>8.1550340000000072E-3</c:v>
                </c:pt>
                <c:pt idx="598">
                  <c:v>8.0616620000000007E-3</c:v>
                </c:pt>
                <c:pt idx="599">
                  <c:v>7.9257230000000043E-3</c:v>
                </c:pt>
                <c:pt idx="600">
                  <c:v>7.6964119999999997E-3</c:v>
                </c:pt>
                <c:pt idx="601">
                  <c:v>7.3435200000000018E-3</c:v>
                </c:pt>
                <c:pt idx="602">
                  <c:v>6.9000020000000023E-3</c:v>
                </c:pt>
                <c:pt idx="603">
                  <c:v>6.5388710000000025E-3</c:v>
                </c:pt>
                <c:pt idx="604">
                  <c:v>6.3081869999999998E-3</c:v>
                </c:pt>
                <c:pt idx="605">
                  <c:v>6.2203079999999999E-3</c:v>
                </c:pt>
                <c:pt idx="606">
                  <c:v>6.1736220000000036E-3</c:v>
                </c:pt>
                <c:pt idx="607">
                  <c:v>6.0212050000000017E-3</c:v>
                </c:pt>
                <c:pt idx="608">
                  <c:v>5.732850000000002E-3</c:v>
                </c:pt>
                <c:pt idx="609">
                  <c:v>5.4458680000000039E-3</c:v>
                </c:pt>
                <c:pt idx="610">
                  <c:v>5.260497000000002E-3</c:v>
                </c:pt>
                <c:pt idx="611">
                  <c:v>5.1863480000000021E-3</c:v>
                </c:pt>
                <c:pt idx="612">
                  <c:v>5.267362000000002E-3</c:v>
                </c:pt>
                <c:pt idx="613">
                  <c:v>5.3730930000000024E-3</c:v>
                </c:pt>
                <c:pt idx="614">
                  <c:v>5.3415110000000002E-3</c:v>
                </c:pt>
                <c:pt idx="615">
                  <c:v>5.2234230000000022E-3</c:v>
                </c:pt>
                <c:pt idx="616">
                  <c:v>5.0957220000000013E-3</c:v>
                </c:pt>
                <c:pt idx="617">
                  <c:v>4.974888000000002E-3</c:v>
                </c:pt>
                <c:pt idx="618">
                  <c:v>4.9199630000000038E-3</c:v>
                </c:pt>
                <c:pt idx="619">
                  <c:v>4.8032480000000021E-3</c:v>
                </c:pt>
                <c:pt idx="620">
                  <c:v>4.4462370000000022E-3</c:v>
                </c:pt>
                <c:pt idx="621">
                  <c:v>3.9889880000000015E-3</c:v>
                </c:pt>
                <c:pt idx="622">
                  <c:v>3.6470810000000021E-3</c:v>
                </c:pt>
                <c:pt idx="623">
                  <c:v>3.5358579999999998E-3</c:v>
                </c:pt>
                <c:pt idx="624">
                  <c:v>3.5811710000000019E-3</c:v>
                </c:pt>
                <c:pt idx="625">
                  <c:v>3.5235000000000019E-3</c:v>
                </c:pt>
                <c:pt idx="626">
                  <c:v>3.295562000000001E-3</c:v>
                </c:pt>
                <c:pt idx="627">
                  <c:v>3.0236840000000017E-3</c:v>
                </c:pt>
                <c:pt idx="628">
                  <c:v>2.8946110000000009E-3</c:v>
                </c:pt>
                <c:pt idx="629">
                  <c:v>2.9646400000000002E-3</c:v>
                </c:pt>
                <c:pt idx="630">
                  <c:v>3.0140729999999999E-3</c:v>
                </c:pt>
                <c:pt idx="631">
                  <c:v>2.8259550000000002E-3</c:v>
                </c:pt>
                <c:pt idx="632">
                  <c:v>2.4785559999999998E-3</c:v>
                </c:pt>
                <c:pt idx="633">
                  <c:v>2.2135440000000009E-3</c:v>
                </c:pt>
                <c:pt idx="634">
                  <c:v>2.2066780000000001E-3</c:v>
                </c:pt>
                <c:pt idx="635">
                  <c:v>2.416765E-3</c:v>
                </c:pt>
                <c:pt idx="636">
                  <c:v>2.5774200000000008E-3</c:v>
                </c:pt>
                <c:pt idx="637">
                  <c:v>2.4991530000000001E-3</c:v>
                </c:pt>
                <c:pt idx="638">
                  <c:v>2.1448880000000002E-3</c:v>
                </c:pt>
                <c:pt idx="639">
                  <c:v>1.7851300000000004E-3</c:v>
                </c:pt>
                <c:pt idx="640">
                  <c:v>1.7123550000000005E-3</c:v>
                </c:pt>
                <c:pt idx="641">
                  <c:v>1.8331890000000005E-3</c:v>
                </c:pt>
                <c:pt idx="642">
                  <c:v>2.0295460000000001E-3</c:v>
                </c:pt>
                <c:pt idx="643">
                  <c:v>2.1256640000000002E-3</c:v>
                </c:pt>
                <c:pt idx="644">
                  <c:v>1.9073380000000008E-3</c:v>
                </c:pt>
                <c:pt idx="645">
                  <c:v>1.5159989999999999E-3</c:v>
                </c:pt>
                <c:pt idx="646">
                  <c:v>1.2262700000000004E-3</c:v>
                </c:pt>
                <c:pt idx="647">
                  <c:v>1.0807200000000001E-3</c:v>
                </c:pt>
                <c:pt idx="648">
                  <c:v>1.113674E-3</c:v>
                </c:pt>
                <c:pt idx="649">
                  <c:v>1.2908069999999999E-3</c:v>
                </c:pt>
                <c:pt idx="650">
                  <c:v>1.3223890000000004E-3</c:v>
                </c:pt>
                <c:pt idx="651">
                  <c:v>1.1727190000000005E-3</c:v>
                </c:pt>
                <c:pt idx="652">
                  <c:v>1.0326600000000001E-3</c:v>
                </c:pt>
                <c:pt idx="653">
                  <c:v>1.0450180000000004E-3</c:v>
                </c:pt>
                <c:pt idx="654">
                  <c:v>1.2454939999999998E-3</c:v>
                </c:pt>
                <c:pt idx="655">
                  <c:v>1.514626E-3</c:v>
                </c:pt>
                <c:pt idx="656">
                  <c:v>1.5915200000000001E-3</c:v>
                </c:pt>
                <c:pt idx="657">
                  <c:v>1.3690750000000004E-3</c:v>
                </c:pt>
                <c:pt idx="658">
                  <c:v>1.049138E-3</c:v>
                </c:pt>
                <c:pt idx="659">
                  <c:v>8.7200540000000027E-4</c:v>
                </c:pt>
                <c:pt idx="660">
                  <c:v>9.5164630000000043E-4</c:v>
                </c:pt>
                <c:pt idx="661">
                  <c:v>1.2070469999999999E-3</c:v>
                </c:pt>
                <c:pt idx="662">
                  <c:v>1.4006570000000005E-3</c:v>
                </c:pt>
                <c:pt idx="663">
                  <c:v>1.3649550000000006E-3</c:v>
                </c:pt>
                <c:pt idx="664">
                  <c:v>1.1548680000000005E-3</c:v>
                </c:pt>
                <c:pt idx="665">
                  <c:v>9.722431000000006E-4</c:v>
                </c:pt>
                <c:pt idx="666">
                  <c:v>1.0546300000000004E-3</c:v>
                </c:pt>
                <c:pt idx="667">
                  <c:v>1.417134E-3</c:v>
                </c:pt>
                <c:pt idx="668">
                  <c:v>1.7755180000000005E-3</c:v>
                </c:pt>
                <c:pt idx="669">
                  <c:v>1.8098460000000004E-3</c:v>
                </c:pt>
                <c:pt idx="670">
                  <c:v>1.425373E-3</c:v>
                </c:pt>
                <c:pt idx="671">
                  <c:v>8.2119990000000019E-4</c:v>
                </c:pt>
                <c:pt idx="672">
                  <c:v>3.8454780000000006E-4</c:v>
                </c:pt>
                <c:pt idx="673">
                  <c:v>3.227574000000002E-4</c:v>
                </c:pt>
                <c:pt idx="674">
                  <c:v>5.0263610000000024E-4</c:v>
                </c:pt>
                <c:pt idx="675">
                  <c:v>7.1135030000000024E-4</c:v>
                </c:pt>
                <c:pt idx="676">
                  <c:v>7.7314070000000042E-4</c:v>
                </c:pt>
                <c:pt idx="677">
                  <c:v>7.319471000000003E-4</c:v>
                </c:pt>
                <c:pt idx="678">
                  <c:v>7.5117080000000039E-4</c:v>
                </c:pt>
                <c:pt idx="679">
                  <c:v>8.1158810000000049E-4</c:v>
                </c:pt>
                <c:pt idx="680">
                  <c:v>8.0472249999999996E-4</c:v>
                </c:pt>
                <c:pt idx="681">
                  <c:v>6.989923000000006E-4</c:v>
                </c:pt>
                <c:pt idx="682">
                  <c:v>5.1774040000000018E-4</c:v>
                </c:pt>
                <c:pt idx="683">
                  <c:v>4.0239829999999988E-4</c:v>
                </c:pt>
                <c:pt idx="684">
                  <c:v>4.9439740000000018E-4</c:v>
                </c:pt>
                <c:pt idx="685">
                  <c:v>6.9349980000000036E-4</c:v>
                </c:pt>
                <c:pt idx="686">
                  <c:v>8.7200540000000027E-4</c:v>
                </c:pt>
                <c:pt idx="687">
                  <c:v>9.8048190000000037E-4</c:v>
                </c:pt>
                <c:pt idx="688">
                  <c:v>9.708700000000002E-4</c:v>
                </c:pt>
                <c:pt idx="689">
                  <c:v>8.7749790000000007E-4</c:v>
                </c:pt>
                <c:pt idx="690">
                  <c:v>7.497977000000002E-4</c:v>
                </c:pt>
                <c:pt idx="691">
                  <c:v>5.8090390000000022E-4</c:v>
                </c:pt>
                <c:pt idx="692">
                  <c:v>4.1338330000000018E-4</c:v>
                </c:pt>
                <c:pt idx="693">
                  <c:v>3.6944350000000018E-4</c:v>
                </c:pt>
                <c:pt idx="694">
                  <c:v>4.1201019999999983E-4</c:v>
                </c:pt>
                <c:pt idx="695">
                  <c:v>4.985167000000003E-4</c:v>
                </c:pt>
                <c:pt idx="696">
                  <c:v>5.6854590000000014E-4</c:v>
                </c:pt>
                <c:pt idx="697">
                  <c:v>5.1087480000000019E-4</c:v>
                </c:pt>
                <c:pt idx="698">
                  <c:v>4.0789080000000022E-4</c:v>
                </c:pt>
                <c:pt idx="699">
                  <c:v>3.8042840000000017E-4</c:v>
                </c:pt>
                <c:pt idx="700">
                  <c:v>4.4359190000000021E-4</c:v>
                </c:pt>
                <c:pt idx="701">
                  <c:v>5.520684000000001E-4</c:v>
                </c:pt>
                <c:pt idx="702">
                  <c:v>5.9600830000000019E-4</c:v>
                </c:pt>
                <c:pt idx="703">
                  <c:v>4.8203930000000024E-4</c:v>
                </c:pt>
                <c:pt idx="704">
                  <c:v>3.0216059999999998E-4</c:v>
                </c:pt>
                <c:pt idx="705">
                  <c:v>1.6622170000000014E-4</c:v>
                </c:pt>
                <c:pt idx="706">
                  <c:v>1.167894E-4</c:v>
                </c:pt>
                <c:pt idx="707">
                  <c:v>1.4013239999999998E-4</c:v>
                </c:pt>
                <c:pt idx="708">
                  <c:v>9.207323E-5</c:v>
                </c:pt>
                <c:pt idx="709">
                  <c:v>2.0670990000000012E-5</c:v>
                </c:pt>
                <c:pt idx="710">
                  <c:v>3.8521550000000011E-5</c:v>
                </c:pt>
                <c:pt idx="711">
                  <c:v>1.5660990000000005E-4</c:v>
                </c:pt>
                <c:pt idx="712">
                  <c:v>3.6395100000000016E-4</c:v>
                </c:pt>
                <c:pt idx="713">
                  <c:v>4.2848760000000017E-4</c:v>
                </c:pt>
                <c:pt idx="714">
                  <c:v>1.5798299999999999E-4</c:v>
                </c:pt>
                <c:pt idx="715">
                  <c:v>-2.5669920000000011E-4</c:v>
                </c:pt>
                <c:pt idx="716">
                  <c:v>-5.3132320000000017E-4</c:v>
                </c:pt>
                <c:pt idx="717">
                  <c:v>-5.0386080000000034E-4</c:v>
                </c:pt>
                <c:pt idx="718">
                  <c:v>-1.1389480000000006E-4</c:v>
                </c:pt>
                <c:pt idx="719">
                  <c:v>3.3648860000000012E-4</c:v>
                </c:pt>
                <c:pt idx="720">
                  <c:v>4.6830810000000016E-4</c:v>
                </c:pt>
                <c:pt idx="721">
                  <c:v>3.0353370000000011E-4</c:v>
                </c:pt>
                <c:pt idx="722">
                  <c:v>-2.1895730000000017E-5</c:v>
                </c:pt>
                <c:pt idx="723">
                  <c:v>-3.6242950000000017E-4</c:v>
                </c:pt>
                <c:pt idx="724">
                  <c:v>-5.0386080000000034E-4</c:v>
                </c:pt>
                <c:pt idx="725">
                  <c:v>-4.1598120000000012E-4</c:v>
                </c:pt>
                <c:pt idx="726">
                  <c:v>-2.4846050000000005E-4</c:v>
                </c:pt>
                <c:pt idx="727">
                  <c:v>-6.1716210000000059E-5</c:v>
                </c:pt>
                <c:pt idx="728">
                  <c:v>5.7745230000000026E-5</c:v>
                </c:pt>
                <c:pt idx="729">
                  <c:v>4.4014030000000032E-5</c:v>
                </c:pt>
                <c:pt idx="730">
                  <c:v>8.3129120000000076E-6</c:v>
                </c:pt>
                <c:pt idx="731">
                  <c:v>3.3029070000000017E-5</c:v>
                </c:pt>
                <c:pt idx="732">
                  <c:v>1.4013239999999998E-4</c:v>
                </c:pt>
                <c:pt idx="733">
                  <c:v>2.5959390000000011E-4</c:v>
                </c:pt>
                <c:pt idx="734">
                  <c:v>3.0765310000000016E-4</c:v>
                </c:pt>
                <c:pt idx="735">
                  <c:v>3.227574000000002E-4</c:v>
                </c:pt>
                <c:pt idx="736">
                  <c:v>3.8317469999999998E-4</c:v>
                </c:pt>
                <c:pt idx="737">
                  <c:v>4.3260700000000016E-4</c:v>
                </c:pt>
                <c:pt idx="738">
                  <c:v>4.3809950000000012E-4</c:v>
                </c:pt>
                <c:pt idx="739">
                  <c:v>3.4610040000000009E-4</c:v>
                </c:pt>
                <c:pt idx="740">
                  <c:v>1.3326680000000005E-4</c:v>
                </c:pt>
                <c:pt idx="741">
                  <c:v>2.2044110000000016E-5</c:v>
                </c:pt>
                <c:pt idx="742">
                  <c:v>1.6072920000000007E-4</c:v>
                </c:pt>
                <c:pt idx="743">
                  <c:v>3.8042840000000017E-4</c:v>
                </c:pt>
                <c:pt idx="744">
                  <c:v>4.9714360000000033E-4</c:v>
                </c:pt>
                <c:pt idx="745">
                  <c:v>3.8866710000000013E-4</c:v>
                </c:pt>
                <c:pt idx="746">
                  <c:v>2.820432000000001E-6</c:v>
                </c:pt>
                <c:pt idx="747">
                  <c:v>-4.5580160000000002E-4</c:v>
                </c:pt>
                <c:pt idx="748">
                  <c:v>-7.0570950000000017E-4</c:v>
                </c:pt>
                <c:pt idx="749">
                  <c:v>-7.2081380000000022E-4</c:v>
                </c:pt>
                <c:pt idx="750">
                  <c:v>-6.3430720000000036E-4</c:v>
                </c:pt>
                <c:pt idx="751">
                  <c:v>-6.0409859999999995E-4</c:v>
                </c:pt>
                <c:pt idx="752">
                  <c:v>-7.0296320000000031E-4</c:v>
                </c:pt>
                <c:pt idx="753">
                  <c:v>-8.5263330000000042E-4</c:v>
                </c:pt>
                <c:pt idx="754">
                  <c:v>-8.8421510000000051E-4</c:v>
                </c:pt>
                <c:pt idx="755">
                  <c:v>-6.8785890000000037E-4</c:v>
                </c:pt>
                <c:pt idx="756">
                  <c:v>-4.2696610000000039E-4</c:v>
                </c:pt>
                <c:pt idx="757">
                  <c:v>-2.8965410000000001E-4</c:v>
                </c:pt>
                <c:pt idx="758">
                  <c:v>-3.1848960000000018E-4</c:v>
                </c:pt>
                <c:pt idx="759">
                  <c:v>-4.6541349999999976E-4</c:v>
                </c:pt>
                <c:pt idx="760">
                  <c:v>-6.082180000000001E-4</c:v>
                </c:pt>
                <c:pt idx="761">
                  <c:v>-6.2194920000000029E-4</c:v>
                </c:pt>
                <c:pt idx="762">
                  <c:v>-5.9036740000000042E-4</c:v>
                </c:pt>
                <c:pt idx="763">
                  <c:v>-5.7389000000000029E-4</c:v>
                </c:pt>
                <c:pt idx="764">
                  <c:v>-5.4230819999999999E-4</c:v>
                </c:pt>
                <c:pt idx="765">
                  <c:v>-5.5054690000000048E-4</c:v>
                </c:pt>
                <c:pt idx="766">
                  <c:v>-5.354426E-4</c:v>
                </c:pt>
                <c:pt idx="767">
                  <c:v>-4.2284680000000022E-4</c:v>
                </c:pt>
                <c:pt idx="768">
                  <c:v>-3.0613160000000011E-4</c:v>
                </c:pt>
                <c:pt idx="769">
                  <c:v>-1.8392390000000004E-4</c:v>
                </c:pt>
                <c:pt idx="770">
                  <c:v>-4.6611889999999999E-5</c:v>
                </c:pt>
                <c:pt idx="771">
                  <c:v>-9.5376480000000064E-6</c:v>
                </c:pt>
                <c:pt idx="772">
                  <c:v>-2.6720480000000001E-6</c:v>
                </c:pt>
                <c:pt idx="773">
                  <c:v>6.049147000000004E-5</c:v>
                </c:pt>
                <c:pt idx="774">
                  <c:v>5.2252750000000019E-5</c:v>
                </c:pt>
                <c:pt idx="775">
                  <c:v>-1.6403250000000006E-5</c:v>
                </c:pt>
                <c:pt idx="776">
                  <c:v>-9.1924850000000069E-5</c:v>
                </c:pt>
                <c:pt idx="777">
                  <c:v>-1.798045000000001E-4</c:v>
                </c:pt>
                <c:pt idx="778">
                  <c:v>-1.5646150000000008E-4</c:v>
                </c:pt>
                <c:pt idx="779">
                  <c:v>-3.0134450000000008E-5</c:v>
                </c:pt>
                <c:pt idx="780">
                  <c:v>-1.2283890000000007E-5</c:v>
                </c:pt>
                <c:pt idx="781">
                  <c:v>-1.0977540000000001E-4</c:v>
                </c:pt>
                <c:pt idx="782">
                  <c:v>-2.2511750000000008E-4</c:v>
                </c:pt>
                <c:pt idx="783">
                  <c:v>-3.1848960000000018E-4</c:v>
                </c:pt>
                <c:pt idx="784">
                  <c:v>-2.8004229999999998E-4</c:v>
                </c:pt>
                <c:pt idx="785">
                  <c:v>-1.221335E-4</c:v>
                </c:pt>
                <c:pt idx="786">
                  <c:v>-5.7596850000000035E-5</c:v>
                </c:pt>
                <c:pt idx="787">
                  <c:v>-8.6432370000000028E-5</c:v>
                </c:pt>
                <c:pt idx="788">
                  <c:v>-7.5447410000000026E-5</c:v>
                </c:pt>
                <c:pt idx="789">
                  <c:v>-6.5835570000000022E-5</c:v>
                </c:pt>
                <c:pt idx="790">
                  <c:v>-5.418288000000005E-6</c:v>
                </c:pt>
                <c:pt idx="791">
                  <c:v>1.9093790000000005E-4</c:v>
                </c:pt>
                <c:pt idx="792">
                  <c:v>3.0216059999999998E-4</c:v>
                </c:pt>
                <c:pt idx="793">
                  <c:v>1.936841000000001E-4</c:v>
                </c:pt>
                <c:pt idx="794">
                  <c:v>9.6860320000000078E-6</c:v>
                </c:pt>
                <c:pt idx="795">
                  <c:v>-2.0177440000000008E-4</c:v>
                </c:pt>
                <c:pt idx="796">
                  <c:v>-2.9102720000000009E-4</c:v>
                </c:pt>
                <c:pt idx="797">
                  <c:v>-5.4850610000000041E-5</c:v>
                </c:pt>
                <c:pt idx="798">
                  <c:v>3.4610040000000009E-4</c:v>
                </c:pt>
                <c:pt idx="799">
                  <c:v>6.1797820000000032E-4</c:v>
                </c:pt>
                <c:pt idx="800">
                  <c:v>7.4293210000000044E-4</c:v>
                </c:pt>
                <c:pt idx="801">
                  <c:v>7.4293210000000044E-4</c:v>
                </c:pt>
                <c:pt idx="802">
                  <c:v>6.2759000000000024E-4</c:v>
                </c:pt>
                <c:pt idx="803">
                  <c:v>5.3559099999999998E-4</c:v>
                </c:pt>
                <c:pt idx="804">
                  <c:v>4.8615870000000001E-4</c:v>
                </c:pt>
                <c:pt idx="805">
                  <c:v>4.8615870000000001E-4</c:v>
                </c:pt>
                <c:pt idx="806">
                  <c:v>6.2072440000000037E-4</c:v>
                </c:pt>
                <c:pt idx="807">
                  <c:v>8.4866230000000035E-4</c:v>
                </c:pt>
                <c:pt idx="808">
                  <c:v>9.9695930000000049E-4</c:v>
                </c:pt>
                <c:pt idx="809">
                  <c:v>9.7636250000000032E-4</c:v>
                </c:pt>
                <c:pt idx="810">
                  <c:v>8.2531930000000035E-4</c:v>
                </c:pt>
                <c:pt idx="811">
                  <c:v>6.7702230000000042E-4</c:v>
                </c:pt>
                <c:pt idx="812">
                  <c:v>6.8251480000000022E-4</c:v>
                </c:pt>
                <c:pt idx="813">
                  <c:v>7.8961820000000025E-4</c:v>
                </c:pt>
                <c:pt idx="814">
                  <c:v>8.5690110000000033E-4</c:v>
                </c:pt>
                <c:pt idx="815">
                  <c:v>8.4866230000000035E-4</c:v>
                </c:pt>
                <c:pt idx="816">
                  <c:v>8.2943870000000018E-4</c:v>
                </c:pt>
                <c:pt idx="817">
                  <c:v>8.3905050000000086E-4</c:v>
                </c:pt>
                <c:pt idx="818">
                  <c:v>9.2418390000000006E-4</c:v>
                </c:pt>
                <c:pt idx="819">
                  <c:v>1.007944E-3</c:v>
                </c:pt>
                <c:pt idx="820">
                  <c:v>1.0106900000000001E-3</c:v>
                </c:pt>
                <c:pt idx="821">
                  <c:v>9.708700000000002E-4</c:v>
                </c:pt>
                <c:pt idx="822">
                  <c:v>9.9833240000000035E-4</c:v>
                </c:pt>
                <c:pt idx="823">
                  <c:v>1.1260330000000005E-3</c:v>
                </c:pt>
                <c:pt idx="824">
                  <c:v>1.3292540000000004E-3</c:v>
                </c:pt>
                <c:pt idx="825">
                  <c:v>1.521491E-3</c:v>
                </c:pt>
                <c:pt idx="826">
                  <c:v>1.5819080000000001E-3</c:v>
                </c:pt>
                <c:pt idx="827">
                  <c:v>1.5187449999999999E-3</c:v>
                </c:pt>
                <c:pt idx="828">
                  <c:v>1.3731940000000001E-3</c:v>
                </c:pt>
                <c:pt idx="829">
                  <c:v>1.20842E-3</c:v>
                </c:pt>
                <c:pt idx="830">
                  <c:v>1.1342710000000005E-3</c:v>
                </c:pt>
                <c:pt idx="831">
                  <c:v>1.1727190000000005E-3</c:v>
                </c:pt>
                <c:pt idx="832">
                  <c:v>1.277076E-3</c:v>
                </c:pt>
                <c:pt idx="833">
                  <c:v>1.4047759999999999E-3</c:v>
                </c:pt>
                <c:pt idx="834">
                  <c:v>1.4624470000000008E-3</c:v>
                </c:pt>
                <c:pt idx="835">
                  <c:v>1.3814330000000001E-3</c:v>
                </c:pt>
                <c:pt idx="836">
                  <c:v>1.3498510000000004E-3</c:v>
                </c:pt>
                <c:pt idx="837">
                  <c:v>1.4967750000000005E-3</c:v>
                </c:pt>
                <c:pt idx="838">
                  <c:v>1.7027430000000005E-3</c:v>
                </c:pt>
                <c:pt idx="839">
                  <c:v>1.8414280000000004E-3</c:v>
                </c:pt>
                <c:pt idx="840">
                  <c:v>1.7837570000000008E-3</c:v>
                </c:pt>
                <c:pt idx="841">
                  <c:v>1.521491E-3</c:v>
                </c:pt>
                <c:pt idx="842">
                  <c:v>1.2990460000000001E-3</c:v>
                </c:pt>
                <c:pt idx="843">
                  <c:v>1.3265080000000005E-3</c:v>
                </c:pt>
                <c:pt idx="844">
                  <c:v>1.428119E-3</c:v>
                </c:pt>
                <c:pt idx="845">
                  <c:v>1.426746E-3</c:v>
                </c:pt>
                <c:pt idx="846">
                  <c:v>1.3086580000000005E-3</c:v>
                </c:pt>
                <c:pt idx="847">
                  <c:v>1.0793460000000001E-3</c:v>
                </c:pt>
                <c:pt idx="848">
                  <c:v>8.8573660000000045E-4</c:v>
                </c:pt>
                <c:pt idx="849">
                  <c:v>8.2257310000000052E-4</c:v>
                </c:pt>
                <c:pt idx="850">
                  <c:v>8.1570750000000021E-4</c:v>
                </c:pt>
                <c:pt idx="851">
                  <c:v>8.9260220000000033E-4</c:v>
                </c:pt>
                <c:pt idx="852">
                  <c:v>1.0903310000000004E-3</c:v>
                </c:pt>
                <c:pt idx="853">
                  <c:v>1.2482400000000005E-3</c:v>
                </c:pt>
                <c:pt idx="854">
                  <c:v>1.275703E-3</c:v>
                </c:pt>
                <c:pt idx="855">
                  <c:v>1.1521220000000004E-3</c:v>
                </c:pt>
                <c:pt idx="856">
                  <c:v>8.8299030000000037E-4</c:v>
                </c:pt>
                <c:pt idx="857">
                  <c:v>7.8961820000000025E-4</c:v>
                </c:pt>
                <c:pt idx="858">
                  <c:v>1.0381530000000004E-3</c:v>
                </c:pt>
                <c:pt idx="859">
                  <c:v>1.323762E-3</c:v>
                </c:pt>
                <c:pt idx="860">
                  <c:v>1.478924E-3</c:v>
                </c:pt>
                <c:pt idx="861">
                  <c:v>1.447343E-3</c:v>
                </c:pt>
                <c:pt idx="862">
                  <c:v>1.1864500000000004E-3</c:v>
                </c:pt>
                <c:pt idx="863">
                  <c:v>9.9970550000000064E-4</c:v>
                </c:pt>
                <c:pt idx="864">
                  <c:v>1.1452560000000005E-3</c:v>
                </c:pt>
                <c:pt idx="865">
                  <c:v>1.3855520000000008E-3</c:v>
                </c:pt>
                <c:pt idx="866">
                  <c:v>1.5585650000000005E-3</c:v>
                </c:pt>
                <c:pt idx="867">
                  <c:v>1.7027430000000005E-3</c:v>
                </c:pt>
                <c:pt idx="868">
                  <c:v>1.7247130000000005E-3</c:v>
                </c:pt>
                <c:pt idx="869">
                  <c:v>1.5997590000000005E-3</c:v>
                </c:pt>
                <c:pt idx="870">
                  <c:v>1.4871630000000001E-3</c:v>
                </c:pt>
                <c:pt idx="871">
                  <c:v>1.3704480000000005E-3</c:v>
                </c:pt>
                <c:pt idx="872">
                  <c:v>1.255106E-3</c:v>
                </c:pt>
                <c:pt idx="873">
                  <c:v>1.3759400000000004E-3</c:v>
                </c:pt>
                <c:pt idx="874">
                  <c:v>1.665669E-3</c:v>
                </c:pt>
                <c:pt idx="875">
                  <c:v>1.8331890000000005E-3</c:v>
                </c:pt>
                <c:pt idx="876">
                  <c:v>1.7947420000000009E-3</c:v>
                </c:pt>
                <c:pt idx="877">
                  <c:v>1.5489540000000004E-3</c:v>
                </c:pt>
                <c:pt idx="878">
                  <c:v>1.1287790000000001E-3</c:v>
                </c:pt>
                <c:pt idx="879">
                  <c:v>8.0197630000000025E-4</c:v>
                </c:pt>
                <c:pt idx="880">
                  <c:v>6.5779870000000004E-4</c:v>
                </c:pt>
                <c:pt idx="881">
                  <c:v>6.8663420000000049E-4</c:v>
                </c:pt>
                <c:pt idx="882">
                  <c:v>9.4066140000000065E-4</c:v>
                </c:pt>
                <c:pt idx="883">
                  <c:v>1.301792E-3</c:v>
                </c:pt>
                <c:pt idx="884">
                  <c:v>1.5626850000000005E-3</c:v>
                </c:pt>
                <c:pt idx="885">
                  <c:v>1.590147000000001E-3</c:v>
                </c:pt>
                <c:pt idx="886">
                  <c:v>1.3484780000000008E-3</c:v>
                </c:pt>
                <c:pt idx="887">
                  <c:v>1.0024520000000005E-3</c:v>
                </c:pt>
                <c:pt idx="888">
                  <c:v>7.6764830000000033E-4</c:v>
                </c:pt>
                <c:pt idx="889">
                  <c:v>6.8251480000000022E-4</c:v>
                </c:pt>
                <c:pt idx="890">
                  <c:v>6.7015670000000044E-4</c:v>
                </c:pt>
                <c:pt idx="891">
                  <c:v>6.5093310000000027E-4</c:v>
                </c:pt>
                <c:pt idx="892">
                  <c:v>6.2896310000000043E-4</c:v>
                </c:pt>
                <c:pt idx="893">
                  <c:v>6.7015670000000044E-4</c:v>
                </c:pt>
                <c:pt idx="894">
                  <c:v>8.1570750000000021E-4</c:v>
                </c:pt>
                <c:pt idx="895">
                  <c:v>9.708700000000002E-4</c:v>
                </c:pt>
                <c:pt idx="896">
                  <c:v>9.8872060000000065E-4</c:v>
                </c:pt>
                <c:pt idx="897">
                  <c:v>8.3218490000000044E-4</c:v>
                </c:pt>
                <c:pt idx="898">
                  <c:v>6.6878360000000004E-4</c:v>
                </c:pt>
                <c:pt idx="899">
                  <c:v>6.5642550000000004E-4</c:v>
                </c:pt>
                <c:pt idx="900">
                  <c:v>8.0197630000000025E-4</c:v>
                </c:pt>
                <c:pt idx="901">
                  <c:v>1.001079E-3</c:v>
                </c:pt>
                <c:pt idx="902">
                  <c:v>1.0573770000000004E-3</c:v>
                </c:pt>
                <c:pt idx="903">
                  <c:v>9.2006460000000048E-4</c:v>
                </c:pt>
                <c:pt idx="904">
                  <c:v>8.5552790000000044E-4</c:v>
                </c:pt>
                <c:pt idx="905">
                  <c:v>1.0930780000000001E-3</c:v>
                </c:pt>
                <c:pt idx="906">
                  <c:v>1.5462070000000008E-3</c:v>
                </c:pt>
                <c:pt idx="907">
                  <c:v>1.9965910000000007E-3</c:v>
                </c:pt>
                <c:pt idx="908">
                  <c:v>2.1352760000000002E-3</c:v>
                </c:pt>
                <c:pt idx="909">
                  <c:v>1.7974880000000005E-3</c:v>
                </c:pt>
                <c:pt idx="910">
                  <c:v>1.2386280000000001E-3</c:v>
                </c:pt>
                <c:pt idx="911">
                  <c:v>8.5690110000000033E-4</c:v>
                </c:pt>
                <c:pt idx="912">
                  <c:v>7.6764830000000033E-4</c:v>
                </c:pt>
                <c:pt idx="913">
                  <c:v>9.1319900000000017E-4</c:v>
                </c:pt>
                <c:pt idx="914">
                  <c:v>1.0862120000000009E-3</c:v>
                </c:pt>
                <c:pt idx="915">
                  <c:v>1.0628689999999999E-3</c:v>
                </c:pt>
                <c:pt idx="916">
                  <c:v>8.8299030000000037E-4</c:v>
                </c:pt>
                <c:pt idx="917">
                  <c:v>7.9648380000000023E-4</c:v>
                </c:pt>
                <c:pt idx="918">
                  <c:v>9.2143770000000012E-4</c:v>
                </c:pt>
                <c:pt idx="919">
                  <c:v>1.1356440000000001E-3</c:v>
                </c:pt>
                <c:pt idx="920">
                  <c:v>1.301792E-3</c:v>
                </c:pt>
                <c:pt idx="921">
                  <c:v>1.2949260000000001E-3</c:v>
                </c:pt>
                <c:pt idx="922">
                  <c:v>1.0862120000000009E-3</c:v>
                </c:pt>
                <c:pt idx="923">
                  <c:v>8.7475160000000042E-4</c:v>
                </c:pt>
                <c:pt idx="924">
                  <c:v>8.5827420000000073E-4</c:v>
                </c:pt>
                <c:pt idx="925">
                  <c:v>9.4752700000000053E-4</c:v>
                </c:pt>
                <c:pt idx="926">
                  <c:v>1.0354069999999999E-3</c:v>
                </c:pt>
                <c:pt idx="927">
                  <c:v>1.0889580000000005E-3</c:v>
                </c:pt>
                <c:pt idx="928">
                  <c:v>1.0930780000000001E-3</c:v>
                </c:pt>
                <c:pt idx="929">
                  <c:v>1.0958239999999998E-3</c:v>
                </c:pt>
                <c:pt idx="930">
                  <c:v>1.1328980000000005E-3</c:v>
                </c:pt>
                <c:pt idx="931">
                  <c:v>1.1205400000000006E-3</c:v>
                </c:pt>
                <c:pt idx="932">
                  <c:v>9.4066140000000065E-4</c:v>
                </c:pt>
                <c:pt idx="933">
                  <c:v>6.5505240000000018E-4</c:v>
                </c:pt>
                <c:pt idx="934">
                  <c:v>4.5869630000000035E-4</c:v>
                </c:pt>
                <c:pt idx="935">
                  <c:v>4.0514460000000023E-4</c:v>
                </c:pt>
                <c:pt idx="936">
                  <c:v>4.1338330000000018E-4</c:v>
                </c:pt>
                <c:pt idx="937">
                  <c:v>4.8203930000000024E-4</c:v>
                </c:pt>
                <c:pt idx="938">
                  <c:v>5.5069530000000024E-4</c:v>
                </c:pt>
                <c:pt idx="939">
                  <c:v>5.877695000000002E-4</c:v>
                </c:pt>
                <c:pt idx="940">
                  <c:v>6.4269430000000029E-4</c:v>
                </c:pt>
                <c:pt idx="941">
                  <c:v>6.2072440000000037E-4</c:v>
                </c:pt>
                <c:pt idx="942">
                  <c:v>4.1887579999999998E-4</c:v>
                </c:pt>
                <c:pt idx="943">
                  <c:v>1.7308730000000007E-4</c:v>
                </c:pt>
                <c:pt idx="944">
                  <c:v>7.0103310000000025E-5</c:v>
                </c:pt>
                <c:pt idx="945">
                  <c:v>1.2777430000000001E-4</c:v>
                </c:pt>
                <c:pt idx="946">
                  <c:v>2.746982000000001E-4</c:v>
                </c:pt>
                <c:pt idx="947">
                  <c:v>4.0789080000000022E-4</c:v>
                </c:pt>
                <c:pt idx="948">
                  <c:v>4.7242749999999999E-4</c:v>
                </c:pt>
                <c:pt idx="949">
                  <c:v>5.2735230000000035E-4</c:v>
                </c:pt>
                <c:pt idx="950">
                  <c:v>6.5642550000000004E-4</c:v>
                </c:pt>
                <c:pt idx="951">
                  <c:v>7.7314070000000042E-4</c:v>
                </c:pt>
                <c:pt idx="952">
                  <c:v>7.6490200000000025E-4</c:v>
                </c:pt>
                <c:pt idx="953">
                  <c:v>6.8114170000000026E-4</c:v>
                </c:pt>
                <c:pt idx="954">
                  <c:v>6.0012760000000031E-4</c:v>
                </c:pt>
                <c:pt idx="955">
                  <c:v>6.0287390000000017E-4</c:v>
                </c:pt>
                <c:pt idx="956">
                  <c:v>7.2508149999999999E-4</c:v>
                </c:pt>
                <c:pt idx="957">
                  <c:v>8.4179670000000025E-4</c:v>
                </c:pt>
                <c:pt idx="958">
                  <c:v>8.472892000000007E-4</c:v>
                </c:pt>
                <c:pt idx="959">
                  <c:v>8.4042360000000061E-4</c:v>
                </c:pt>
                <c:pt idx="960">
                  <c:v>8.5415480000000004E-4</c:v>
                </c:pt>
                <c:pt idx="961">
                  <c:v>8.7063229999999998E-4</c:v>
                </c:pt>
                <c:pt idx="962">
                  <c:v>9.489001000000006E-4</c:v>
                </c:pt>
                <c:pt idx="963">
                  <c:v>1.0161830000000001E-3</c:v>
                </c:pt>
                <c:pt idx="964">
                  <c:v>9.8460120000000038E-4</c:v>
                </c:pt>
                <c:pt idx="965">
                  <c:v>8.8710970000000075E-4</c:v>
                </c:pt>
                <c:pt idx="966">
                  <c:v>7.497977000000002E-4</c:v>
                </c:pt>
                <c:pt idx="967">
                  <c:v>5.7678459999999999E-4</c:v>
                </c:pt>
                <c:pt idx="968">
                  <c:v>4.8615870000000001E-4</c:v>
                </c:pt>
                <c:pt idx="969">
                  <c:v>6.2759000000000024E-4</c:v>
                </c:pt>
                <c:pt idx="970">
                  <c:v>9.6949690000000023E-4</c:v>
                </c:pt>
                <c:pt idx="971">
                  <c:v>1.2935530000000005E-3</c:v>
                </c:pt>
                <c:pt idx="972">
                  <c:v>1.4569540000000001E-3</c:v>
                </c:pt>
                <c:pt idx="973">
                  <c:v>1.3786870000000008E-3</c:v>
                </c:pt>
                <c:pt idx="974">
                  <c:v>1.0793460000000001E-3</c:v>
                </c:pt>
                <c:pt idx="975">
                  <c:v>8.1021500000000052E-4</c:v>
                </c:pt>
                <c:pt idx="976">
                  <c:v>7.2233530000000048E-4</c:v>
                </c:pt>
                <c:pt idx="977">
                  <c:v>7.4567830000000048E-4</c:v>
                </c:pt>
                <c:pt idx="978">
                  <c:v>7.7176760000000023E-4</c:v>
                </c:pt>
                <c:pt idx="979">
                  <c:v>7.4705150000000037E-4</c:v>
                </c:pt>
                <c:pt idx="980">
                  <c:v>6.1523190000000003E-4</c:v>
                </c:pt>
                <c:pt idx="981">
                  <c:v>4.4496510000000038E-4</c:v>
                </c:pt>
                <c:pt idx="982">
                  <c:v>3.062799000000001E-4</c:v>
                </c:pt>
                <c:pt idx="983">
                  <c:v>2.1565400000000002E-4</c:v>
                </c:pt>
                <c:pt idx="984">
                  <c:v>1.4013239999999998E-4</c:v>
                </c:pt>
                <c:pt idx="985">
                  <c:v>2.7536590000000009E-5</c:v>
                </c:pt>
                <c:pt idx="986">
                  <c:v>-8.6432370000000028E-5</c:v>
                </c:pt>
                <c:pt idx="987">
                  <c:v>-1.221335E-4</c:v>
                </c:pt>
                <c:pt idx="988">
                  <c:v>-2.7388210000000017E-5</c:v>
                </c:pt>
                <c:pt idx="989">
                  <c:v>1.4562490000000005E-4</c:v>
                </c:pt>
                <c:pt idx="990">
                  <c:v>3.5433910000000021E-4</c:v>
                </c:pt>
                <c:pt idx="991">
                  <c:v>4.9302430000000054E-4</c:v>
                </c:pt>
                <c:pt idx="992">
                  <c:v>5.0400920000000021E-4</c:v>
                </c:pt>
                <c:pt idx="993">
                  <c:v>4.7654680000000022E-4</c:v>
                </c:pt>
                <c:pt idx="994">
                  <c:v>4.2848760000000017E-4</c:v>
                </c:pt>
              </c:numCache>
            </c:numRef>
          </c:yVal>
          <c:smooth val="1"/>
        </c:ser>
        <c:ser>
          <c:idx val="9"/>
          <c:order val="9"/>
          <c:marker>
            <c:symbol val="none"/>
          </c:marker>
          <c:xVal>
            <c:numRef>
              <c:f>Sheet1!$A$1:$A$995</c:f>
              <c:numCache>
                <c:formatCode>General</c:formatCode>
                <c:ptCount val="995"/>
                <c:pt idx="0">
                  <c:v>7.4850000000000065E-8</c:v>
                </c:pt>
                <c:pt idx="1">
                  <c:v>7.4900000000000069E-8</c:v>
                </c:pt>
                <c:pt idx="2">
                  <c:v>7.4950000000000085E-8</c:v>
                </c:pt>
                <c:pt idx="3">
                  <c:v>7.5000000000000063E-8</c:v>
                </c:pt>
                <c:pt idx="4">
                  <c:v>7.5050000000000053E-8</c:v>
                </c:pt>
                <c:pt idx="5">
                  <c:v>7.5100000000000057E-8</c:v>
                </c:pt>
                <c:pt idx="6">
                  <c:v>7.5150000000000061E-8</c:v>
                </c:pt>
                <c:pt idx="7">
                  <c:v>7.5200000000000051E-8</c:v>
                </c:pt>
                <c:pt idx="8">
                  <c:v>7.5250000000000055E-8</c:v>
                </c:pt>
                <c:pt idx="9">
                  <c:v>7.5300000000000085E-8</c:v>
                </c:pt>
                <c:pt idx="10">
                  <c:v>7.5350000000000049E-8</c:v>
                </c:pt>
                <c:pt idx="11">
                  <c:v>7.540000000000008E-8</c:v>
                </c:pt>
                <c:pt idx="12">
                  <c:v>7.5450000000000057E-8</c:v>
                </c:pt>
                <c:pt idx="13">
                  <c:v>7.5500000000000061E-8</c:v>
                </c:pt>
                <c:pt idx="14">
                  <c:v>7.5550000000000051E-8</c:v>
                </c:pt>
                <c:pt idx="15">
                  <c:v>7.5600000000000055E-8</c:v>
                </c:pt>
                <c:pt idx="16">
                  <c:v>7.5650000000000059E-8</c:v>
                </c:pt>
                <c:pt idx="17">
                  <c:v>7.5700000000000049E-8</c:v>
                </c:pt>
                <c:pt idx="18">
                  <c:v>7.5750000000000079E-8</c:v>
                </c:pt>
                <c:pt idx="19">
                  <c:v>7.5800000000000057E-8</c:v>
                </c:pt>
                <c:pt idx="20">
                  <c:v>7.5850000000000087E-8</c:v>
                </c:pt>
                <c:pt idx="21">
                  <c:v>7.5900000000000064E-8</c:v>
                </c:pt>
                <c:pt idx="22">
                  <c:v>7.5950000000000055E-8</c:v>
                </c:pt>
                <c:pt idx="23">
                  <c:v>7.6000000000000085E-8</c:v>
                </c:pt>
                <c:pt idx="24">
                  <c:v>7.6050000000000062E-8</c:v>
                </c:pt>
                <c:pt idx="25">
                  <c:v>7.6100000000000053E-8</c:v>
                </c:pt>
                <c:pt idx="26">
                  <c:v>7.6150000000000057E-8</c:v>
                </c:pt>
                <c:pt idx="27">
                  <c:v>7.6200000000000047E-8</c:v>
                </c:pt>
                <c:pt idx="28">
                  <c:v>7.6250000000000038E-8</c:v>
                </c:pt>
                <c:pt idx="29">
                  <c:v>7.6300000000000055E-8</c:v>
                </c:pt>
                <c:pt idx="30">
                  <c:v>7.6350000000000085E-8</c:v>
                </c:pt>
                <c:pt idx="31">
                  <c:v>7.6400000000000062E-8</c:v>
                </c:pt>
                <c:pt idx="32">
                  <c:v>7.6450000000000053E-8</c:v>
                </c:pt>
                <c:pt idx="33">
                  <c:v>7.6500000000000056E-8</c:v>
                </c:pt>
                <c:pt idx="34">
                  <c:v>7.655000000000006E-8</c:v>
                </c:pt>
                <c:pt idx="35">
                  <c:v>7.6600000000000051E-8</c:v>
                </c:pt>
                <c:pt idx="36">
                  <c:v>7.6650000000000054E-8</c:v>
                </c:pt>
                <c:pt idx="37">
                  <c:v>7.6700000000000085E-8</c:v>
                </c:pt>
                <c:pt idx="38">
                  <c:v>7.6750000000000062E-8</c:v>
                </c:pt>
                <c:pt idx="39">
                  <c:v>7.6800000000000052E-8</c:v>
                </c:pt>
                <c:pt idx="40">
                  <c:v>7.6850000000000056E-8</c:v>
                </c:pt>
                <c:pt idx="41">
                  <c:v>7.690000000000006E-8</c:v>
                </c:pt>
                <c:pt idx="42">
                  <c:v>7.695000000000005E-8</c:v>
                </c:pt>
                <c:pt idx="43">
                  <c:v>7.7000000000000081E-8</c:v>
                </c:pt>
                <c:pt idx="44">
                  <c:v>7.7050000000000084E-8</c:v>
                </c:pt>
                <c:pt idx="45">
                  <c:v>7.7100000000000088E-8</c:v>
                </c:pt>
                <c:pt idx="46">
                  <c:v>7.7150000000000065E-8</c:v>
                </c:pt>
                <c:pt idx="47">
                  <c:v>7.7200000000000056E-8</c:v>
                </c:pt>
                <c:pt idx="48">
                  <c:v>7.725000000000006E-8</c:v>
                </c:pt>
                <c:pt idx="49">
                  <c:v>7.730000000000005E-8</c:v>
                </c:pt>
                <c:pt idx="50">
                  <c:v>7.7350000000000081E-8</c:v>
                </c:pt>
                <c:pt idx="51">
                  <c:v>7.7400000000000084E-8</c:v>
                </c:pt>
                <c:pt idx="52">
                  <c:v>7.7450000000000088E-8</c:v>
                </c:pt>
                <c:pt idx="53">
                  <c:v>7.7500000000000065E-8</c:v>
                </c:pt>
                <c:pt idx="54">
                  <c:v>7.7550000000000056E-8</c:v>
                </c:pt>
                <c:pt idx="55">
                  <c:v>7.7600000000000086E-8</c:v>
                </c:pt>
                <c:pt idx="56">
                  <c:v>7.765000000000005E-8</c:v>
                </c:pt>
                <c:pt idx="57">
                  <c:v>7.770000000000008E-8</c:v>
                </c:pt>
                <c:pt idx="58">
                  <c:v>7.7750000000000084E-8</c:v>
                </c:pt>
                <c:pt idx="59">
                  <c:v>7.7800000000000088E-8</c:v>
                </c:pt>
                <c:pt idx="60">
                  <c:v>7.7850000000000065E-8</c:v>
                </c:pt>
                <c:pt idx="61">
                  <c:v>7.7900000000000056E-8</c:v>
                </c:pt>
                <c:pt idx="62">
                  <c:v>7.7950000000000086E-8</c:v>
                </c:pt>
                <c:pt idx="63">
                  <c:v>7.8000000000000063E-8</c:v>
                </c:pt>
                <c:pt idx="64">
                  <c:v>7.8050000000000054E-8</c:v>
                </c:pt>
                <c:pt idx="65">
                  <c:v>7.8100000000000071E-8</c:v>
                </c:pt>
                <c:pt idx="66">
                  <c:v>7.8150000000000061E-8</c:v>
                </c:pt>
                <c:pt idx="67">
                  <c:v>7.8200000000000052E-8</c:v>
                </c:pt>
                <c:pt idx="68">
                  <c:v>7.8250000000000055E-8</c:v>
                </c:pt>
                <c:pt idx="69">
                  <c:v>7.8300000000000086E-8</c:v>
                </c:pt>
                <c:pt idx="70">
                  <c:v>7.835000000000005E-8</c:v>
                </c:pt>
                <c:pt idx="71">
                  <c:v>7.8400000000000054E-8</c:v>
                </c:pt>
                <c:pt idx="72">
                  <c:v>7.8450000000000057E-8</c:v>
                </c:pt>
                <c:pt idx="73">
                  <c:v>7.8500000000000061E-8</c:v>
                </c:pt>
                <c:pt idx="74">
                  <c:v>7.8550000000000052E-8</c:v>
                </c:pt>
                <c:pt idx="75">
                  <c:v>7.8600000000000055E-8</c:v>
                </c:pt>
                <c:pt idx="76">
                  <c:v>7.8650000000000059E-8</c:v>
                </c:pt>
                <c:pt idx="77">
                  <c:v>7.870000000000005E-8</c:v>
                </c:pt>
                <c:pt idx="78">
                  <c:v>7.875000000000008E-8</c:v>
                </c:pt>
                <c:pt idx="79">
                  <c:v>7.8800000000000057E-8</c:v>
                </c:pt>
                <c:pt idx="80">
                  <c:v>7.8850000000000087E-8</c:v>
                </c:pt>
                <c:pt idx="81">
                  <c:v>7.8900000000000065E-8</c:v>
                </c:pt>
                <c:pt idx="82">
                  <c:v>7.8950000000000055E-8</c:v>
                </c:pt>
                <c:pt idx="83">
                  <c:v>7.9000000000000085E-8</c:v>
                </c:pt>
                <c:pt idx="84">
                  <c:v>7.9050000000000049E-8</c:v>
                </c:pt>
                <c:pt idx="85">
                  <c:v>7.910000000000008E-8</c:v>
                </c:pt>
                <c:pt idx="86">
                  <c:v>7.9150000000000057E-8</c:v>
                </c:pt>
                <c:pt idx="87">
                  <c:v>7.9200000000000087E-8</c:v>
                </c:pt>
                <c:pt idx="88">
                  <c:v>7.9250000000000064E-8</c:v>
                </c:pt>
                <c:pt idx="89">
                  <c:v>7.9300000000000081E-8</c:v>
                </c:pt>
                <c:pt idx="90">
                  <c:v>7.9350000000000098E-8</c:v>
                </c:pt>
                <c:pt idx="91">
                  <c:v>7.9400000000000076E-8</c:v>
                </c:pt>
                <c:pt idx="92">
                  <c:v>7.9450000000000079E-8</c:v>
                </c:pt>
                <c:pt idx="93">
                  <c:v>7.9500000000000083E-8</c:v>
                </c:pt>
                <c:pt idx="94">
                  <c:v>7.9550000000000087E-8</c:v>
                </c:pt>
                <c:pt idx="95">
                  <c:v>7.9600000000000064E-8</c:v>
                </c:pt>
                <c:pt idx="96">
                  <c:v>7.9650000000000055E-8</c:v>
                </c:pt>
                <c:pt idx="97">
                  <c:v>7.9700000000000098E-8</c:v>
                </c:pt>
                <c:pt idx="98">
                  <c:v>7.9750000000000089E-8</c:v>
                </c:pt>
                <c:pt idx="99">
                  <c:v>7.9800000000000079E-8</c:v>
                </c:pt>
                <c:pt idx="100">
                  <c:v>7.9850000000000083E-8</c:v>
                </c:pt>
                <c:pt idx="101">
                  <c:v>7.9900000000000087E-8</c:v>
                </c:pt>
                <c:pt idx="102">
                  <c:v>7.9950000000000051E-8</c:v>
                </c:pt>
                <c:pt idx="103">
                  <c:v>8.0000000000000068E-8</c:v>
                </c:pt>
                <c:pt idx="104">
                  <c:v>8.0050000000000085E-8</c:v>
                </c:pt>
                <c:pt idx="105">
                  <c:v>8.0100000000000089E-8</c:v>
                </c:pt>
                <c:pt idx="106">
                  <c:v>8.0150000000000092E-8</c:v>
                </c:pt>
                <c:pt idx="107">
                  <c:v>8.020000000000007E-8</c:v>
                </c:pt>
                <c:pt idx="108">
                  <c:v>8.0250000000000073E-8</c:v>
                </c:pt>
                <c:pt idx="109">
                  <c:v>8.0300000000000077E-8</c:v>
                </c:pt>
                <c:pt idx="110">
                  <c:v>8.0350000000000068E-8</c:v>
                </c:pt>
                <c:pt idx="111">
                  <c:v>8.0400000000000058E-8</c:v>
                </c:pt>
                <c:pt idx="112">
                  <c:v>8.0450000000000088E-8</c:v>
                </c:pt>
                <c:pt idx="113">
                  <c:v>8.0500000000000092E-8</c:v>
                </c:pt>
                <c:pt idx="114">
                  <c:v>8.0550000000000109E-8</c:v>
                </c:pt>
                <c:pt idx="115">
                  <c:v>8.0600000000000073E-8</c:v>
                </c:pt>
                <c:pt idx="116">
                  <c:v>8.0650000000000103E-8</c:v>
                </c:pt>
                <c:pt idx="117">
                  <c:v>8.0700000000000081E-8</c:v>
                </c:pt>
                <c:pt idx="118">
                  <c:v>8.0750000000000084E-8</c:v>
                </c:pt>
                <c:pt idx="119">
                  <c:v>8.0800000000000088E-8</c:v>
                </c:pt>
                <c:pt idx="120">
                  <c:v>8.0850000000000092E-8</c:v>
                </c:pt>
                <c:pt idx="121">
                  <c:v>8.0900000000000069E-8</c:v>
                </c:pt>
                <c:pt idx="122">
                  <c:v>8.0950000000000073E-8</c:v>
                </c:pt>
                <c:pt idx="123">
                  <c:v>8.100000000000009E-8</c:v>
                </c:pt>
                <c:pt idx="124">
                  <c:v>8.1050000000000081E-8</c:v>
                </c:pt>
                <c:pt idx="125">
                  <c:v>8.1100000000000071E-8</c:v>
                </c:pt>
                <c:pt idx="126">
                  <c:v>8.1150000000000088E-8</c:v>
                </c:pt>
                <c:pt idx="127">
                  <c:v>8.1200000000000079E-8</c:v>
                </c:pt>
                <c:pt idx="128">
                  <c:v>8.1250000000000069E-8</c:v>
                </c:pt>
                <c:pt idx="129">
                  <c:v>8.1300000000000046E-8</c:v>
                </c:pt>
                <c:pt idx="130">
                  <c:v>8.1350000000000063E-8</c:v>
                </c:pt>
                <c:pt idx="131">
                  <c:v>8.1400000000000041E-8</c:v>
                </c:pt>
                <c:pt idx="132">
                  <c:v>8.1450000000000071E-8</c:v>
                </c:pt>
                <c:pt idx="133">
                  <c:v>8.1500000000000075E-8</c:v>
                </c:pt>
                <c:pt idx="134">
                  <c:v>8.1550000000000105E-8</c:v>
                </c:pt>
                <c:pt idx="135">
                  <c:v>8.1600000000000069E-8</c:v>
                </c:pt>
                <c:pt idx="136">
                  <c:v>8.1650000000000086E-8</c:v>
                </c:pt>
                <c:pt idx="137">
                  <c:v>8.170000000000009E-8</c:v>
                </c:pt>
                <c:pt idx="138">
                  <c:v>8.175000000000008E-8</c:v>
                </c:pt>
                <c:pt idx="139">
                  <c:v>8.1800000000000071E-8</c:v>
                </c:pt>
                <c:pt idx="140">
                  <c:v>8.1850000000000074E-8</c:v>
                </c:pt>
                <c:pt idx="141">
                  <c:v>8.1900000000000078E-8</c:v>
                </c:pt>
                <c:pt idx="142">
                  <c:v>8.1950000000000069E-8</c:v>
                </c:pt>
                <c:pt idx="143">
                  <c:v>8.2000000000000059E-8</c:v>
                </c:pt>
                <c:pt idx="144">
                  <c:v>8.2050000000000076E-8</c:v>
                </c:pt>
                <c:pt idx="145">
                  <c:v>8.210000000000004E-8</c:v>
                </c:pt>
                <c:pt idx="146">
                  <c:v>8.2150000000000071E-8</c:v>
                </c:pt>
                <c:pt idx="147">
                  <c:v>8.2200000000000048E-8</c:v>
                </c:pt>
                <c:pt idx="148">
                  <c:v>8.2250000000000091E-8</c:v>
                </c:pt>
                <c:pt idx="149">
                  <c:v>8.2300000000000055E-8</c:v>
                </c:pt>
                <c:pt idx="150">
                  <c:v>8.2350000000000072E-8</c:v>
                </c:pt>
                <c:pt idx="151">
                  <c:v>8.2400000000000063E-8</c:v>
                </c:pt>
                <c:pt idx="152">
                  <c:v>8.245000000000004E-8</c:v>
                </c:pt>
                <c:pt idx="153">
                  <c:v>8.250000000000007E-8</c:v>
                </c:pt>
                <c:pt idx="154">
                  <c:v>8.2550000000000074E-8</c:v>
                </c:pt>
                <c:pt idx="155">
                  <c:v>8.2600000000000091E-8</c:v>
                </c:pt>
                <c:pt idx="156">
                  <c:v>8.2650000000000082E-8</c:v>
                </c:pt>
                <c:pt idx="157">
                  <c:v>8.2700000000000072E-8</c:v>
                </c:pt>
                <c:pt idx="158">
                  <c:v>8.2750000000000076E-8</c:v>
                </c:pt>
                <c:pt idx="159">
                  <c:v>8.2800000000000053E-8</c:v>
                </c:pt>
                <c:pt idx="160">
                  <c:v>8.285000000000007E-8</c:v>
                </c:pt>
                <c:pt idx="161">
                  <c:v>8.2900000000000061E-8</c:v>
                </c:pt>
                <c:pt idx="162">
                  <c:v>8.2950000000000078E-8</c:v>
                </c:pt>
                <c:pt idx="163">
                  <c:v>8.3000000000000081E-8</c:v>
                </c:pt>
                <c:pt idx="164">
                  <c:v>8.3050000000000085E-8</c:v>
                </c:pt>
                <c:pt idx="165">
                  <c:v>8.3100000000000089E-8</c:v>
                </c:pt>
                <c:pt idx="166">
                  <c:v>8.3150000000000106E-8</c:v>
                </c:pt>
                <c:pt idx="167">
                  <c:v>8.320000000000007E-8</c:v>
                </c:pt>
                <c:pt idx="168">
                  <c:v>8.3250000000000087E-8</c:v>
                </c:pt>
                <c:pt idx="169">
                  <c:v>8.3300000000000091E-8</c:v>
                </c:pt>
                <c:pt idx="170">
                  <c:v>8.3350000000000081E-8</c:v>
                </c:pt>
                <c:pt idx="171">
                  <c:v>8.3400000000000072E-8</c:v>
                </c:pt>
                <c:pt idx="172">
                  <c:v>8.3450000000000102E-8</c:v>
                </c:pt>
                <c:pt idx="173">
                  <c:v>8.3500000000000106E-8</c:v>
                </c:pt>
                <c:pt idx="174">
                  <c:v>8.355000000000011E-8</c:v>
                </c:pt>
                <c:pt idx="175">
                  <c:v>8.3600000000000087E-8</c:v>
                </c:pt>
                <c:pt idx="176">
                  <c:v>8.3650000000000104E-8</c:v>
                </c:pt>
                <c:pt idx="177">
                  <c:v>8.3700000000000081E-8</c:v>
                </c:pt>
                <c:pt idx="178">
                  <c:v>8.3750000000000111E-8</c:v>
                </c:pt>
                <c:pt idx="179">
                  <c:v>8.3800000000000102E-8</c:v>
                </c:pt>
                <c:pt idx="180">
                  <c:v>8.3850000000000106E-8</c:v>
                </c:pt>
                <c:pt idx="181">
                  <c:v>8.3900000000000083E-8</c:v>
                </c:pt>
                <c:pt idx="182">
                  <c:v>8.3950000000000087E-8</c:v>
                </c:pt>
                <c:pt idx="183">
                  <c:v>8.400000000000009E-8</c:v>
                </c:pt>
                <c:pt idx="184">
                  <c:v>8.4050000000000107E-8</c:v>
                </c:pt>
                <c:pt idx="185">
                  <c:v>8.4100000000000071E-8</c:v>
                </c:pt>
                <c:pt idx="186">
                  <c:v>8.4150000000000102E-8</c:v>
                </c:pt>
                <c:pt idx="187">
                  <c:v>8.4200000000000092E-8</c:v>
                </c:pt>
                <c:pt idx="188">
                  <c:v>8.4250000000000083E-8</c:v>
                </c:pt>
                <c:pt idx="189">
                  <c:v>8.4300000000000073E-8</c:v>
                </c:pt>
                <c:pt idx="190">
                  <c:v>8.4350000000000077E-8</c:v>
                </c:pt>
                <c:pt idx="191">
                  <c:v>8.4400000000000054E-8</c:v>
                </c:pt>
                <c:pt idx="192">
                  <c:v>8.4450000000000071E-8</c:v>
                </c:pt>
                <c:pt idx="193">
                  <c:v>8.4500000000000102E-8</c:v>
                </c:pt>
                <c:pt idx="194">
                  <c:v>8.4550000000000145E-8</c:v>
                </c:pt>
                <c:pt idx="195">
                  <c:v>8.4600000000000083E-8</c:v>
                </c:pt>
                <c:pt idx="196">
                  <c:v>8.4650000000000113E-8</c:v>
                </c:pt>
                <c:pt idx="197">
                  <c:v>8.4700000000000103E-8</c:v>
                </c:pt>
                <c:pt idx="198">
                  <c:v>8.4750000000000107E-8</c:v>
                </c:pt>
                <c:pt idx="199">
                  <c:v>8.4800000000000071E-8</c:v>
                </c:pt>
                <c:pt idx="200">
                  <c:v>8.4850000000000101E-8</c:v>
                </c:pt>
                <c:pt idx="201">
                  <c:v>8.4900000000000132E-8</c:v>
                </c:pt>
                <c:pt idx="202">
                  <c:v>8.4950000000000082E-8</c:v>
                </c:pt>
                <c:pt idx="203">
                  <c:v>8.5000000000000073E-8</c:v>
                </c:pt>
                <c:pt idx="204">
                  <c:v>8.5050000000000103E-8</c:v>
                </c:pt>
                <c:pt idx="205">
                  <c:v>8.5100000000000067E-8</c:v>
                </c:pt>
                <c:pt idx="206">
                  <c:v>8.5150000000000084E-8</c:v>
                </c:pt>
                <c:pt idx="207">
                  <c:v>8.5200000000000075E-8</c:v>
                </c:pt>
                <c:pt idx="208">
                  <c:v>8.5250000000000092E-8</c:v>
                </c:pt>
                <c:pt idx="209">
                  <c:v>8.5300000000000069E-8</c:v>
                </c:pt>
                <c:pt idx="210">
                  <c:v>8.5350000000000073E-8</c:v>
                </c:pt>
                <c:pt idx="211">
                  <c:v>8.5400000000000076E-8</c:v>
                </c:pt>
                <c:pt idx="212">
                  <c:v>8.5450000000000067E-8</c:v>
                </c:pt>
                <c:pt idx="213">
                  <c:v>8.5500000000000084E-8</c:v>
                </c:pt>
                <c:pt idx="214">
                  <c:v>8.5550000000000088E-8</c:v>
                </c:pt>
                <c:pt idx="215">
                  <c:v>8.5600000000000118E-8</c:v>
                </c:pt>
                <c:pt idx="216">
                  <c:v>8.5650000000000109E-8</c:v>
                </c:pt>
                <c:pt idx="217">
                  <c:v>8.5700000000000073E-8</c:v>
                </c:pt>
                <c:pt idx="218">
                  <c:v>8.5750000000000103E-8</c:v>
                </c:pt>
                <c:pt idx="219">
                  <c:v>8.580000000000008E-8</c:v>
                </c:pt>
                <c:pt idx="220">
                  <c:v>8.5850000000000084E-8</c:v>
                </c:pt>
                <c:pt idx="221">
                  <c:v>8.5900000000000074E-8</c:v>
                </c:pt>
                <c:pt idx="222">
                  <c:v>8.5950000000000091E-8</c:v>
                </c:pt>
                <c:pt idx="223">
                  <c:v>8.6000000000000069E-8</c:v>
                </c:pt>
                <c:pt idx="224">
                  <c:v>8.6050000000000072E-8</c:v>
                </c:pt>
                <c:pt idx="225">
                  <c:v>8.6100000000000089E-8</c:v>
                </c:pt>
                <c:pt idx="226">
                  <c:v>8.615000000000008E-8</c:v>
                </c:pt>
                <c:pt idx="227">
                  <c:v>8.620000000000007E-8</c:v>
                </c:pt>
                <c:pt idx="228">
                  <c:v>8.6250000000000074E-8</c:v>
                </c:pt>
                <c:pt idx="229">
                  <c:v>8.6300000000000078E-8</c:v>
                </c:pt>
                <c:pt idx="230">
                  <c:v>8.6350000000000068E-8</c:v>
                </c:pt>
                <c:pt idx="231">
                  <c:v>8.6400000000000059E-8</c:v>
                </c:pt>
                <c:pt idx="232">
                  <c:v>8.6450000000000076E-8</c:v>
                </c:pt>
                <c:pt idx="233">
                  <c:v>8.650000000000008E-8</c:v>
                </c:pt>
                <c:pt idx="234">
                  <c:v>8.6550000000000083E-8</c:v>
                </c:pt>
                <c:pt idx="235">
                  <c:v>8.6600000000000074E-8</c:v>
                </c:pt>
                <c:pt idx="236">
                  <c:v>8.6650000000000104E-8</c:v>
                </c:pt>
                <c:pt idx="237">
                  <c:v>8.6700000000000068E-8</c:v>
                </c:pt>
                <c:pt idx="238">
                  <c:v>8.6750000000000085E-8</c:v>
                </c:pt>
                <c:pt idx="239">
                  <c:v>8.6800000000000089E-8</c:v>
                </c:pt>
                <c:pt idx="240">
                  <c:v>8.685000000000008E-8</c:v>
                </c:pt>
                <c:pt idx="241">
                  <c:v>8.690000000000007E-8</c:v>
                </c:pt>
                <c:pt idx="242">
                  <c:v>8.6950000000000074E-8</c:v>
                </c:pt>
                <c:pt idx="243">
                  <c:v>8.7000000000000091E-8</c:v>
                </c:pt>
                <c:pt idx="244">
                  <c:v>8.7050000000000081E-8</c:v>
                </c:pt>
                <c:pt idx="245">
                  <c:v>8.7100000000000059E-8</c:v>
                </c:pt>
                <c:pt idx="246">
                  <c:v>8.7150000000000089E-8</c:v>
                </c:pt>
                <c:pt idx="247">
                  <c:v>8.720000000000004E-8</c:v>
                </c:pt>
                <c:pt idx="248">
                  <c:v>8.725000000000007E-8</c:v>
                </c:pt>
                <c:pt idx="249">
                  <c:v>8.7300000000000047E-8</c:v>
                </c:pt>
                <c:pt idx="250">
                  <c:v>8.7350000000000064E-8</c:v>
                </c:pt>
                <c:pt idx="251">
                  <c:v>8.7400000000000041E-8</c:v>
                </c:pt>
                <c:pt idx="252">
                  <c:v>8.7450000000000072E-8</c:v>
                </c:pt>
                <c:pt idx="253">
                  <c:v>8.7500000000000089E-8</c:v>
                </c:pt>
                <c:pt idx="254">
                  <c:v>8.7550000000000106E-8</c:v>
                </c:pt>
                <c:pt idx="255">
                  <c:v>8.760000000000007E-8</c:v>
                </c:pt>
                <c:pt idx="256">
                  <c:v>8.7650000000000087E-8</c:v>
                </c:pt>
                <c:pt idx="257">
                  <c:v>8.770000000000009E-8</c:v>
                </c:pt>
                <c:pt idx="258">
                  <c:v>8.7750000000000081E-8</c:v>
                </c:pt>
                <c:pt idx="259">
                  <c:v>8.7800000000000072E-8</c:v>
                </c:pt>
                <c:pt idx="260">
                  <c:v>8.7850000000000089E-8</c:v>
                </c:pt>
                <c:pt idx="261">
                  <c:v>8.7900000000000053E-8</c:v>
                </c:pt>
                <c:pt idx="262">
                  <c:v>8.795000000000007E-8</c:v>
                </c:pt>
                <c:pt idx="263">
                  <c:v>8.8000000000000087E-8</c:v>
                </c:pt>
                <c:pt idx="264">
                  <c:v>8.8050000000000104E-8</c:v>
                </c:pt>
                <c:pt idx="265">
                  <c:v>8.8100000000000081E-8</c:v>
                </c:pt>
                <c:pt idx="266">
                  <c:v>8.8150000000000111E-8</c:v>
                </c:pt>
                <c:pt idx="267">
                  <c:v>8.8200000000000102E-8</c:v>
                </c:pt>
                <c:pt idx="268">
                  <c:v>8.8250000000000105E-8</c:v>
                </c:pt>
                <c:pt idx="269">
                  <c:v>8.8300000000000069E-8</c:v>
                </c:pt>
                <c:pt idx="270">
                  <c:v>8.8350000000000086E-8</c:v>
                </c:pt>
                <c:pt idx="271">
                  <c:v>8.840000000000009E-8</c:v>
                </c:pt>
                <c:pt idx="272">
                  <c:v>8.8450000000000081E-8</c:v>
                </c:pt>
                <c:pt idx="273">
                  <c:v>8.8500000000000111E-8</c:v>
                </c:pt>
                <c:pt idx="274">
                  <c:v>8.8550000000000128E-8</c:v>
                </c:pt>
                <c:pt idx="275">
                  <c:v>8.8600000000000145E-8</c:v>
                </c:pt>
                <c:pt idx="276">
                  <c:v>8.8650000000000109E-8</c:v>
                </c:pt>
                <c:pt idx="277">
                  <c:v>8.8700000000000086E-8</c:v>
                </c:pt>
                <c:pt idx="278">
                  <c:v>8.8750000000000116E-8</c:v>
                </c:pt>
                <c:pt idx="279">
                  <c:v>8.880000000000008E-8</c:v>
                </c:pt>
                <c:pt idx="280">
                  <c:v>8.8850000000000111E-8</c:v>
                </c:pt>
                <c:pt idx="281">
                  <c:v>8.8900000000000101E-8</c:v>
                </c:pt>
                <c:pt idx="282">
                  <c:v>8.8950000000000105E-8</c:v>
                </c:pt>
                <c:pt idx="283">
                  <c:v>8.9000000000000082E-8</c:v>
                </c:pt>
                <c:pt idx="284">
                  <c:v>8.9050000000000086E-8</c:v>
                </c:pt>
                <c:pt idx="285">
                  <c:v>8.910000000000009E-8</c:v>
                </c:pt>
                <c:pt idx="286">
                  <c:v>8.9150000000000107E-8</c:v>
                </c:pt>
                <c:pt idx="287">
                  <c:v>8.9200000000000071E-8</c:v>
                </c:pt>
                <c:pt idx="288">
                  <c:v>8.9250000000000088E-8</c:v>
                </c:pt>
                <c:pt idx="289">
                  <c:v>8.9300000000000105E-8</c:v>
                </c:pt>
                <c:pt idx="290">
                  <c:v>8.9350000000000082E-8</c:v>
                </c:pt>
                <c:pt idx="291">
                  <c:v>8.9400000000000073E-8</c:v>
                </c:pt>
                <c:pt idx="292">
                  <c:v>8.9450000000000076E-8</c:v>
                </c:pt>
                <c:pt idx="293">
                  <c:v>8.9500000000000107E-8</c:v>
                </c:pt>
                <c:pt idx="294">
                  <c:v>8.955000000000011E-8</c:v>
                </c:pt>
                <c:pt idx="295">
                  <c:v>8.9600000000000088E-8</c:v>
                </c:pt>
                <c:pt idx="296">
                  <c:v>8.9650000000000131E-8</c:v>
                </c:pt>
                <c:pt idx="297">
                  <c:v>8.9700000000000082E-8</c:v>
                </c:pt>
                <c:pt idx="298">
                  <c:v>8.9750000000000125E-8</c:v>
                </c:pt>
                <c:pt idx="299">
                  <c:v>8.9800000000000103E-8</c:v>
                </c:pt>
                <c:pt idx="300">
                  <c:v>8.9850000000000106E-8</c:v>
                </c:pt>
                <c:pt idx="301">
                  <c:v>8.9900000000000084E-8</c:v>
                </c:pt>
                <c:pt idx="302">
                  <c:v>8.9950000000000087E-8</c:v>
                </c:pt>
                <c:pt idx="303">
                  <c:v>9.0000000000000104E-8</c:v>
                </c:pt>
                <c:pt idx="304">
                  <c:v>9.0050000000000082E-8</c:v>
                </c:pt>
                <c:pt idx="305">
                  <c:v>9.0100000000000072E-8</c:v>
                </c:pt>
                <c:pt idx="306">
                  <c:v>9.0150000000000102E-8</c:v>
                </c:pt>
                <c:pt idx="307">
                  <c:v>9.0200000000000067E-8</c:v>
                </c:pt>
                <c:pt idx="308">
                  <c:v>9.0250000000000084E-8</c:v>
                </c:pt>
                <c:pt idx="309">
                  <c:v>9.0300000000000074E-8</c:v>
                </c:pt>
                <c:pt idx="310">
                  <c:v>9.0350000000000078E-8</c:v>
                </c:pt>
                <c:pt idx="311">
                  <c:v>9.0400000000000068E-8</c:v>
                </c:pt>
                <c:pt idx="312">
                  <c:v>9.0450000000000072E-8</c:v>
                </c:pt>
                <c:pt idx="313">
                  <c:v>9.0500000000000102E-8</c:v>
                </c:pt>
                <c:pt idx="314">
                  <c:v>9.0550000000000106E-8</c:v>
                </c:pt>
                <c:pt idx="315">
                  <c:v>9.0600000000000083E-8</c:v>
                </c:pt>
                <c:pt idx="316">
                  <c:v>9.0650000000000087E-8</c:v>
                </c:pt>
                <c:pt idx="317">
                  <c:v>9.0700000000000091E-8</c:v>
                </c:pt>
                <c:pt idx="318">
                  <c:v>9.0750000000000108E-8</c:v>
                </c:pt>
                <c:pt idx="319">
                  <c:v>9.0800000000000072E-8</c:v>
                </c:pt>
                <c:pt idx="320">
                  <c:v>9.0850000000000102E-8</c:v>
                </c:pt>
                <c:pt idx="321">
                  <c:v>9.0900000000000079E-8</c:v>
                </c:pt>
                <c:pt idx="322">
                  <c:v>9.0950000000000083E-8</c:v>
                </c:pt>
                <c:pt idx="323">
                  <c:v>9.1000000000000074E-8</c:v>
                </c:pt>
                <c:pt idx="324">
                  <c:v>9.1050000000000104E-8</c:v>
                </c:pt>
                <c:pt idx="325">
                  <c:v>9.1100000000000055E-8</c:v>
                </c:pt>
                <c:pt idx="326">
                  <c:v>9.1150000000000072E-8</c:v>
                </c:pt>
                <c:pt idx="327">
                  <c:v>9.1200000000000089E-8</c:v>
                </c:pt>
                <c:pt idx="328">
                  <c:v>9.1250000000000079E-8</c:v>
                </c:pt>
                <c:pt idx="329">
                  <c:v>9.130000000000007E-8</c:v>
                </c:pt>
                <c:pt idx="330">
                  <c:v>9.1350000000000074E-8</c:v>
                </c:pt>
                <c:pt idx="331">
                  <c:v>9.1400000000000077E-8</c:v>
                </c:pt>
                <c:pt idx="332">
                  <c:v>9.1450000000000068E-8</c:v>
                </c:pt>
                <c:pt idx="333">
                  <c:v>9.1500000000000085E-8</c:v>
                </c:pt>
                <c:pt idx="334">
                  <c:v>9.1550000000000128E-8</c:v>
                </c:pt>
                <c:pt idx="335">
                  <c:v>9.1600000000000092E-8</c:v>
                </c:pt>
                <c:pt idx="336">
                  <c:v>9.1650000000000109E-8</c:v>
                </c:pt>
                <c:pt idx="337">
                  <c:v>9.1700000000000073E-8</c:v>
                </c:pt>
                <c:pt idx="338">
                  <c:v>9.1750000000000104E-8</c:v>
                </c:pt>
                <c:pt idx="339">
                  <c:v>9.1800000000000068E-8</c:v>
                </c:pt>
                <c:pt idx="340">
                  <c:v>9.1850000000000085E-8</c:v>
                </c:pt>
                <c:pt idx="341">
                  <c:v>9.1900000000000088E-8</c:v>
                </c:pt>
                <c:pt idx="342">
                  <c:v>9.1950000000000092E-8</c:v>
                </c:pt>
                <c:pt idx="343">
                  <c:v>9.2000000000000069E-8</c:v>
                </c:pt>
                <c:pt idx="344">
                  <c:v>9.2050000000000073E-8</c:v>
                </c:pt>
                <c:pt idx="345">
                  <c:v>9.210000000000009E-8</c:v>
                </c:pt>
                <c:pt idx="346">
                  <c:v>9.2150000000000081E-8</c:v>
                </c:pt>
                <c:pt idx="347">
                  <c:v>9.2200000000000071E-8</c:v>
                </c:pt>
                <c:pt idx="348">
                  <c:v>9.2250000000000088E-8</c:v>
                </c:pt>
                <c:pt idx="349">
                  <c:v>9.2300000000000079E-8</c:v>
                </c:pt>
                <c:pt idx="350">
                  <c:v>9.2350000000000069E-8</c:v>
                </c:pt>
                <c:pt idx="351">
                  <c:v>9.2400000000000047E-8</c:v>
                </c:pt>
                <c:pt idx="352">
                  <c:v>9.2450000000000064E-8</c:v>
                </c:pt>
                <c:pt idx="353">
                  <c:v>9.2500000000000081E-8</c:v>
                </c:pt>
                <c:pt idx="354">
                  <c:v>9.2550000000000084E-8</c:v>
                </c:pt>
                <c:pt idx="355">
                  <c:v>9.2600000000000088E-8</c:v>
                </c:pt>
                <c:pt idx="356">
                  <c:v>9.2650000000000105E-8</c:v>
                </c:pt>
                <c:pt idx="357">
                  <c:v>9.2700000000000069E-8</c:v>
                </c:pt>
                <c:pt idx="358">
                  <c:v>9.2750000000000086E-8</c:v>
                </c:pt>
                <c:pt idx="359">
                  <c:v>9.280000000000009E-8</c:v>
                </c:pt>
                <c:pt idx="360">
                  <c:v>9.285000000000008E-8</c:v>
                </c:pt>
                <c:pt idx="361">
                  <c:v>9.2900000000000071E-8</c:v>
                </c:pt>
                <c:pt idx="362">
                  <c:v>9.2950000000000075E-8</c:v>
                </c:pt>
                <c:pt idx="363">
                  <c:v>9.3000000000000105E-8</c:v>
                </c:pt>
                <c:pt idx="364">
                  <c:v>9.3050000000000109E-8</c:v>
                </c:pt>
                <c:pt idx="365">
                  <c:v>9.3100000000000086E-8</c:v>
                </c:pt>
                <c:pt idx="366">
                  <c:v>9.3150000000000103E-8</c:v>
                </c:pt>
                <c:pt idx="367">
                  <c:v>9.320000000000008E-8</c:v>
                </c:pt>
                <c:pt idx="368">
                  <c:v>9.325000000000011E-8</c:v>
                </c:pt>
                <c:pt idx="369">
                  <c:v>9.3300000000000074E-8</c:v>
                </c:pt>
                <c:pt idx="370">
                  <c:v>9.3350000000000105E-8</c:v>
                </c:pt>
                <c:pt idx="371">
                  <c:v>9.3400000000000082E-8</c:v>
                </c:pt>
                <c:pt idx="372">
                  <c:v>9.3450000000000086E-8</c:v>
                </c:pt>
                <c:pt idx="373">
                  <c:v>9.3500000000000103E-8</c:v>
                </c:pt>
                <c:pt idx="374">
                  <c:v>9.355000000000012E-8</c:v>
                </c:pt>
                <c:pt idx="375">
                  <c:v>9.360000000000011E-8</c:v>
                </c:pt>
                <c:pt idx="376">
                  <c:v>9.3650000000000114E-8</c:v>
                </c:pt>
                <c:pt idx="377">
                  <c:v>9.3700000000000144E-8</c:v>
                </c:pt>
                <c:pt idx="378">
                  <c:v>9.3750000000000108E-8</c:v>
                </c:pt>
                <c:pt idx="379">
                  <c:v>9.3800000000000086E-8</c:v>
                </c:pt>
                <c:pt idx="380">
                  <c:v>9.3850000000000129E-8</c:v>
                </c:pt>
                <c:pt idx="381">
                  <c:v>9.3900000000000106E-8</c:v>
                </c:pt>
                <c:pt idx="382">
                  <c:v>9.395000000000011E-8</c:v>
                </c:pt>
                <c:pt idx="383">
                  <c:v>9.4000000000000087E-8</c:v>
                </c:pt>
                <c:pt idx="384">
                  <c:v>9.4050000000000104E-8</c:v>
                </c:pt>
                <c:pt idx="385">
                  <c:v>9.4100000000000082E-8</c:v>
                </c:pt>
                <c:pt idx="386">
                  <c:v>9.4150000000000085E-8</c:v>
                </c:pt>
                <c:pt idx="387">
                  <c:v>9.4200000000000089E-8</c:v>
                </c:pt>
                <c:pt idx="388">
                  <c:v>9.4250000000000106E-8</c:v>
                </c:pt>
                <c:pt idx="389">
                  <c:v>9.430000000000007E-8</c:v>
                </c:pt>
                <c:pt idx="390">
                  <c:v>9.4350000000000087E-8</c:v>
                </c:pt>
                <c:pt idx="391">
                  <c:v>9.4400000000000091E-8</c:v>
                </c:pt>
                <c:pt idx="392">
                  <c:v>9.4450000000000081E-8</c:v>
                </c:pt>
                <c:pt idx="393">
                  <c:v>9.4500000000000125E-8</c:v>
                </c:pt>
                <c:pt idx="394">
                  <c:v>9.4550000000000129E-8</c:v>
                </c:pt>
                <c:pt idx="395">
                  <c:v>9.4600000000000106E-8</c:v>
                </c:pt>
                <c:pt idx="396">
                  <c:v>9.465000000000011E-8</c:v>
                </c:pt>
                <c:pt idx="397">
                  <c:v>9.4700000000000087E-8</c:v>
                </c:pt>
                <c:pt idx="398">
                  <c:v>9.4750000000000104E-8</c:v>
                </c:pt>
                <c:pt idx="399">
                  <c:v>9.4800000000000081E-8</c:v>
                </c:pt>
                <c:pt idx="400">
                  <c:v>9.4850000000000125E-8</c:v>
                </c:pt>
                <c:pt idx="401">
                  <c:v>9.4900000000000102E-8</c:v>
                </c:pt>
                <c:pt idx="402">
                  <c:v>9.4950000000000106E-8</c:v>
                </c:pt>
                <c:pt idx="403">
                  <c:v>9.5000000000000083E-8</c:v>
                </c:pt>
                <c:pt idx="404">
                  <c:v>9.5050000000000087E-8</c:v>
                </c:pt>
                <c:pt idx="405">
                  <c:v>9.5100000000000091E-8</c:v>
                </c:pt>
                <c:pt idx="406">
                  <c:v>9.5150000000000081E-8</c:v>
                </c:pt>
                <c:pt idx="407">
                  <c:v>9.5200000000000072E-8</c:v>
                </c:pt>
                <c:pt idx="408">
                  <c:v>9.5250000000000102E-8</c:v>
                </c:pt>
                <c:pt idx="409">
                  <c:v>9.5300000000000092E-8</c:v>
                </c:pt>
                <c:pt idx="410">
                  <c:v>9.5350000000000083E-8</c:v>
                </c:pt>
                <c:pt idx="411">
                  <c:v>9.5400000000000073E-8</c:v>
                </c:pt>
                <c:pt idx="412">
                  <c:v>9.5450000000000077E-8</c:v>
                </c:pt>
                <c:pt idx="413">
                  <c:v>9.5500000000000107E-8</c:v>
                </c:pt>
                <c:pt idx="414">
                  <c:v>9.5550000000000111E-8</c:v>
                </c:pt>
                <c:pt idx="415">
                  <c:v>9.5600000000000102E-8</c:v>
                </c:pt>
                <c:pt idx="416">
                  <c:v>9.5650000000000105E-8</c:v>
                </c:pt>
                <c:pt idx="417">
                  <c:v>9.5700000000000083E-8</c:v>
                </c:pt>
                <c:pt idx="418">
                  <c:v>9.5750000000000086E-8</c:v>
                </c:pt>
                <c:pt idx="419">
                  <c:v>9.580000000000009E-8</c:v>
                </c:pt>
                <c:pt idx="420">
                  <c:v>9.5850000000000107E-8</c:v>
                </c:pt>
                <c:pt idx="421">
                  <c:v>9.5900000000000071E-8</c:v>
                </c:pt>
                <c:pt idx="422">
                  <c:v>9.5950000000000101E-8</c:v>
                </c:pt>
                <c:pt idx="423">
                  <c:v>9.6000000000000132E-8</c:v>
                </c:pt>
                <c:pt idx="424">
                  <c:v>9.6050000000000083E-8</c:v>
                </c:pt>
                <c:pt idx="425">
                  <c:v>9.6100000000000073E-8</c:v>
                </c:pt>
                <c:pt idx="426">
                  <c:v>9.6150000000000103E-8</c:v>
                </c:pt>
                <c:pt idx="427">
                  <c:v>9.6200000000000067E-8</c:v>
                </c:pt>
                <c:pt idx="428">
                  <c:v>9.6250000000000084E-8</c:v>
                </c:pt>
                <c:pt idx="429">
                  <c:v>9.6300000000000075E-8</c:v>
                </c:pt>
                <c:pt idx="430">
                  <c:v>9.6350000000000092E-8</c:v>
                </c:pt>
                <c:pt idx="431">
                  <c:v>9.6400000000000069E-8</c:v>
                </c:pt>
                <c:pt idx="432">
                  <c:v>9.6450000000000073E-8</c:v>
                </c:pt>
                <c:pt idx="433">
                  <c:v>9.6500000000000103E-8</c:v>
                </c:pt>
                <c:pt idx="434">
                  <c:v>9.6550000000000107E-8</c:v>
                </c:pt>
                <c:pt idx="435">
                  <c:v>9.6600000000000084E-8</c:v>
                </c:pt>
                <c:pt idx="436">
                  <c:v>9.6650000000000088E-8</c:v>
                </c:pt>
                <c:pt idx="437">
                  <c:v>9.6700000000000118E-8</c:v>
                </c:pt>
                <c:pt idx="438">
                  <c:v>9.6750000000000109E-8</c:v>
                </c:pt>
                <c:pt idx="439">
                  <c:v>9.6800000000000073E-8</c:v>
                </c:pt>
                <c:pt idx="440">
                  <c:v>9.6850000000000103E-8</c:v>
                </c:pt>
                <c:pt idx="441">
                  <c:v>9.6900000000000067E-8</c:v>
                </c:pt>
                <c:pt idx="442">
                  <c:v>9.6950000000000084E-8</c:v>
                </c:pt>
                <c:pt idx="443">
                  <c:v>9.7000000000000074E-8</c:v>
                </c:pt>
                <c:pt idx="444">
                  <c:v>9.7050000000000091E-8</c:v>
                </c:pt>
                <c:pt idx="445">
                  <c:v>9.7100000000000069E-8</c:v>
                </c:pt>
                <c:pt idx="446">
                  <c:v>9.7150000000000073E-8</c:v>
                </c:pt>
                <c:pt idx="447">
                  <c:v>9.720000000000009E-8</c:v>
                </c:pt>
                <c:pt idx="448">
                  <c:v>9.725000000000008E-8</c:v>
                </c:pt>
                <c:pt idx="449">
                  <c:v>9.7300000000000071E-8</c:v>
                </c:pt>
                <c:pt idx="450">
                  <c:v>9.7350000000000074E-8</c:v>
                </c:pt>
                <c:pt idx="451">
                  <c:v>9.7400000000000078E-8</c:v>
                </c:pt>
                <c:pt idx="452">
                  <c:v>9.7450000000000069E-8</c:v>
                </c:pt>
                <c:pt idx="453">
                  <c:v>9.7500000000000072E-8</c:v>
                </c:pt>
                <c:pt idx="454">
                  <c:v>9.7550000000000103E-8</c:v>
                </c:pt>
                <c:pt idx="455">
                  <c:v>9.760000000000008E-8</c:v>
                </c:pt>
                <c:pt idx="456">
                  <c:v>9.7650000000000084E-8</c:v>
                </c:pt>
                <c:pt idx="457">
                  <c:v>9.7700000000000074E-8</c:v>
                </c:pt>
                <c:pt idx="458">
                  <c:v>9.7750000000000104E-8</c:v>
                </c:pt>
                <c:pt idx="459">
                  <c:v>9.7800000000000068E-8</c:v>
                </c:pt>
                <c:pt idx="460">
                  <c:v>9.7850000000000085E-8</c:v>
                </c:pt>
                <c:pt idx="461">
                  <c:v>9.7900000000000089E-8</c:v>
                </c:pt>
                <c:pt idx="462">
                  <c:v>9.795000000000008E-8</c:v>
                </c:pt>
                <c:pt idx="463">
                  <c:v>9.800000000000011E-8</c:v>
                </c:pt>
                <c:pt idx="464">
                  <c:v>9.8050000000000114E-8</c:v>
                </c:pt>
                <c:pt idx="465">
                  <c:v>9.8100000000000104E-8</c:v>
                </c:pt>
                <c:pt idx="466">
                  <c:v>9.8150000000000108E-8</c:v>
                </c:pt>
                <c:pt idx="467">
                  <c:v>9.8200000000000085E-8</c:v>
                </c:pt>
                <c:pt idx="468">
                  <c:v>9.8250000000000129E-8</c:v>
                </c:pt>
                <c:pt idx="469">
                  <c:v>9.830000000000008E-8</c:v>
                </c:pt>
                <c:pt idx="470">
                  <c:v>9.835000000000011E-8</c:v>
                </c:pt>
                <c:pt idx="471">
                  <c:v>9.8400000000000074E-8</c:v>
                </c:pt>
                <c:pt idx="472">
                  <c:v>9.8450000000000104E-8</c:v>
                </c:pt>
                <c:pt idx="473">
                  <c:v>9.8500000000000108E-8</c:v>
                </c:pt>
                <c:pt idx="474">
                  <c:v>9.8550000000000138E-8</c:v>
                </c:pt>
                <c:pt idx="475">
                  <c:v>9.8600000000000129E-8</c:v>
                </c:pt>
                <c:pt idx="476">
                  <c:v>9.8650000000000119E-8</c:v>
                </c:pt>
                <c:pt idx="477">
                  <c:v>9.870000000000011E-8</c:v>
                </c:pt>
                <c:pt idx="478">
                  <c:v>9.8750000000000113E-8</c:v>
                </c:pt>
                <c:pt idx="479">
                  <c:v>9.8800000000000104E-8</c:v>
                </c:pt>
                <c:pt idx="480">
                  <c:v>9.8850000000000108E-8</c:v>
                </c:pt>
                <c:pt idx="481">
                  <c:v>9.8900000000000085E-8</c:v>
                </c:pt>
                <c:pt idx="482">
                  <c:v>9.8950000000000128E-8</c:v>
                </c:pt>
                <c:pt idx="483">
                  <c:v>9.9000000000000106E-8</c:v>
                </c:pt>
                <c:pt idx="484">
                  <c:v>9.9050000000000109E-8</c:v>
                </c:pt>
                <c:pt idx="485">
                  <c:v>9.9100000000000087E-8</c:v>
                </c:pt>
                <c:pt idx="486">
                  <c:v>9.9150000000000104E-8</c:v>
                </c:pt>
                <c:pt idx="487">
                  <c:v>9.9200000000000081E-8</c:v>
                </c:pt>
                <c:pt idx="488">
                  <c:v>9.9250000000000085E-8</c:v>
                </c:pt>
                <c:pt idx="489">
                  <c:v>9.9300000000000088E-8</c:v>
                </c:pt>
                <c:pt idx="490">
                  <c:v>9.9350000000000105E-8</c:v>
                </c:pt>
                <c:pt idx="491">
                  <c:v>9.940000000000007E-8</c:v>
                </c:pt>
                <c:pt idx="492">
                  <c:v>9.9450000000000087E-8</c:v>
                </c:pt>
                <c:pt idx="493">
                  <c:v>9.9500000000000103E-8</c:v>
                </c:pt>
                <c:pt idx="494">
                  <c:v>9.955000000000012E-8</c:v>
                </c:pt>
                <c:pt idx="495">
                  <c:v>9.9600000000000111E-8</c:v>
                </c:pt>
                <c:pt idx="496">
                  <c:v>9.9650000000000128E-8</c:v>
                </c:pt>
                <c:pt idx="497">
                  <c:v>9.9700000000000145E-8</c:v>
                </c:pt>
                <c:pt idx="498">
                  <c:v>9.9750000000000109E-8</c:v>
                </c:pt>
                <c:pt idx="499">
                  <c:v>9.9800000000000086E-8</c:v>
                </c:pt>
                <c:pt idx="500">
                  <c:v>9.9850000000000103E-8</c:v>
                </c:pt>
                <c:pt idx="501">
                  <c:v>9.9900000000000081E-8</c:v>
                </c:pt>
                <c:pt idx="502">
                  <c:v>9.9950000000000111E-8</c:v>
                </c:pt>
                <c:pt idx="503">
                  <c:v>1.0000000000000009E-7</c:v>
                </c:pt>
                <c:pt idx="504">
                  <c:v>1.0005000000000008E-7</c:v>
                </c:pt>
                <c:pt idx="505">
                  <c:v>1.0010000000000006E-7</c:v>
                </c:pt>
                <c:pt idx="506">
                  <c:v>1.0015000000000005E-7</c:v>
                </c:pt>
                <c:pt idx="507">
                  <c:v>1.0020000000000009E-7</c:v>
                </c:pt>
                <c:pt idx="508">
                  <c:v>1.0025000000000005E-7</c:v>
                </c:pt>
                <c:pt idx="509">
                  <c:v>1.0030000000000004E-7</c:v>
                </c:pt>
                <c:pt idx="510">
                  <c:v>1.0035000000000005E-7</c:v>
                </c:pt>
                <c:pt idx="511">
                  <c:v>1.0040000000000008E-7</c:v>
                </c:pt>
                <c:pt idx="512">
                  <c:v>1.0045000000000006E-7</c:v>
                </c:pt>
                <c:pt idx="513">
                  <c:v>1.0050000000000005E-7</c:v>
                </c:pt>
                <c:pt idx="514">
                  <c:v>1.0055000000000005E-7</c:v>
                </c:pt>
                <c:pt idx="515">
                  <c:v>1.0060000000000008E-7</c:v>
                </c:pt>
                <c:pt idx="516">
                  <c:v>1.0065000000000006E-7</c:v>
                </c:pt>
                <c:pt idx="517">
                  <c:v>1.0070000000000005E-7</c:v>
                </c:pt>
                <c:pt idx="518">
                  <c:v>1.0075000000000005E-7</c:v>
                </c:pt>
                <c:pt idx="519">
                  <c:v>1.0080000000000008E-7</c:v>
                </c:pt>
                <c:pt idx="520">
                  <c:v>1.0085000000000006E-7</c:v>
                </c:pt>
                <c:pt idx="521">
                  <c:v>1.0090000000000005E-7</c:v>
                </c:pt>
                <c:pt idx="522">
                  <c:v>1.0095000000000004E-7</c:v>
                </c:pt>
                <c:pt idx="523">
                  <c:v>1.0100000000000008E-7</c:v>
                </c:pt>
                <c:pt idx="524">
                  <c:v>1.0105000000000006E-7</c:v>
                </c:pt>
                <c:pt idx="525">
                  <c:v>1.0110000000000005E-7</c:v>
                </c:pt>
                <c:pt idx="526">
                  <c:v>1.0115000000000004E-7</c:v>
                </c:pt>
                <c:pt idx="527">
                  <c:v>1.0120000000000009E-7</c:v>
                </c:pt>
                <c:pt idx="528">
                  <c:v>1.0125000000000008E-7</c:v>
                </c:pt>
                <c:pt idx="529">
                  <c:v>1.0130000000000005E-7</c:v>
                </c:pt>
                <c:pt idx="530">
                  <c:v>1.0135000000000004E-7</c:v>
                </c:pt>
                <c:pt idx="531">
                  <c:v>1.0140000000000006E-7</c:v>
                </c:pt>
                <c:pt idx="532">
                  <c:v>1.0145000000000008E-7</c:v>
                </c:pt>
                <c:pt idx="533">
                  <c:v>1.0150000000000006E-7</c:v>
                </c:pt>
                <c:pt idx="534">
                  <c:v>1.0155000000000005E-7</c:v>
                </c:pt>
                <c:pt idx="535">
                  <c:v>1.0160000000000009E-7</c:v>
                </c:pt>
                <c:pt idx="536">
                  <c:v>1.0165000000000008E-7</c:v>
                </c:pt>
                <c:pt idx="537">
                  <c:v>1.0170000000000006E-7</c:v>
                </c:pt>
                <c:pt idx="538">
                  <c:v>1.0175000000000005E-7</c:v>
                </c:pt>
                <c:pt idx="539">
                  <c:v>1.0180000000000009E-7</c:v>
                </c:pt>
                <c:pt idx="540">
                  <c:v>1.0185000000000008E-7</c:v>
                </c:pt>
                <c:pt idx="541">
                  <c:v>1.0190000000000006E-7</c:v>
                </c:pt>
                <c:pt idx="542">
                  <c:v>1.0195000000000005E-7</c:v>
                </c:pt>
                <c:pt idx="543">
                  <c:v>1.0200000000000008E-7</c:v>
                </c:pt>
                <c:pt idx="544">
                  <c:v>1.0205000000000006E-7</c:v>
                </c:pt>
                <c:pt idx="545">
                  <c:v>1.0210000000000005E-7</c:v>
                </c:pt>
                <c:pt idx="546">
                  <c:v>1.0215000000000005E-7</c:v>
                </c:pt>
                <c:pt idx="547">
                  <c:v>1.0220000000000008E-7</c:v>
                </c:pt>
                <c:pt idx="548">
                  <c:v>1.0225000000000006E-7</c:v>
                </c:pt>
                <c:pt idx="549">
                  <c:v>1.0230000000000008E-7</c:v>
                </c:pt>
                <c:pt idx="550">
                  <c:v>1.0235000000000005E-7</c:v>
                </c:pt>
                <c:pt idx="551">
                  <c:v>1.0240000000000008E-7</c:v>
                </c:pt>
                <c:pt idx="552">
                  <c:v>1.0245000000000006E-7</c:v>
                </c:pt>
                <c:pt idx="553">
                  <c:v>1.0250000000000005E-7</c:v>
                </c:pt>
                <c:pt idx="554">
                  <c:v>1.0255000000000004E-7</c:v>
                </c:pt>
                <c:pt idx="555">
                  <c:v>1.0260000000000008E-7</c:v>
                </c:pt>
                <c:pt idx="556">
                  <c:v>1.0265000000000008E-7</c:v>
                </c:pt>
                <c:pt idx="557">
                  <c:v>1.0270000000000005E-7</c:v>
                </c:pt>
                <c:pt idx="558">
                  <c:v>1.0275000000000004E-7</c:v>
                </c:pt>
                <c:pt idx="559">
                  <c:v>1.0280000000000009E-7</c:v>
                </c:pt>
                <c:pt idx="560">
                  <c:v>1.0285000000000008E-7</c:v>
                </c:pt>
                <c:pt idx="561">
                  <c:v>1.0290000000000005E-7</c:v>
                </c:pt>
                <c:pt idx="562">
                  <c:v>1.0295000000000005E-7</c:v>
                </c:pt>
                <c:pt idx="563">
                  <c:v>1.0300000000000009E-7</c:v>
                </c:pt>
                <c:pt idx="564">
                  <c:v>1.0305000000000008E-7</c:v>
                </c:pt>
                <c:pt idx="565">
                  <c:v>1.0310000000000006E-7</c:v>
                </c:pt>
                <c:pt idx="566">
                  <c:v>1.0315000000000005E-7</c:v>
                </c:pt>
                <c:pt idx="567">
                  <c:v>1.0320000000000009E-7</c:v>
                </c:pt>
                <c:pt idx="568">
                  <c:v>1.0325000000000008E-7</c:v>
                </c:pt>
                <c:pt idx="569">
                  <c:v>1.0330000000000006E-7</c:v>
                </c:pt>
                <c:pt idx="570">
                  <c:v>1.0335000000000005E-7</c:v>
                </c:pt>
                <c:pt idx="571">
                  <c:v>1.0340000000000009E-7</c:v>
                </c:pt>
                <c:pt idx="572">
                  <c:v>1.0345000000000008E-7</c:v>
                </c:pt>
                <c:pt idx="573">
                  <c:v>1.0350000000000006E-7</c:v>
                </c:pt>
                <c:pt idx="574">
                  <c:v>1.0355000000000005E-7</c:v>
                </c:pt>
                <c:pt idx="575">
                  <c:v>1.0360000000000009E-7</c:v>
                </c:pt>
                <c:pt idx="576">
                  <c:v>1.0365000000000006E-7</c:v>
                </c:pt>
                <c:pt idx="577">
                  <c:v>1.0370000000000007E-7</c:v>
                </c:pt>
                <c:pt idx="578">
                  <c:v>1.0375000000000005E-7</c:v>
                </c:pt>
                <c:pt idx="579">
                  <c:v>1.0380000000000008E-7</c:v>
                </c:pt>
                <c:pt idx="580">
                  <c:v>1.0385000000000006E-7</c:v>
                </c:pt>
                <c:pt idx="581">
                  <c:v>1.0390000000000008E-7</c:v>
                </c:pt>
                <c:pt idx="582">
                  <c:v>1.0395000000000005E-7</c:v>
                </c:pt>
                <c:pt idx="583">
                  <c:v>1.0400000000000008E-7</c:v>
                </c:pt>
                <c:pt idx="584">
                  <c:v>1.0405000000000009E-7</c:v>
                </c:pt>
                <c:pt idx="585">
                  <c:v>1.0410000000000008E-7</c:v>
                </c:pt>
                <c:pt idx="586">
                  <c:v>1.0415000000000006E-7</c:v>
                </c:pt>
                <c:pt idx="587">
                  <c:v>1.0420000000000009E-7</c:v>
                </c:pt>
                <c:pt idx="588">
                  <c:v>1.0425000000000008E-7</c:v>
                </c:pt>
                <c:pt idx="589">
                  <c:v>1.0430000000000005E-7</c:v>
                </c:pt>
                <c:pt idx="590">
                  <c:v>1.0435000000000004E-7</c:v>
                </c:pt>
                <c:pt idx="591">
                  <c:v>1.0440000000000009E-7</c:v>
                </c:pt>
                <c:pt idx="592">
                  <c:v>1.0445000000000008E-7</c:v>
                </c:pt>
                <c:pt idx="593">
                  <c:v>1.0450000000000006E-7</c:v>
                </c:pt>
                <c:pt idx="594">
                  <c:v>1.0455000000000005E-7</c:v>
                </c:pt>
                <c:pt idx="595">
                  <c:v>1.0460000000000009E-7</c:v>
                </c:pt>
                <c:pt idx="596">
                  <c:v>1.0465000000000008E-7</c:v>
                </c:pt>
                <c:pt idx="597">
                  <c:v>1.0470000000000006E-7</c:v>
                </c:pt>
                <c:pt idx="598">
                  <c:v>1.0475000000000005E-7</c:v>
                </c:pt>
                <c:pt idx="599">
                  <c:v>1.0480000000000009E-7</c:v>
                </c:pt>
                <c:pt idx="600">
                  <c:v>1.0485000000000008E-7</c:v>
                </c:pt>
                <c:pt idx="601">
                  <c:v>1.0490000000000006E-7</c:v>
                </c:pt>
                <c:pt idx="602">
                  <c:v>1.0495000000000005E-7</c:v>
                </c:pt>
                <c:pt idx="603">
                  <c:v>1.0500000000000009E-7</c:v>
                </c:pt>
                <c:pt idx="604">
                  <c:v>1.0505000000000008E-7</c:v>
                </c:pt>
                <c:pt idx="605">
                  <c:v>1.0510000000000006E-7</c:v>
                </c:pt>
                <c:pt idx="606">
                  <c:v>1.0515000000000005E-7</c:v>
                </c:pt>
                <c:pt idx="607">
                  <c:v>1.0520000000000009E-7</c:v>
                </c:pt>
                <c:pt idx="608">
                  <c:v>1.0525000000000009E-7</c:v>
                </c:pt>
                <c:pt idx="609">
                  <c:v>1.0530000000000008E-7</c:v>
                </c:pt>
                <c:pt idx="610">
                  <c:v>1.0535000000000005E-7</c:v>
                </c:pt>
                <c:pt idx="611">
                  <c:v>1.0540000000000008E-7</c:v>
                </c:pt>
                <c:pt idx="612">
                  <c:v>1.0545000000000006E-7</c:v>
                </c:pt>
                <c:pt idx="613">
                  <c:v>1.0550000000000008E-7</c:v>
                </c:pt>
                <c:pt idx="614">
                  <c:v>1.0555000000000006E-7</c:v>
                </c:pt>
                <c:pt idx="615">
                  <c:v>1.0560000000000009E-7</c:v>
                </c:pt>
                <c:pt idx="616">
                  <c:v>1.0565000000000009E-7</c:v>
                </c:pt>
                <c:pt idx="617">
                  <c:v>1.0570000000000008E-7</c:v>
                </c:pt>
                <c:pt idx="618">
                  <c:v>1.0575000000000006E-7</c:v>
                </c:pt>
                <c:pt idx="619">
                  <c:v>1.0580000000000009E-7</c:v>
                </c:pt>
                <c:pt idx="620">
                  <c:v>1.0585000000000009E-7</c:v>
                </c:pt>
                <c:pt idx="621">
                  <c:v>1.0590000000000008E-7</c:v>
                </c:pt>
                <c:pt idx="622">
                  <c:v>1.0595000000000005E-7</c:v>
                </c:pt>
                <c:pt idx="623">
                  <c:v>1.0600000000000009E-7</c:v>
                </c:pt>
                <c:pt idx="624">
                  <c:v>1.0605000000000008E-7</c:v>
                </c:pt>
                <c:pt idx="625">
                  <c:v>1.0610000000000006E-7</c:v>
                </c:pt>
                <c:pt idx="626">
                  <c:v>1.0615000000000005E-7</c:v>
                </c:pt>
                <c:pt idx="627">
                  <c:v>1.0620000000000009E-7</c:v>
                </c:pt>
                <c:pt idx="628">
                  <c:v>1.0625000000000008E-7</c:v>
                </c:pt>
                <c:pt idx="629">
                  <c:v>1.0630000000000006E-7</c:v>
                </c:pt>
                <c:pt idx="630">
                  <c:v>1.0635000000000008E-7</c:v>
                </c:pt>
                <c:pt idx="631">
                  <c:v>1.0640000000000009E-7</c:v>
                </c:pt>
                <c:pt idx="632">
                  <c:v>1.0645000000000008E-7</c:v>
                </c:pt>
                <c:pt idx="633">
                  <c:v>1.0650000000000006E-7</c:v>
                </c:pt>
                <c:pt idx="634">
                  <c:v>1.0655000000000005E-7</c:v>
                </c:pt>
                <c:pt idx="635">
                  <c:v>1.0660000000000009E-7</c:v>
                </c:pt>
                <c:pt idx="636">
                  <c:v>1.0665000000000008E-7</c:v>
                </c:pt>
                <c:pt idx="637">
                  <c:v>1.0670000000000008E-7</c:v>
                </c:pt>
                <c:pt idx="638">
                  <c:v>1.0675000000000005E-7</c:v>
                </c:pt>
                <c:pt idx="639">
                  <c:v>1.068000000000001E-7</c:v>
                </c:pt>
                <c:pt idx="640">
                  <c:v>1.0685000000000009E-7</c:v>
                </c:pt>
                <c:pt idx="641">
                  <c:v>1.0690000000000008E-7</c:v>
                </c:pt>
                <c:pt idx="642">
                  <c:v>1.0695000000000005E-7</c:v>
                </c:pt>
                <c:pt idx="643">
                  <c:v>1.070000000000001E-7</c:v>
                </c:pt>
                <c:pt idx="644">
                  <c:v>1.0705000000000009E-7</c:v>
                </c:pt>
                <c:pt idx="645">
                  <c:v>1.0710000000000008E-7</c:v>
                </c:pt>
                <c:pt idx="646">
                  <c:v>1.0715000000000006E-7</c:v>
                </c:pt>
                <c:pt idx="647">
                  <c:v>1.0720000000000009E-7</c:v>
                </c:pt>
                <c:pt idx="648">
                  <c:v>1.0725000000000009E-7</c:v>
                </c:pt>
                <c:pt idx="649">
                  <c:v>1.0730000000000008E-7</c:v>
                </c:pt>
                <c:pt idx="650">
                  <c:v>1.0735000000000006E-7</c:v>
                </c:pt>
                <c:pt idx="651">
                  <c:v>1.0740000000000009E-7</c:v>
                </c:pt>
                <c:pt idx="652">
                  <c:v>1.0745000000000009E-7</c:v>
                </c:pt>
                <c:pt idx="653">
                  <c:v>1.0750000000000008E-7</c:v>
                </c:pt>
                <c:pt idx="654">
                  <c:v>1.0755000000000006E-7</c:v>
                </c:pt>
                <c:pt idx="655">
                  <c:v>1.0760000000000009E-7</c:v>
                </c:pt>
                <c:pt idx="656">
                  <c:v>1.0765000000000009E-7</c:v>
                </c:pt>
                <c:pt idx="657">
                  <c:v>1.0770000000000006E-7</c:v>
                </c:pt>
                <c:pt idx="658">
                  <c:v>1.0775000000000007E-7</c:v>
                </c:pt>
                <c:pt idx="659">
                  <c:v>1.0780000000000009E-7</c:v>
                </c:pt>
                <c:pt idx="660">
                  <c:v>1.0785000000000008E-7</c:v>
                </c:pt>
                <c:pt idx="661">
                  <c:v>1.0790000000000006E-7</c:v>
                </c:pt>
                <c:pt idx="662">
                  <c:v>1.0795000000000008E-7</c:v>
                </c:pt>
                <c:pt idx="663">
                  <c:v>1.0800000000000009E-7</c:v>
                </c:pt>
                <c:pt idx="664">
                  <c:v>1.0805000000000008E-7</c:v>
                </c:pt>
                <c:pt idx="665">
                  <c:v>1.0810000000000006E-7</c:v>
                </c:pt>
                <c:pt idx="666">
                  <c:v>1.0815000000000008E-7</c:v>
                </c:pt>
                <c:pt idx="667">
                  <c:v>1.0820000000000012E-7</c:v>
                </c:pt>
                <c:pt idx="668">
                  <c:v>1.0825000000000009E-7</c:v>
                </c:pt>
                <c:pt idx="669">
                  <c:v>1.0830000000000008E-7</c:v>
                </c:pt>
                <c:pt idx="670">
                  <c:v>1.0835000000000005E-7</c:v>
                </c:pt>
                <c:pt idx="671">
                  <c:v>1.084000000000001E-7</c:v>
                </c:pt>
                <c:pt idx="672">
                  <c:v>1.0845000000000009E-7</c:v>
                </c:pt>
                <c:pt idx="673">
                  <c:v>1.0850000000000008E-7</c:v>
                </c:pt>
                <c:pt idx="674">
                  <c:v>1.0855000000000006E-7</c:v>
                </c:pt>
                <c:pt idx="675">
                  <c:v>1.086000000000001E-7</c:v>
                </c:pt>
                <c:pt idx="676">
                  <c:v>1.0865000000000009E-7</c:v>
                </c:pt>
                <c:pt idx="677">
                  <c:v>1.0870000000000008E-7</c:v>
                </c:pt>
                <c:pt idx="678">
                  <c:v>1.0875000000000006E-7</c:v>
                </c:pt>
                <c:pt idx="679">
                  <c:v>1.088000000000001E-7</c:v>
                </c:pt>
                <c:pt idx="680">
                  <c:v>1.0885000000000009E-7</c:v>
                </c:pt>
                <c:pt idx="681">
                  <c:v>1.0890000000000008E-7</c:v>
                </c:pt>
                <c:pt idx="682">
                  <c:v>1.0895000000000006E-7</c:v>
                </c:pt>
                <c:pt idx="683">
                  <c:v>1.0900000000000009E-7</c:v>
                </c:pt>
                <c:pt idx="684">
                  <c:v>1.0905000000000009E-7</c:v>
                </c:pt>
                <c:pt idx="685">
                  <c:v>1.0910000000000008E-7</c:v>
                </c:pt>
                <c:pt idx="686">
                  <c:v>1.0915000000000006E-7</c:v>
                </c:pt>
                <c:pt idx="687">
                  <c:v>1.0920000000000009E-7</c:v>
                </c:pt>
                <c:pt idx="688">
                  <c:v>1.0925000000000009E-7</c:v>
                </c:pt>
                <c:pt idx="689">
                  <c:v>1.0930000000000009E-7</c:v>
                </c:pt>
                <c:pt idx="690">
                  <c:v>1.0935000000000008E-7</c:v>
                </c:pt>
                <c:pt idx="691">
                  <c:v>1.0940000000000009E-7</c:v>
                </c:pt>
                <c:pt idx="692">
                  <c:v>1.0945000000000008E-7</c:v>
                </c:pt>
                <c:pt idx="693">
                  <c:v>1.0950000000000006E-7</c:v>
                </c:pt>
                <c:pt idx="694">
                  <c:v>1.0955000000000008E-7</c:v>
                </c:pt>
                <c:pt idx="695">
                  <c:v>1.0960000000000009E-7</c:v>
                </c:pt>
                <c:pt idx="696">
                  <c:v>1.0965000000000009E-7</c:v>
                </c:pt>
                <c:pt idx="697">
                  <c:v>1.0970000000000009E-7</c:v>
                </c:pt>
                <c:pt idx="698">
                  <c:v>1.0975000000000008E-7</c:v>
                </c:pt>
                <c:pt idx="699">
                  <c:v>1.0980000000000012E-7</c:v>
                </c:pt>
                <c:pt idx="700">
                  <c:v>1.0985000000000009E-7</c:v>
                </c:pt>
                <c:pt idx="701">
                  <c:v>1.0990000000000009E-7</c:v>
                </c:pt>
                <c:pt idx="702">
                  <c:v>1.0995000000000005E-7</c:v>
                </c:pt>
                <c:pt idx="703">
                  <c:v>1.100000000000001E-7</c:v>
                </c:pt>
                <c:pt idx="704">
                  <c:v>1.1005000000000009E-7</c:v>
                </c:pt>
                <c:pt idx="705">
                  <c:v>1.1010000000000008E-7</c:v>
                </c:pt>
                <c:pt idx="706">
                  <c:v>1.1015000000000006E-7</c:v>
                </c:pt>
                <c:pt idx="707">
                  <c:v>1.102000000000001E-7</c:v>
                </c:pt>
                <c:pt idx="708">
                  <c:v>1.1025000000000009E-7</c:v>
                </c:pt>
                <c:pt idx="709">
                  <c:v>1.1030000000000008E-7</c:v>
                </c:pt>
                <c:pt idx="710">
                  <c:v>1.1035000000000006E-7</c:v>
                </c:pt>
                <c:pt idx="711">
                  <c:v>1.104000000000001E-7</c:v>
                </c:pt>
                <c:pt idx="712">
                  <c:v>1.1045000000000009E-7</c:v>
                </c:pt>
                <c:pt idx="713">
                  <c:v>1.1050000000000008E-7</c:v>
                </c:pt>
                <c:pt idx="714">
                  <c:v>1.1055000000000006E-7</c:v>
                </c:pt>
                <c:pt idx="715">
                  <c:v>1.1060000000000009E-7</c:v>
                </c:pt>
                <c:pt idx="716">
                  <c:v>1.1065000000000009E-7</c:v>
                </c:pt>
                <c:pt idx="717">
                  <c:v>1.1070000000000008E-7</c:v>
                </c:pt>
                <c:pt idx="718">
                  <c:v>1.1075000000000008E-7</c:v>
                </c:pt>
                <c:pt idx="719">
                  <c:v>1.1080000000000009E-7</c:v>
                </c:pt>
                <c:pt idx="720">
                  <c:v>1.108500000000001E-7</c:v>
                </c:pt>
                <c:pt idx="721">
                  <c:v>1.1090000000000009E-7</c:v>
                </c:pt>
                <c:pt idx="722">
                  <c:v>1.1095000000000008E-7</c:v>
                </c:pt>
                <c:pt idx="723">
                  <c:v>1.1100000000000009E-7</c:v>
                </c:pt>
                <c:pt idx="724">
                  <c:v>1.110500000000001E-7</c:v>
                </c:pt>
                <c:pt idx="725">
                  <c:v>1.1110000000000009E-7</c:v>
                </c:pt>
                <c:pt idx="726">
                  <c:v>1.1115000000000008E-7</c:v>
                </c:pt>
                <c:pt idx="727">
                  <c:v>1.1120000000000012E-7</c:v>
                </c:pt>
                <c:pt idx="728">
                  <c:v>1.1125000000000009E-7</c:v>
                </c:pt>
                <c:pt idx="729">
                  <c:v>1.1130000000000009E-7</c:v>
                </c:pt>
                <c:pt idx="730">
                  <c:v>1.1135000000000008E-7</c:v>
                </c:pt>
                <c:pt idx="731">
                  <c:v>1.1140000000000012E-7</c:v>
                </c:pt>
                <c:pt idx="732">
                  <c:v>1.1145000000000009E-7</c:v>
                </c:pt>
                <c:pt idx="733">
                  <c:v>1.1150000000000009E-7</c:v>
                </c:pt>
                <c:pt idx="734">
                  <c:v>1.1155000000000008E-7</c:v>
                </c:pt>
                <c:pt idx="735">
                  <c:v>1.1160000000000013E-7</c:v>
                </c:pt>
                <c:pt idx="736">
                  <c:v>1.1165000000000009E-7</c:v>
                </c:pt>
                <c:pt idx="737">
                  <c:v>1.1170000000000009E-7</c:v>
                </c:pt>
                <c:pt idx="738">
                  <c:v>1.1175000000000006E-7</c:v>
                </c:pt>
                <c:pt idx="739">
                  <c:v>1.118000000000001E-7</c:v>
                </c:pt>
                <c:pt idx="740">
                  <c:v>1.1185000000000009E-7</c:v>
                </c:pt>
                <c:pt idx="741">
                  <c:v>1.1190000000000008E-7</c:v>
                </c:pt>
                <c:pt idx="742">
                  <c:v>1.1195000000000006E-7</c:v>
                </c:pt>
                <c:pt idx="743">
                  <c:v>1.120000000000001E-7</c:v>
                </c:pt>
                <c:pt idx="744">
                  <c:v>1.1205000000000009E-7</c:v>
                </c:pt>
                <c:pt idx="745">
                  <c:v>1.1210000000000008E-7</c:v>
                </c:pt>
                <c:pt idx="746">
                  <c:v>1.1215000000000006E-7</c:v>
                </c:pt>
                <c:pt idx="747">
                  <c:v>1.122000000000001E-7</c:v>
                </c:pt>
                <c:pt idx="748">
                  <c:v>1.1225000000000012E-7</c:v>
                </c:pt>
                <c:pt idx="749">
                  <c:v>1.1230000000000009E-7</c:v>
                </c:pt>
                <c:pt idx="750">
                  <c:v>1.1235000000000008E-7</c:v>
                </c:pt>
                <c:pt idx="751">
                  <c:v>1.1240000000000009E-7</c:v>
                </c:pt>
                <c:pt idx="752">
                  <c:v>1.124500000000001E-7</c:v>
                </c:pt>
                <c:pt idx="753">
                  <c:v>1.1250000000000009E-7</c:v>
                </c:pt>
                <c:pt idx="754">
                  <c:v>1.1255000000000008E-7</c:v>
                </c:pt>
                <c:pt idx="755">
                  <c:v>1.1260000000000012E-7</c:v>
                </c:pt>
                <c:pt idx="756">
                  <c:v>1.126500000000001E-7</c:v>
                </c:pt>
                <c:pt idx="757">
                  <c:v>1.1270000000000009E-7</c:v>
                </c:pt>
                <c:pt idx="758">
                  <c:v>1.1275000000000008E-7</c:v>
                </c:pt>
                <c:pt idx="759">
                  <c:v>1.1280000000000012E-7</c:v>
                </c:pt>
                <c:pt idx="760">
                  <c:v>1.128500000000001E-7</c:v>
                </c:pt>
                <c:pt idx="761">
                  <c:v>1.1290000000000009E-7</c:v>
                </c:pt>
                <c:pt idx="762">
                  <c:v>1.1295000000000008E-7</c:v>
                </c:pt>
                <c:pt idx="763">
                  <c:v>1.1300000000000013E-7</c:v>
                </c:pt>
                <c:pt idx="764">
                  <c:v>1.1305000000000009E-7</c:v>
                </c:pt>
                <c:pt idx="765">
                  <c:v>1.1310000000000009E-7</c:v>
                </c:pt>
                <c:pt idx="766">
                  <c:v>1.1315000000000008E-7</c:v>
                </c:pt>
                <c:pt idx="767">
                  <c:v>1.1320000000000013E-7</c:v>
                </c:pt>
                <c:pt idx="768">
                  <c:v>1.1325000000000009E-7</c:v>
                </c:pt>
                <c:pt idx="769">
                  <c:v>1.1330000000000009E-7</c:v>
                </c:pt>
                <c:pt idx="770">
                  <c:v>1.1335000000000009E-7</c:v>
                </c:pt>
                <c:pt idx="771">
                  <c:v>1.1340000000000013E-7</c:v>
                </c:pt>
                <c:pt idx="772">
                  <c:v>1.1345000000000009E-7</c:v>
                </c:pt>
                <c:pt idx="773">
                  <c:v>1.1350000000000008E-7</c:v>
                </c:pt>
                <c:pt idx="774">
                  <c:v>1.1355000000000006E-7</c:v>
                </c:pt>
                <c:pt idx="775">
                  <c:v>1.136000000000001E-7</c:v>
                </c:pt>
                <c:pt idx="776">
                  <c:v>1.1365000000000009E-7</c:v>
                </c:pt>
                <c:pt idx="777">
                  <c:v>1.1370000000000009E-7</c:v>
                </c:pt>
                <c:pt idx="778">
                  <c:v>1.1375000000000009E-7</c:v>
                </c:pt>
                <c:pt idx="779">
                  <c:v>1.1380000000000011E-7</c:v>
                </c:pt>
                <c:pt idx="780">
                  <c:v>1.1385000000000012E-7</c:v>
                </c:pt>
                <c:pt idx="781">
                  <c:v>1.1390000000000009E-7</c:v>
                </c:pt>
                <c:pt idx="782">
                  <c:v>1.1395000000000009E-7</c:v>
                </c:pt>
                <c:pt idx="783">
                  <c:v>1.1400000000000011E-7</c:v>
                </c:pt>
                <c:pt idx="784">
                  <c:v>1.140500000000001E-7</c:v>
                </c:pt>
                <c:pt idx="785">
                  <c:v>1.1410000000000009E-7</c:v>
                </c:pt>
                <c:pt idx="786">
                  <c:v>1.1415000000000008E-7</c:v>
                </c:pt>
                <c:pt idx="787">
                  <c:v>1.1420000000000012E-7</c:v>
                </c:pt>
                <c:pt idx="788">
                  <c:v>1.142500000000001E-7</c:v>
                </c:pt>
                <c:pt idx="789">
                  <c:v>1.1430000000000009E-7</c:v>
                </c:pt>
                <c:pt idx="790">
                  <c:v>1.1435000000000008E-7</c:v>
                </c:pt>
                <c:pt idx="791">
                  <c:v>1.1440000000000012E-7</c:v>
                </c:pt>
                <c:pt idx="792">
                  <c:v>1.144500000000001E-7</c:v>
                </c:pt>
                <c:pt idx="793">
                  <c:v>1.1450000000000009E-7</c:v>
                </c:pt>
                <c:pt idx="794">
                  <c:v>1.1455000000000008E-7</c:v>
                </c:pt>
                <c:pt idx="795">
                  <c:v>1.1460000000000013E-7</c:v>
                </c:pt>
                <c:pt idx="796">
                  <c:v>1.1465000000000009E-7</c:v>
                </c:pt>
                <c:pt idx="797">
                  <c:v>1.1470000000000009E-7</c:v>
                </c:pt>
                <c:pt idx="798">
                  <c:v>1.1475000000000008E-7</c:v>
                </c:pt>
                <c:pt idx="799">
                  <c:v>1.1480000000000013E-7</c:v>
                </c:pt>
                <c:pt idx="800">
                  <c:v>1.1485000000000009E-7</c:v>
                </c:pt>
                <c:pt idx="801">
                  <c:v>1.149000000000001E-7</c:v>
                </c:pt>
                <c:pt idx="802">
                  <c:v>1.1495000000000009E-7</c:v>
                </c:pt>
                <c:pt idx="803">
                  <c:v>1.1500000000000013E-7</c:v>
                </c:pt>
                <c:pt idx="804">
                  <c:v>1.1505000000000009E-7</c:v>
                </c:pt>
                <c:pt idx="805">
                  <c:v>1.151000000000001E-7</c:v>
                </c:pt>
                <c:pt idx="806">
                  <c:v>1.1515000000000009E-7</c:v>
                </c:pt>
                <c:pt idx="807">
                  <c:v>1.1520000000000011E-7</c:v>
                </c:pt>
                <c:pt idx="808">
                  <c:v>1.1525000000000012E-7</c:v>
                </c:pt>
                <c:pt idx="809">
                  <c:v>1.1530000000000009E-7</c:v>
                </c:pt>
                <c:pt idx="810">
                  <c:v>1.1535000000000009E-7</c:v>
                </c:pt>
                <c:pt idx="811">
                  <c:v>1.1540000000000011E-7</c:v>
                </c:pt>
                <c:pt idx="812">
                  <c:v>1.1545000000000012E-7</c:v>
                </c:pt>
                <c:pt idx="813">
                  <c:v>1.1550000000000009E-7</c:v>
                </c:pt>
                <c:pt idx="814">
                  <c:v>1.1555000000000009E-7</c:v>
                </c:pt>
                <c:pt idx="815">
                  <c:v>1.1560000000000012E-7</c:v>
                </c:pt>
                <c:pt idx="816">
                  <c:v>1.1565000000000013E-7</c:v>
                </c:pt>
                <c:pt idx="817">
                  <c:v>1.1570000000000009E-7</c:v>
                </c:pt>
                <c:pt idx="818">
                  <c:v>1.1575000000000008E-7</c:v>
                </c:pt>
                <c:pt idx="819">
                  <c:v>1.1580000000000012E-7</c:v>
                </c:pt>
                <c:pt idx="820">
                  <c:v>1.158500000000001E-7</c:v>
                </c:pt>
                <c:pt idx="821">
                  <c:v>1.1590000000000009E-7</c:v>
                </c:pt>
                <c:pt idx="822">
                  <c:v>1.1595000000000008E-7</c:v>
                </c:pt>
                <c:pt idx="823">
                  <c:v>1.1600000000000013E-7</c:v>
                </c:pt>
                <c:pt idx="824">
                  <c:v>1.160500000000001E-7</c:v>
                </c:pt>
                <c:pt idx="825">
                  <c:v>1.1610000000000009E-7</c:v>
                </c:pt>
                <c:pt idx="826">
                  <c:v>1.1615000000000008E-7</c:v>
                </c:pt>
                <c:pt idx="827">
                  <c:v>1.1620000000000013E-7</c:v>
                </c:pt>
                <c:pt idx="828">
                  <c:v>1.162500000000001E-7</c:v>
                </c:pt>
                <c:pt idx="829">
                  <c:v>1.163000000000001E-7</c:v>
                </c:pt>
                <c:pt idx="830">
                  <c:v>1.1635000000000009E-7</c:v>
                </c:pt>
                <c:pt idx="831">
                  <c:v>1.1640000000000013E-7</c:v>
                </c:pt>
                <c:pt idx="832">
                  <c:v>1.1645000000000009E-7</c:v>
                </c:pt>
                <c:pt idx="833">
                  <c:v>1.165000000000001E-7</c:v>
                </c:pt>
                <c:pt idx="834">
                  <c:v>1.1655000000000009E-7</c:v>
                </c:pt>
                <c:pt idx="835">
                  <c:v>1.1660000000000013E-7</c:v>
                </c:pt>
                <c:pt idx="836">
                  <c:v>1.1665000000000012E-7</c:v>
                </c:pt>
                <c:pt idx="837">
                  <c:v>1.167000000000001E-7</c:v>
                </c:pt>
                <c:pt idx="838">
                  <c:v>1.1675000000000009E-7</c:v>
                </c:pt>
                <c:pt idx="839">
                  <c:v>1.1680000000000013E-7</c:v>
                </c:pt>
                <c:pt idx="840">
                  <c:v>1.1685000000000012E-7</c:v>
                </c:pt>
                <c:pt idx="841">
                  <c:v>1.1690000000000009E-7</c:v>
                </c:pt>
                <c:pt idx="842">
                  <c:v>1.1695000000000009E-7</c:v>
                </c:pt>
                <c:pt idx="843">
                  <c:v>1.1700000000000012E-7</c:v>
                </c:pt>
                <c:pt idx="844">
                  <c:v>1.1705000000000012E-7</c:v>
                </c:pt>
                <c:pt idx="845">
                  <c:v>1.1710000000000009E-7</c:v>
                </c:pt>
                <c:pt idx="846">
                  <c:v>1.1715000000000009E-7</c:v>
                </c:pt>
                <c:pt idx="847">
                  <c:v>1.1720000000000012E-7</c:v>
                </c:pt>
                <c:pt idx="848">
                  <c:v>1.1725000000000013E-7</c:v>
                </c:pt>
                <c:pt idx="849">
                  <c:v>1.1730000000000009E-7</c:v>
                </c:pt>
                <c:pt idx="850">
                  <c:v>1.1735000000000009E-7</c:v>
                </c:pt>
                <c:pt idx="851">
                  <c:v>1.1740000000000012E-7</c:v>
                </c:pt>
                <c:pt idx="852">
                  <c:v>1.174500000000001E-7</c:v>
                </c:pt>
                <c:pt idx="853">
                  <c:v>1.1750000000000009E-7</c:v>
                </c:pt>
                <c:pt idx="854">
                  <c:v>1.1755000000000008E-7</c:v>
                </c:pt>
                <c:pt idx="855">
                  <c:v>1.1760000000000013E-7</c:v>
                </c:pt>
                <c:pt idx="856">
                  <c:v>1.176500000000001E-7</c:v>
                </c:pt>
                <c:pt idx="857">
                  <c:v>1.1770000000000009E-7</c:v>
                </c:pt>
                <c:pt idx="858">
                  <c:v>1.1775000000000008E-7</c:v>
                </c:pt>
                <c:pt idx="859">
                  <c:v>1.1780000000000013E-7</c:v>
                </c:pt>
                <c:pt idx="860">
                  <c:v>1.1785000000000011E-7</c:v>
                </c:pt>
                <c:pt idx="861">
                  <c:v>1.1790000000000012E-7</c:v>
                </c:pt>
                <c:pt idx="862">
                  <c:v>1.1795000000000009E-7</c:v>
                </c:pt>
                <c:pt idx="863">
                  <c:v>1.1800000000000013E-7</c:v>
                </c:pt>
                <c:pt idx="864">
                  <c:v>1.1805000000000009E-7</c:v>
                </c:pt>
                <c:pt idx="865">
                  <c:v>1.181000000000001E-7</c:v>
                </c:pt>
                <c:pt idx="866">
                  <c:v>1.1815000000000009E-7</c:v>
                </c:pt>
                <c:pt idx="867">
                  <c:v>1.1820000000000013E-7</c:v>
                </c:pt>
                <c:pt idx="868">
                  <c:v>1.1825000000000012E-7</c:v>
                </c:pt>
                <c:pt idx="869">
                  <c:v>1.183000000000001E-7</c:v>
                </c:pt>
                <c:pt idx="870">
                  <c:v>1.1835000000000009E-7</c:v>
                </c:pt>
                <c:pt idx="871">
                  <c:v>1.1840000000000013E-7</c:v>
                </c:pt>
                <c:pt idx="872">
                  <c:v>1.1845000000000012E-7</c:v>
                </c:pt>
                <c:pt idx="873">
                  <c:v>1.185000000000001E-7</c:v>
                </c:pt>
                <c:pt idx="874">
                  <c:v>1.1855000000000009E-7</c:v>
                </c:pt>
                <c:pt idx="875">
                  <c:v>1.1860000000000014E-7</c:v>
                </c:pt>
                <c:pt idx="876">
                  <c:v>1.1865000000000013E-7</c:v>
                </c:pt>
                <c:pt idx="877">
                  <c:v>1.1870000000000009E-7</c:v>
                </c:pt>
                <c:pt idx="878">
                  <c:v>1.1875000000000009E-7</c:v>
                </c:pt>
                <c:pt idx="879">
                  <c:v>1.1880000000000012E-7</c:v>
                </c:pt>
                <c:pt idx="880">
                  <c:v>1.1885000000000013E-7</c:v>
                </c:pt>
                <c:pt idx="881">
                  <c:v>1.1890000000000009E-7</c:v>
                </c:pt>
                <c:pt idx="882">
                  <c:v>1.189500000000001E-7</c:v>
                </c:pt>
                <c:pt idx="883">
                  <c:v>1.1900000000000013E-7</c:v>
                </c:pt>
                <c:pt idx="884">
                  <c:v>1.1905000000000013E-7</c:v>
                </c:pt>
                <c:pt idx="885">
                  <c:v>1.1910000000000009E-7</c:v>
                </c:pt>
                <c:pt idx="886">
                  <c:v>1.191500000000001E-7</c:v>
                </c:pt>
                <c:pt idx="887">
                  <c:v>1.1920000000000013E-7</c:v>
                </c:pt>
                <c:pt idx="888">
                  <c:v>1.1925000000000012E-7</c:v>
                </c:pt>
                <c:pt idx="889">
                  <c:v>1.1930000000000012E-7</c:v>
                </c:pt>
                <c:pt idx="890">
                  <c:v>1.1935000000000007E-7</c:v>
                </c:pt>
                <c:pt idx="891">
                  <c:v>1.1940000000000016E-7</c:v>
                </c:pt>
                <c:pt idx="892">
                  <c:v>1.1945000000000011E-7</c:v>
                </c:pt>
                <c:pt idx="893">
                  <c:v>1.1950000000000011E-7</c:v>
                </c:pt>
                <c:pt idx="894">
                  <c:v>1.1955000000000006E-7</c:v>
                </c:pt>
                <c:pt idx="895">
                  <c:v>1.1960000000000012E-7</c:v>
                </c:pt>
                <c:pt idx="896">
                  <c:v>1.1965000000000012E-7</c:v>
                </c:pt>
                <c:pt idx="897">
                  <c:v>1.1970000000000007E-7</c:v>
                </c:pt>
                <c:pt idx="898">
                  <c:v>1.197500000000001E-7</c:v>
                </c:pt>
                <c:pt idx="899">
                  <c:v>1.1980000000000011E-7</c:v>
                </c:pt>
                <c:pt idx="900">
                  <c:v>1.1985000000000014E-7</c:v>
                </c:pt>
                <c:pt idx="901">
                  <c:v>1.1990000000000011E-7</c:v>
                </c:pt>
                <c:pt idx="902">
                  <c:v>1.1995000000000009E-7</c:v>
                </c:pt>
                <c:pt idx="903">
                  <c:v>1.2000000000000012E-7</c:v>
                </c:pt>
                <c:pt idx="904">
                  <c:v>1.2005000000000005E-7</c:v>
                </c:pt>
                <c:pt idx="905">
                  <c:v>1.2010000000000005E-7</c:v>
                </c:pt>
                <c:pt idx="906">
                  <c:v>1.2015000000000005E-7</c:v>
                </c:pt>
                <c:pt idx="907">
                  <c:v>1.2020000000000006E-7</c:v>
                </c:pt>
                <c:pt idx="908">
                  <c:v>1.2025000000000006E-7</c:v>
                </c:pt>
                <c:pt idx="909">
                  <c:v>1.2030000000000006E-7</c:v>
                </c:pt>
                <c:pt idx="910">
                  <c:v>1.2035000000000007E-7</c:v>
                </c:pt>
                <c:pt idx="911">
                  <c:v>1.2039999999999999E-7</c:v>
                </c:pt>
                <c:pt idx="912">
                  <c:v>1.2045000000000008E-7</c:v>
                </c:pt>
                <c:pt idx="913">
                  <c:v>1.2050000000000005E-7</c:v>
                </c:pt>
                <c:pt idx="914">
                  <c:v>1.2055000000000006E-7</c:v>
                </c:pt>
                <c:pt idx="915">
                  <c:v>1.2060000000000006E-7</c:v>
                </c:pt>
                <c:pt idx="916">
                  <c:v>1.2065000000000009E-7</c:v>
                </c:pt>
                <c:pt idx="917">
                  <c:v>1.2070000000000007E-7</c:v>
                </c:pt>
                <c:pt idx="918">
                  <c:v>1.2074999999999999E-7</c:v>
                </c:pt>
                <c:pt idx="919">
                  <c:v>1.2080000000000008E-7</c:v>
                </c:pt>
                <c:pt idx="920">
                  <c:v>1.2085000000000005E-7</c:v>
                </c:pt>
                <c:pt idx="921">
                  <c:v>1.2090000000000006E-7</c:v>
                </c:pt>
                <c:pt idx="922">
                  <c:v>1.2095000000000006E-7</c:v>
                </c:pt>
                <c:pt idx="923">
                  <c:v>1.2100000000000009E-7</c:v>
                </c:pt>
                <c:pt idx="924">
                  <c:v>1.2105000000000009E-7</c:v>
                </c:pt>
                <c:pt idx="925">
                  <c:v>1.2110000000000005E-7</c:v>
                </c:pt>
                <c:pt idx="926">
                  <c:v>1.2115000000000005E-7</c:v>
                </c:pt>
                <c:pt idx="927">
                  <c:v>1.2120000000000008E-7</c:v>
                </c:pt>
                <c:pt idx="928">
                  <c:v>1.2125000000000006E-7</c:v>
                </c:pt>
                <c:pt idx="929">
                  <c:v>1.2130000000000006E-7</c:v>
                </c:pt>
                <c:pt idx="930">
                  <c:v>1.2135000000000006E-7</c:v>
                </c:pt>
                <c:pt idx="931">
                  <c:v>1.2140000000000012E-7</c:v>
                </c:pt>
                <c:pt idx="932">
                  <c:v>1.2145000000000007E-7</c:v>
                </c:pt>
                <c:pt idx="933">
                  <c:v>1.2150000000000005E-7</c:v>
                </c:pt>
                <c:pt idx="934">
                  <c:v>1.2155000000000005E-7</c:v>
                </c:pt>
                <c:pt idx="935">
                  <c:v>1.2160000000000011E-7</c:v>
                </c:pt>
                <c:pt idx="936">
                  <c:v>1.2165000000000006E-7</c:v>
                </c:pt>
                <c:pt idx="937">
                  <c:v>1.2170000000000009E-7</c:v>
                </c:pt>
                <c:pt idx="938">
                  <c:v>1.2175000000000001E-7</c:v>
                </c:pt>
                <c:pt idx="939">
                  <c:v>1.2179999999999999E-7</c:v>
                </c:pt>
                <c:pt idx="940">
                  <c:v>1.2185000000000008E-7</c:v>
                </c:pt>
                <c:pt idx="941">
                  <c:v>1.2190000000000005E-7</c:v>
                </c:pt>
                <c:pt idx="942">
                  <c:v>1.2195000000000006E-7</c:v>
                </c:pt>
                <c:pt idx="943">
                  <c:v>1.2200000000000006E-7</c:v>
                </c:pt>
                <c:pt idx="944">
                  <c:v>1.2205000000000009E-7</c:v>
                </c:pt>
                <c:pt idx="945">
                  <c:v>1.2210000000000007E-7</c:v>
                </c:pt>
                <c:pt idx="946">
                  <c:v>1.2215000000000004E-7</c:v>
                </c:pt>
                <c:pt idx="947">
                  <c:v>1.222000000000001E-7</c:v>
                </c:pt>
                <c:pt idx="948">
                  <c:v>1.2225000000000008E-7</c:v>
                </c:pt>
                <c:pt idx="949">
                  <c:v>1.2230000000000006E-7</c:v>
                </c:pt>
                <c:pt idx="950">
                  <c:v>1.2235000000000006E-7</c:v>
                </c:pt>
                <c:pt idx="951">
                  <c:v>1.2240000000000009E-7</c:v>
                </c:pt>
                <c:pt idx="952">
                  <c:v>1.2245000000000009E-7</c:v>
                </c:pt>
                <c:pt idx="953">
                  <c:v>1.2250000000000004E-7</c:v>
                </c:pt>
                <c:pt idx="954">
                  <c:v>1.2255000000000005E-7</c:v>
                </c:pt>
                <c:pt idx="955">
                  <c:v>1.2260000000000008E-7</c:v>
                </c:pt>
                <c:pt idx="956">
                  <c:v>1.2265000000000006E-7</c:v>
                </c:pt>
                <c:pt idx="957">
                  <c:v>1.2270000000000006E-7</c:v>
                </c:pt>
                <c:pt idx="958">
                  <c:v>1.2275000000000006E-7</c:v>
                </c:pt>
                <c:pt idx="959">
                  <c:v>1.2280000000000009E-7</c:v>
                </c:pt>
                <c:pt idx="960">
                  <c:v>1.2285000000000007E-7</c:v>
                </c:pt>
                <c:pt idx="961">
                  <c:v>1.2290000000000005E-7</c:v>
                </c:pt>
                <c:pt idx="962">
                  <c:v>1.2295000000000005E-7</c:v>
                </c:pt>
                <c:pt idx="963">
                  <c:v>1.2300000000000011E-7</c:v>
                </c:pt>
                <c:pt idx="964">
                  <c:v>1.2305000000000006E-7</c:v>
                </c:pt>
                <c:pt idx="965">
                  <c:v>1.2310000000000009E-7</c:v>
                </c:pt>
                <c:pt idx="966">
                  <c:v>1.2315000000000007E-7</c:v>
                </c:pt>
                <c:pt idx="967">
                  <c:v>1.2319999999999999E-7</c:v>
                </c:pt>
                <c:pt idx="968">
                  <c:v>1.2325000000000007E-7</c:v>
                </c:pt>
                <c:pt idx="969">
                  <c:v>1.2330000000000005E-7</c:v>
                </c:pt>
                <c:pt idx="970">
                  <c:v>1.2335000000000006E-7</c:v>
                </c:pt>
                <c:pt idx="971">
                  <c:v>1.2340000000000011E-7</c:v>
                </c:pt>
                <c:pt idx="972">
                  <c:v>1.2345000000000009E-7</c:v>
                </c:pt>
                <c:pt idx="973">
                  <c:v>1.2350000000000007E-7</c:v>
                </c:pt>
                <c:pt idx="974">
                  <c:v>1.2355000000000004E-7</c:v>
                </c:pt>
                <c:pt idx="975">
                  <c:v>1.236000000000001E-7</c:v>
                </c:pt>
                <c:pt idx="976">
                  <c:v>1.2365000000000008E-7</c:v>
                </c:pt>
                <c:pt idx="977">
                  <c:v>1.2370000000000006E-7</c:v>
                </c:pt>
                <c:pt idx="978">
                  <c:v>1.2375000000000006E-7</c:v>
                </c:pt>
                <c:pt idx="979">
                  <c:v>1.2380000000000009E-7</c:v>
                </c:pt>
                <c:pt idx="980">
                  <c:v>1.2385000000000009E-7</c:v>
                </c:pt>
                <c:pt idx="981">
                  <c:v>1.239000000000001E-7</c:v>
                </c:pt>
                <c:pt idx="982">
                  <c:v>1.2395000000000005E-7</c:v>
                </c:pt>
                <c:pt idx="983">
                  <c:v>1.240000000000001E-7</c:v>
                </c:pt>
                <c:pt idx="984">
                  <c:v>1.2405000000000006E-7</c:v>
                </c:pt>
                <c:pt idx="985">
                  <c:v>1.2410000000000006E-7</c:v>
                </c:pt>
                <c:pt idx="986">
                  <c:v>1.2415000000000006E-7</c:v>
                </c:pt>
                <c:pt idx="987">
                  <c:v>1.2420000000000009E-7</c:v>
                </c:pt>
                <c:pt idx="988">
                  <c:v>1.242500000000001E-7</c:v>
                </c:pt>
                <c:pt idx="989">
                  <c:v>1.2430000000000005E-7</c:v>
                </c:pt>
                <c:pt idx="990">
                  <c:v>1.2435000000000005E-7</c:v>
                </c:pt>
                <c:pt idx="991">
                  <c:v>1.2440000000000011E-7</c:v>
                </c:pt>
                <c:pt idx="992">
                  <c:v>1.2445000000000006E-7</c:v>
                </c:pt>
                <c:pt idx="993">
                  <c:v>1.2450000000000009E-7</c:v>
                </c:pt>
                <c:pt idx="994">
                  <c:v>1.2455000000000007E-7</c:v>
                </c:pt>
              </c:numCache>
            </c:numRef>
          </c:xVal>
          <c:yVal>
            <c:numRef>
              <c:f>Sheet1!$K$1:$K$995</c:f>
              <c:numCache>
                <c:formatCode>0.00E+00</c:formatCode>
                <c:ptCount val="995"/>
                <c:pt idx="0">
                  <c:v>1.0505110000000001E-3</c:v>
                </c:pt>
                <c:pt idx="1">
                  <c:v>1.3951640000000004E-3</c:v>
                </c:pt>
                <c:pt idx="2">
                  <c:v>1.818085000000001E-3</c:v>
                </c:pt>
                <c:pt idx="3">
                  <c:v>2.1064399999999998E-3</c:v>
                </c:pt>
                <c:pt idx="4">
                  <c:v>2.2286480000000002E-3</c:v>
                </c:pt>
                <c:pt idx="5">
                  <c:v>2.1517530000000002E-3</c:v>
                </c:pt>
                <c:pt idx="6">
                  <c:v>1.860652000000001E-3</c:v>
                </c:pt>
                <c:pt idx="7">
                  <c:v>1.4198800000000001E-3</c:v>
                </c:pt>
                <c:pt idx="8">
                  <c:v>9.6125820000000071E-4</c:v>
                </c:pt>
                <c:pt idx="9">
                  <c:v>7.2370840000000024E-4</c:v>
                </c:pt>
                <c:pt idx="10">
                  <c:v>9.035871E-4</c:v>
                </c:pt>
                <c:pt idx="11">
                  <c:v>1.3690750000000004E-3</c:v>
                </c:pt>
                <c:pt idx="12">
                  <c:v>1.8043540000000009E-3</c:v>
                </c:pt>
                <c:pt idx="13">
                  <c:v>1.9512780000000005E-3</c:v>
                </c:pt>
                <c:pt idx="14">
                  <c:v>1.6752810000000005E-3</c:v>
                </c:pt>
                <c:pt idx="15">
                  <c:v>1.1727190000000005E-3</c:v>
                </c:pt>
                <c:pt idx="16">
                  <c:v>8.8848280000000028E-4</c:v>
                </c:pt>
                <c:pt idx="17">
                  <c:v>9.8734750000000079E-4</c:v>
                </c:pt>
                <c:pt idx="18">
                  <c:v>1.3100310000000001E-3</c:v>
                </c:pt>
                <c:pt idx="19">
                  <c:v>1.6848920000000003E-3</c:v>
                </c:pt>
                <c:pt idx="20">
                  <c:v>1.8757560000000006E-3</c:v>
                </c:pt>
                <c:pt idx="21">
                  <c:v>1.7508020000000005E-3</c:v>
                </c:pt>
                <c:pt idx="22">
                  <c:v>1.4761780000000005E-3</c:v>
                </c:pt>
                <c:pt idx="23">
                  <c:v>1.1988080000000004E-3</c:v>
                </c:pt>
                <c:pt idx="24">
                  <c:v>9.6949690000000023E-4</c:v>
                </c:pt>
                <c:pt idx="25">
                  <c:v>9.2281080000000009E-4</c:v>
                </c:pt>
                <c:pt idx="26">
                  <c:v>1.116421E-3</c:v>
                </c:pt>
                <c:pt idx="27">
                  <c:v>1.4748050000000005E-3</c:v>
                </c:pt>
                <c:pt idx="28">
                  <c:v>1.8098460000000004E-3</c:v>
                </c:pt>
                <c:pt idx="29">
                  <c:v>1.8702640000000004E-3</c:v>
                </c:pt>
                <c:pt idx="30">
                  <c:v>1.6395790000000004E-3</c:v>
                </c:pt>
                <c:pt idx="31">
                  <c:v>1.3168960000000001E-3</c:v>
                </c:pt>
                <c:pt idx="32">
                  <c:v>1.1287790000000001E-3</c:v>
                </c:pt>
                <c:pt idx="33">
                  <c:v>1.3086580000000005E-3</c:v>
                </c:pt>
                <c:pt idx="34">
                  <c:v>1.7123550000000005E-3</c:v>
                </c:pt>
                <c:pt idx="35">
                  <c:v>1.9512780000000005E-3</c:v>
                </c:pt>
                <c:pt idx="36">
                  <c:v>1.9677550000000007E-3</c:v>
                </c:pt>
                <c:pt idx="37">
                  <c:v>1.8345620000000005E-3</c:v>
                </c:pt>
                <c:pt idx="38">
                  <c:v>1.6505640000000004E-3</c:v>
                </c:pt>
                <c:pt idx="39">
                  <c:v>1.5915200000000001E-3</c:v>
                </c:pt>
                <c:pt idx="40">
                  <c:v>1.6285940000000001E-3</c:v>
                </c:pt>
                <c:pt idx="41">
                  <c:v>1.5626850000000005E-3</c:v>
                </c:pt>
                <c:pt idx="42">
                  <c:v>1.4391039999999999E-3</c:v>
                </c:pt>
                <c:pt idx="43">
                  <c:v>1.3910450000000005E-3</c:v>
                </c:pt>
                <c:pt idx="44">
                  <c:v>1.4391039999999999E-3</c:v>
                </c:pt>
                <c:pt idx="45">
                  <c:v>1.5970130000000004E-3</c:v>
                </c:pt>
                <c:pt idx="46">
                  <c:v>1.7741450000000008E-3</c:v>
                </c:pt>
                <c:pt idx="47">
                  <c:v>1.8002340000000004E-3</c:v>
                </c:pt>
                <c:pt idx="48">
                  <c:v>1.6464450000000009E-3</c:v>
                </c:pt>
                <c:pt idx="49">
                  <c:v>1.4583280000000001E-3</c:v>
                </c:pt>
                <c:pt idx="50">
                  <c:v>1.3855520000000008E-3</c:v>
                </c:pt>
                <c:pt idx="51">
                  <c:v>1.5242370000000003E-3</c:v>
                </c:pt>
                <c:pt idx="52">
                  <c:v>1.8016080000000001E-3</c:v>
                </c:pt>
                <c:pt idx="53">
                  <c:v>2.019934000000001E-3</c:v>
                </c:pt>
                <c:pt idx="54">
                  <c:v>2.0542619999999998E-3</c:v>
                </c:pt>
                <c:pt idx="55">
                  <c:v>1.9306810000000009E-3</c:v>
                </c:pt>
                <c:pt idx="56">
                  <c:v>1.8455470000000003E-3</c:v>
                </c:pt>
                <c:pt idx="57">
                  <c:v>1.9059649999999999E-3</c:v>
                </c:pt>
                <c:pt idx="58">
                  <c:v>2.0309190000000008E-3</c:v>
                </c:pt>
                <c:pt idx="59">
                  <c:v>2.078978E-3</c:v>
                </c:pt>
                <c:pt idx="60">
                  <c:v>2.0103220000000002E-3</c:v>
                </c:pt>
                <c:pt idx="61">
                  <c:v>1.8826220000000005E-3</c:v>
                </c:pt>
                <c:pt idx="62">
                  <c:v>1.7425630000000001E-3</c:v>
                </c:pt>
                <c:pt idx="63">
                  <c:v>1.6670420000000007E-3</c:v>
                </c:pt>
                <c:pt idx="64">
                  <c:v>1.6629220000000005E-3</c:v>
                </c:pt>
                <c:pt idx="65">
                  <c:v>1.6890120000000006E-3</c:v>
                </c:pt>
                <c:pt idx="66">
                  <c:v>1.7878760000000001E-3</c:v>
                </c:pt>
                <c:pt idx="67">
                  <c:v>1.984233000000001E-3</c:v>
                </c:pt>
                <c:pt idx="68">
                  <c:v>2.033665E-3</c:v>
                </c:pt>
                <c:pt idx="69">
                  <c:v>1.8441740000000005E-3</c:v>
                </c:pt>
                <c:pt idx="70">
                  <c:v>1.5805350000000005E-3</c:v>
                </c:pt>
                <c:pt idx="71">
                  <c:v>1.3306270000000005E-3</c:v>
                </c:pt>
                <c:pt idx="72">
                  <c:v>1.2331359999999999E-3</c:v>
                </c:pt>
                <c:pt idx="73">
                  <c:v>1.4116420000000001E-3</c:v>
                </c:pt>
                <c:pt idx="74">
                  <c:v>1.6134900000000004E-3</c:v>
                </c:pt>
                <c:pt idx="75">
                  <c:v>1.6203560000000005E-3</c:v>
                </c:pt>
                <c:pt idx="76">
                  <c:v>1.5132520000000005E-3</c:v>
                </c:pt>
                <c:pt idx="77">
                  <c:v>1.2990460000000001E-3</c:v>
                </c:pt>
                <c:pt idx="78">
                  <c:v>1.106809E-3</c:v>
                </c:pt>
                <c:pt idx="79">
                  <c:v>1.1040630000000004E-3</c:v>
                </c:pt>
                <c:pt idx="80">
                  <c:v>1.2290170000000004E-3</c:v>
                </c:pt>
                <c:pt idx="81">
                  <c:v>1.3361200000000001E-3</c:v>
                </c:pt>
                <c:pt idx="82">
                  <c:v>1.4404770000000003E-3</c:v>
                </c:pt>
                <c:pt idx="83">
                  <c:v>1.4954020000000001E-3</c:v>
                </c:pt>
                <c:pt idx="84">
                  <c:v>1.5462070000000008E-3</c:v>
                </c:pt>
                <c:pt idx="85">
                  <c:v>1.7123550000000005E-3</c:v>
                </c:pt>
                <c:pt idx="86">
                  <c:v>1.8496669999999999E-3</c:v>
                </c:pt>
                <c:pt idx="87">
                  <c:v>1.9306810000000009E-3</c:v>
                </c:pt>
                <c:pt idx="88">
                  <c:v>2.0089489999999999E-3</c:v>
                </c:pt>
                <c:pt idx="89">
                  <c:v>2.0226799999999998E-3</c:v>
                </c:pt>
                <c:pt idx="90">
                  <c:v>1.9375460000000005E-3</c:v>
                </c:pt>
                <c:pt idx="91">
                  <c:v>1.7755180000000005E-3</c:v>
                </c:pt>
                <c:pt idx="92">
                  <c:v>1.4885360000000004E-3</c:v>
                </c:pt>
                <c:pt idx="93">
                  <c:v>1.275703E-3</c:v>
                </c:pt>
                <c:pt idx="94">
                  <c:v>1.3045380000000005E-3</c:v>
                </c:pt>
                <c:pt idx="95">
                  <c:v>1.511879E-3</c:v>
                </c:pt>
                <c:pt idx="96">
                  <c:v>1.8029810000000004E-3</c:v>
                </c:pt>
                <c:pt idx="97">
                  <c:v>1.978740000000001E-3</c:v>
                </c:pt>
                <c:pt idx="98">
                  <c:v>1.975994E-3</c:v>
                </c:pt>
                <c:pt idx="99">
                  <c:v>1.9512780000000005E-3</c:v>
                </c:pt>
                <c:pt idx="100">
                  <c:v>1.8812490000000004E-3</c:v>
                </c:pt>
                <c:pt idx="101">
                  <c:v>1.6835190000000005E-3</c:v>
                </c:pt>
                <c:pt idx="102">
                  <c:v>1.5448340000000001E-3</c:v>
                </c:pt>
                <c:pt idx="103">
                  <c:v>1.5105060000000004E-3</c:v>
                </c:pt>
                <c:pt idx="104">
                  <c:v>1.5105060000000004E-3</c:v>
                </c:pt>
                <c:pt idx="105">
                  <c:v>1.5915200000000001E-3</c:v>
                </c:pt>
                <c:pt idx="106">
                  <c:v>1.5654310000000004E-3</c:v>
                </c:pt>
                <c:pt idx="107">
                  <c:v>1.2592250000000001E-3</c:v>
                </c:pt>
                <c:pt idx="108">
                  <c:v>1.0367799999999999E-3</c:v>
                </c:pt>
                <c:pt idx="109">
                  <c:v>1.1411370000000004E-3</c:v>
                </c:pt>
                <c:pt idx="110">
                  <c:v>1.447343E-3</c:v>
                </c:pt>
                <c:pt idx="111">
                  <c:v>1.7686530000000005E-3</c:v>
                </c:pt>
                <c:pt idx="112">
                  <c:v>1.8510400000000008E-3</c:v>
                </c:pt>
                <c:pt idx="113">
                  <c:v>1.5846550000000004E-3</c:v>
                </c:pt>
                <c:pt idx="114">
                  <c:v>1.2454939999999998E-3</c:v>
                </c:pt>
                <c:pt idx="115">
                  <c:v>1.1328980000000005E-3</c:v>
                </c:pt>
                <c:pt idx="116">
                  <c:v>1.2674639999999998E-3</c:v>
                </c:pt>
                <c:pt idx="117">
                  <c:v>1.444596E-3</c:v>
                </c:pt>
                <c:pt idx="118">
                  <c:v>1.4555810000000001E-3</c:v>
                </c:pt>
                <c:pt idx="119">
                  <c:v>1.3553440000000001E-3</c:v>
                </c:pt>
                <c:pt idx="120">
                  <c:v>1.283941E-3</c:v>
                </c:pt>
                <c:pt idx="121">
                  <c:v>1.3759400000000004E-3</c:v>
                </c:pt>
                <c:pt idx="122">
                  <c:v>1.7109820000000004E-3</c:v>
                </c:pt>
                <c:pt idx="123">
                  <c:v>2.0556350000000001E-3</c:v>
                </c:pt>
                <c:pt idx="124">
                  <c:v>2.1448880000000002E-3</c:v>
                </c:pt>
                <c:pt idx="125">
                  <c:v>2.026799000000001E-3</c:v>
                </c:pt>
                <c:pt idx="126">
                  <c:v>1.7919959999999999E-3</c:v>
                </c:pt>
                <c:pt idx="127">
                  <c:v>1.5736700000000001E-3</c:v>
                </c:pt>
                <c:pt idx="128">
                  <c:v>1.5585650000000005E-3</c:v>
                </c:pt>
                <c:pt idx="129">
                  <c:v>1.7178470000000004E-3</c:v>
                </c:pt>
                <c:pt idx="130">
                  <c:v>1.8771290000000004E-3</c:v>
                </c:pt>
                <c:pt idx="131">
                  <c:v>1.9938440000000007E-3</c:v>
                </c:pt>
                <c:pt idx="132">
                  <c:v>2.0611270000000011E-3</c:v>
                </c:pt>
                <c:pt idx="133">
                  <c:v>2.0721120000000001E-3</c:v>
                </c:pt>
                <c:pt idx="134">
                  <c:v>2.0254259999999999E-3</c:v>
                </c:pt>
                <c:pt idx="135">
                  <c:v>1.8798750000000005E-3</c:v>
                </c:pt>
                <c:pt idx="136">
                  <c:v>1.6189830000000005E-3</c:v>
                </c:pt>
                <c:pt idx="137">
                  <c:v>1.3773140000000001E-3</c:v>
                </c:pt>
                <c:pt idx="138">
                  <c:v>1.3635820000000003E-3</c:v>
                </c:pt>
                <c:pt idx="139">
                  <c:v>1.5942660000000004E-3</c:v>
                </c:pt>
                <c:pt idx="140">
                  <c:v>1.8949800000000008E-3</c:v>
                </c:pt>
                <c:pt idx="141">
                  <c:v>2.017187000000001E-3</c:v>
                </c:pt>
                <c:pt idx="142">
                  <c:v>1.8633980000000005E-3</c:v>
                </c:pt>
                <c:pt idx="143">
                  <c:v>1.5860280000000004E-3</c:v>
                </c:pt>
                <c:pt idx="144">
                  <c:v>1.478924E-3</c:v>
                </c:pt>
                <c:pt idx="145">
                  <c:v>1.5832820000000005E-3</c:v>
                </c:pt>
                <c:pt idx="146">
                  <c:v>1.8016080000000001E-3</c:v>
                </c:pt>
                <c:pt idx="147">
                  <c:v>1.9650090000000011E-3</c:v>
                </c:pt>
                <c:pt idx="148">
                  <c:v>1.9402930000000005E-3</c:v>
                </c:pt>
                <c:pt idx="149">
                  <c:v>1.8345620000000005E-3</c:v>
                </c:pt>
                <c:pt idx="150">
                  <c:v>1.7782650000000004E-3</c:v>
                </c:pt>
                <c:pt idx="151">
                  <c:v>1.7384440000000004E-3</c:v>
                </c:pt>
                <c:pt idx="152">
                  <c:v>1.6588030000000008E-3</c:v>
                </c:pt>
                <c:pt idx="153">
                  <c:v>1.5599380000000001E-3</c:v>
                </c:pt>
                <c:pt idx="154">
                  <c:v>1.3745670000000004E-3</c:v>
                </c:pt>
                <c:pt idx="155">
                  <c:v>1.1685990000000004E-3</c:v>
                </c:pt>
                <c:pt idx="156">
                  <c:v>1.0766000000000005E-3</c:v>
                </c:pt>
                <c:pt idx="157">
                  <c:v>1.0724810000000001E-3</c:v>
                </c:pt>
                <c:pt idx="158">
                  <c:v>1.1287790000000001E-3</c:v>
                </c:pt>
                <c:pt idx="159">
                  <c:v>1.2853140000000001E-3</c:v>
                </c:pt>
                <c:pt idx="160">
                  <c:v>1.4294920000000001E-3</c:v>
                </c:pt>
                <c:pt idx="161">
                  <c:v>1.3924180000000005E-3</c:v>
                </c:pt>
                <c:pt idx="162">
                  <c:v>1.1960620000000003E-3</c:v>
                </c:pt>
                <c:pt idx="163">
                  <c:v>9.1869150000000051E-4</c:v>
                </c:pt>
                <c:pt idx="164">
                  <c:v>6.7427610000000038E-4</c:v>
                </c:pt>
                <c:pt idx="165">
                  <c:v>6.6741049999999996E-4</c:v>
                </c:pt>
                <c:pt idx="166">
                  <c:v>1.0093170000000005E-3</c:v>
                </c:pt>
                <c:pt idx="167">
                  <c:v>1.4528350000000004E-3</c:v>
                </c:pt>
                <c:pt idx="168">
                  <c:v>1.7796380000000001E-3</c:v>
                </c:pt>
                <c:pt idx="169">
                  <c:v>1.9348000000000008E-3</c:v>
                </c:pt>
                <c:pt idx="170">
                  <c:v>1.8592790000000001E-3</c:v>
                </c:pt>
                <c:pt idx="171">
                  <c:v>1.6890120000000006E-3</c:v>
                </c:pt>
                <c:pt idx="172">
                  <c:v>1.6739070000000005E-3</c:v>
                </c:pt>
                <c:pt idx="173">
                  <c:v>1.7178470000000004E-3</c:v>
                </c:pt>
                <c:pt idx="174">
                  <c:v>1.6629220000000005E-3</c:v>
                </c:pt>
                <c:pt idx="175">
                  <c:v>1.5887740000000005E-3</c:v>
                </c:pt>
                <c:pt idx="176">
                  <c:v>1.483044E-3</c:v>
                </c:pt>
                <c:pt idx="177">
                  <c:v>1.4143880000000001E-3</c:v>
                </c:pt>
                <c:pt idx="178">
                  <c:v>1.5585650000000005E-3</c:v>
                </c:pt>
                <c:pt idx="179">
                  <c:v>1.8029810000000004E-3</c:v>
                </c:pt>
                <c:pt idx="180">
                  <c:v>1.8963530000000012E-3</c:v>
                </c:pt>
                <c:pt idx="181">
                  <c:v>1.8620250000000009E-3</c:v>
                </c:pt>
                <c:pt idx="182">
                  <c:v>1.7782650000000004E-3</c:v>
                </c:pt>
                <c:pt idx="183">
                  <c:v>1.6835190000000005E-3</c:v>
                </c:pt>
                <c:pt idx="184">
                  <c:v>1.7260860000000008E-3</c:v>
                </c:pt>
                <c:pt idx="185">
                  <c:v>1.8579060000000001E-3</c:v>
                </c:pt>
                <c:pt idx="186">
                  <c:v>1.8290700000000003E-3</c:v>
                </c:pt>
                <c:pt idx="187">
                  <c:v>1.6107440000000005E-3</c:v>
                </c:pt>
                <c:pt idx="188">
                  <c:v>1.3663290000000001E-3</c:v>
                </c:pt>
                <c:pt idx="189">
                  <c:v>1.1823300000000005E-3</c:v>
                </c:pt>
                <c:pt idx="190">
                  <c:v>1.1727190000000005E-3</c:v>
                </c:pt>
                <c:pt idx="191">
                  <c:v>1.333374E-3</c:v>
                </c:pt>
                <c:pt idx="192">
                  <c:v>1.4816709999999999E-3</c:v>
                </c:pt>
                <c:pt idx="193">
                  <c:v>1.4967750000000005E-3</c:v>
                </c:pt>
                <c:pt idx="194">
                  <c:v>1.444596E-3</c:v>
                </c:pt>
                <c:pt idx="195">
                  <c:v>1.4088950000000001E-3</c:v>
                </c:pt>
                <c:pt idx="196">
                  <c:v>1.333374E-3</c:v>
                </c:pt>
                <c:pt idx="197">
                  <c:v>1.3072840000000001E-3</c:v>
                </c:pt>
                <c:pt idx="198">
                  <c:v>1.3402390000000004E-3</c:v>
                </c:pt>
                <c:pt idx="199">
                  <c:v>1.3471049999999999E-3</c:v>
                </c:pt>
                <c:pt idx="200">
                  <c:v>1.3347470000000005E-3</c:v>
                </c:pt>
                <c:pt idx="201">
                  <c:v>1.3498510000000004E-3</c:v>
                </c:pt>
                <c:pt idx="202">
                  <c:v>1.2949260000000001E-3</c:v>
                </c:pt>
                <c:pt idx="203">
                  <c:v>1.2592250000000001E-3</c:v>
                </c:pt>
                <c:pt idx="204">
                  <c:v>1.4610739999999999E-3</c:v>
                </c:pt>
                <c:pt idx="205">
                  <c:v>1.8524130000000009E-3</c:v>
                </c:pt>
                <c:pt idx="206">
                  <c:v>2.2629759999999999E-3</c:v>
                </c:pt>
                <c:pt idx="207">
                  <c:v>2.511511000000001E-3</c:v>
                </c:pt>
                <c:pt idx="208">
                  <c:v>2.4387350000000009E-3</c:v>
                </c:pt>
                <c:pt idx="209">
                  <c:v>2.0515150000000007E-3</c:v>
                </c:pt>
                <c:pt idx="210">
                  <c:v>1.6958770000000004E-3</c:v>
                </c:pt>
                <c:pt idx="211">
                  <c:v>1.5695500000000005E-3</c:v>
                </c:pt>
                <c:pt idx="212">
                  <c:v>1.6299680000000001E-3</c:v>
                </c:pt>
                <c:pt idx="213">
                  <c:v>1.7796380000000001E-3</c:v>
                </c:pt>
                <c:pt idx="214">
                  <c:v>1.8565320000000004E-3</c:v>
                </c:pt>
                <c:pt idx="215">
                  <c:v>1.7755180000000005E-3</c:v>
                </c:pt>
                <c:pt idx="216">
                  <c:v>1.5997590000000005E-3</c:v>
                </c:pt>
                <c:pt idx="217">
                  <c:v>1.4308649999999999E-3</c:v>
                </c:pt>
                <c:pt idx="218">
                  <c:v>1.3677019999999999E-3</c:v>
                </c:pt>
                <c:pt idx="219">
                  <c:v>1.4583280000000001E-3</c:v>
                </c:pt>
                <c:pt idx="220">
                  <c:v>1.6642960000000004E-3</c:v>
                </c:pt>
                <c:pt idx="221">
                  <c:v>1.8579060000000001E-3</c:v>
                </c:pt>
                <c:pt idx="222">
                  <c:v>1.8702640000000004E-3</c:v>
                </c:pt>
                <c:pt idx="223">
                  <c:v>1.70137E-3</c:v>
                </c:pt>
                <c:pt idx="224">
                  <c:v>1.5242370000000003E-3</c:v>
                </c:pt>
                <c:pt idx="225">
                  <c:v>1.473432E-3</c:v>
                </c:pt>
                <c:pt idx="226">
                  <c:v>1.5846550000000004E-3</c:v>
                </c:pt>
                <c:pt idx="227">
                  <c:v>1.7233400000000001E-3</c:v>
                </c:pt>
                <c:pt idx="228">
                  <c:v>1.7329520000000005E-3</c:v>
                </c:pt>
                <c:pt idx="229">
                  <c:v>1.6244750000000009E-3</c:v>
                </c:pt>
                <c:pt idx="230">
                  <c:v>1.5132520000000005E-3</c:v>
                </c:pt>
                <c:pt idx="231">
                  <c:v>1.505014E-3</c:v>
                </c:pt>
                <c:pt idx="232">
                  <c:v>1.5613120000000005E-3</c:v>
                </c:pt>
                <c:pt idx="233">
                  <c:v>1.5860280000000004E-3</c:v>
                </c:pt>
                <c:pt idx="234">
                  <c:v>1.5668040000000004E-3</c:v>
                </c:pt>
                <c:pt idx="235">
                  <c:v>1.5022670000000005E-3</c:v>
                </c:pt>
                <c:pt idx="236">
                  <c:v>1.3937909999999999E-3</c:v>
                </c:pt>
                <c:pt idx="237">
                  <c:v>1.2825680000000004E-3</c:v>
                </c:pt>
                <c:pt idx="238">
                  <c:v>1.1562410000000006E-3</c:v>
                </c:pt>
                <c:pt idx="239">
                  <c:v>1.0766000000000005E-3</c:v>
                </c:pt>
                <c:pt idx="240">
                  <c:v>1.0917050000000001E-3</c:v>
                </c:pt>
                <c:pt idx="241">
                  <c:v>1.1480020000000008E-3</c:v>
                </c:pt>
                <c:pt idx="242">
                  <c:v>1.1232860000000005E-3</c:v>
                </c:pt>
                <c:pt idx="243">
                  <c:v>9.777356000000004E-4</c:v>
                </c:pt>
                <c:pt idx="244">
                  <c:v>8.6651290000000036E-4</c:v>
                </c:pt>
                <c:pt idx="245">
                  <c:v>9.9421310000000055E-4</c:v>
                </c:pt>
                <c:pt idx="246">
                  <c:v>1.2825680000000004E-3</c:v>
                </c:pt>
                <c:pt idx="247">
                  <c:v>1.5503270000000004E-3</c:v>
                </c:pt>
                <c:pt idx="248">
                  <c:v>1.6093710000000001E-3</c:v>
                </c:pt>
                <c:pt idx="249">
                  <c:v>1.3690750000000004E-3</c:v>
                </c:pt>
                <c:pt idx="250">
                  <c:v>1.1480020000000008E-3</c:v>
                </c:pt>
                <c:pt idx="251">
                  <c:v>1.219405E-3</c:v>
                </c:pt>
                <c:pt idx="252">
                  <c:v>1.4487160000000001E-3</c:v>
                </c:pt>
                <c:pt idx="253">
                  <c:v>1.5736700000000001E-3</c:v>
                </c:pt>
                <c:pt idx="254">
                  <c:v>1.494029E-3</c:v>
                </c:pt>
                <c:pt idx="255">
                  <c:v>1.2688370000000005E-3</c:v>
                </c:pt>
                <c:pt idx="256">
                  <c:v>1.1466290000000001E-3</c:v>
                </c:pt>
                <c:pt idx="257">
                  <c:v>1.3374930000000001E-3</c:v>
                </c:pt>
                <c:pt idx="258">
                  <c:v>1.6780270000000003E-3</c:v>
                </c:pt>
                <c:pt idx="259">
                  <c:v>1.8222040000000004E-3</c:v>
                </c:pt>
                <c:pt idx="260">
                  <c:v>1.7233400000000001E-3</c:v>
                </c:pt>
                <c:pt idx="261">
                  <c:v>1.5283570000000006E-3</c:v>
                </c:pt>
                <c:pt idx="262">
                  <c:v>1.3374930000000001E-3</c:v>
                </c:pt>
                <c:pt idx="263">
                  <c:v>1.2949260000000001E-3</c:v>
                </c:pt>
                <c:pt idx="264">
                  <c:v>1.4322380000000004E-3</c:v>
                </c:pt>
                <c:pt idx="265">
                  <c:v>1.494029E-3</c:v>
                </c:pt>
                <c:pt idx="266">
                  <c:v>1.46382E-3</c:v>
                </c:pt>
                <c:pt idx="267">
                  <c:v>1.444596E-3</c:v>
                </c:pt>
                <c:pt idx="268">
                  <c:v>1.3965370000000009E-3</c:v>
                </c:pt>
                <c:pt idx="269">
                  <c:v>1.4500890000000001E-3</c:v>
                </c:pt>
                <c:pt idx="270">
                  <c:v>1.6711610000000004E-3</c:v>
                </c:pt>
                <c:pt idx="271">
                  <c:v>1.8867410000000008E-3</c:v>
                </c:pt>
                <c:pt idx="272">
                  <c:v>1.9663820000000009E-3</c:v>
                </c:pt>
                <c:pt idx="273">
                  <c:v>1.9155770000000003E-3</c:v>
                </c:pt>
                <c:pt idx="274">
                  <c:v>1.7727720000000004E-3</c:v>
                </c:pt>
                <c:pt idx="275">
                  <c:v>1.6890120000000006E-3</c:v>
                </c:pt>
                <c:pt idx="276">
                  <c:v>1.7919959999999999E-3</c:v>
                </c:pt>
                <c:pt idx="277">
                  <c:v>1.9924710000000009E-3</c:v>
                </c:pt>
                <c:pt idx="278">
                  <c:v>2.114679E-3</c:v>
                </c:pt>
                <c:pt idx="279">
                  <c:v>2.087217000000001E-3</c:v>
                </c:pt>
                <c:pt idx="280">
                  <c:v>1.932054000000001E-3</c:v>
                </c:pt>
                <c:pt idx="281">
                  <c:v>1.749429E-3</c:v>
                </c:pt>
                <c:pt idx="282">
                  <c:v>1.6588030000000008E-3</c:v>
                </c:pt>
                <c:pt idx="283">
                  <c:v>1.6244750000000009E-3</c:v>
                </c:pt>
                <c:pt idx="284">
                  <c:v>1.5407150000000004E-3</c:v>
                </c:pt>
                <c:pt idx="285">
                  <c:v>1.3841790000000008E-3</c:v>
                </c:pt>
                <c:pt idx="286">
                  <c:v>1.2042999999999999E-3</c:v>
                </c:pt>
                <c:pt idx="287">
                  <c:v>1.113674E-3</c:v>
                </c:pt>
                <c:pt idx="288">
                  <c:v>1.2248970000000004E-3</c:v>
                </c:pt>
                <c:pt idx="289">
                  <c:v>1.3924180000000005E-3</c:v>
                </c:pt>
                <c:pt idx="290">
                  <c:v>1.4404770000000003E-3</c:v>
                </c:pt>
                <c:pt idx="291">
                  <c:v>1.3429860000000004E-3</c:v>
                </c:pt>
                <c:pt idx="292">
                  <c:v>1.0862120000000009E-3</c:v>
                </c:pt>
                <c:pt idx="293">
                  <c:v>8.5140860000000064E-4</c:v>
                </c:pt>
                <c:pt idx="294">
                  <c:v>7.5529020000000022E-4</c:v>
                </c:pt>
                <c:pt idx="295">
                  <c:v>7.4567830000000048E-4</c:v>
                </c:pt>
                <c:pt idx="296">
                  <c:v>7.9785690000000041E-4</c:v>
                </c:pt>
                <c:pt idx="297">
                  <c:v>9.4340760000000026E-4</c:v>
                </c:pt>
                <c:pt idx="298">
                  <c:v>1.106809E-3</c:v>
                </c:pt>
                <c:pt idx="299">
                  <c:v>1.2386280000000001E-3</c:v>
                </c:pt>
                <c:pt idx="300">
                  <c:v>1.3416120000000005E-3</c:v>
                </c:pt>
                <c:pt idx="301">
                  <c:v>1.3072840000000001E-3</c:v>
                </c:pt>
                <c:pt idx="302">
                  <c:v>1.2372550000000005E-3</c:v>
                </c:pt>
                <c:pt idx="303">
                  <c:v>1.2688370000000005E-3</c:v>
                </c:pt>
                <c:pt idx="304">
                  <c:v>1.4102680000000001E-3</c:v>
                </c:pt>
                <c:pt idx="305">
                  <c:v>1.5928930000000004E-3</c:v>
                </c:pt>
                <c:pt idx="306">
                  <c:v>1.7247130000000005E-3</c:v>
                </c:pt>
                <c:pt idx="307">
                  <c:v>1.7466830000000004E-3</c:v>
                </c:pt>
                <c:pt idx="308">
                  <c:v>1.6368330000000005E-3</c:v>
                </c:pt>
                <c:pt idx="309">
                  <c:v>1.4802980000000001E-3</c:v>
                </c:pt>
                <c:pt idx="310">
                  <c:v>1.3347470000000005E-3</c:v>
                </c:pt>
                <c:pt idx="311">
                  <c:v>1.2042999999999999E-3</c:v>
                </c:pt>
                <c:pt idx="312">
                  <c:v>1.073854E-3</c:v>
                </c:pt>
                <c:pt idx="313">
                  <c:v>1.0889580000000005E-3</c:v>
                </c:pt>
                <c:pt idx="314">
                  <c:v>1.2908069999999999E-3</c:v>
                </c:pt>
                <c:pt idx="315">
                  <c:v>1.5324760000000005E-3</c:v>
                </c:pt>
                <c:pt idx="316">
                  <c:v>1.7054890000000001E-3</c:v>
                </c:pt>
                <c:pt idx="317">
                  <c:v>1.6835190000000005E-3</c:v>
                </c:pt>
                <c:pt idx="318">
                  <c:v>1.483044E-3</c:v>
                </c:pt>
                <c:pt idx="319">
                  <c:v>1.3731940000000001E-3</c:v>
                </c:pt>
                <c:pt idx="320">
                  <c:v>1.4624470000000008E-3</c:v>
                </c:pt>
                <c:pt idx="321">
                  <c:v>1.6066250000000004E-3</c:v>
                </c:pt>
                <c:pt idx="322">
                  <c:v>1.6945040000000005E-3</c:v>
                </c:pt>
                <c:pt idx="323">
                  <c:v>1.6574300000000005E-3</c:v>
                </c:pt>
                <c:pt idx="324">
                  <c:v>1.5489540000000004E-3</c:v>
                </c:pt>
                <c:pt idx="325">
                  <c:v>1.5311030000000005E-3</c:v>
                </c:pt>
                <c:pt idx="326">
                  <c:v>1.5722970000000005E-3</c:v>
                </c:pt>
                <c:pt idx="327">
                  <c:v>1.4885360000000004E-3</c:v>
                </c:pt>
                <c:pt idx="328">
                  <c:v>1.3059110000000001E-3</c:v>
                </c:pt>
                <c:pt idx="329">
                  <c:v>1.1480020000000008E-3</c:v>
                </c:pt>
                <c:pt idx="330">
                  <c:v>1.1521220000000004E-3</c:v>
                </c:pt>
                <c:pt idx="331">
                  <c:v>1.4198800000000001E-3</c:v>
                </c:pt>
                <c:pt idx="332">
                  <c:v>1.8249510000000004E-3</c:v>
                </c:pt>
                <c:pt idx="333">
                  <c:v>2.0542619999999998E-3</c:v>
                </c:pt>
                <c:pt idx="334">
                  <c:v>2.0391570000000002E-3</c:v>
                </c:pt>
                <c:pt idx="335">
                  <c:v>1.9073380000000008E-3</c:v>
                </c:pt>
                <c:pt idx="336">
                  <c:v>1.7590410000000005E-3</c:v>
                </c:pt>
                <c:pt idx="337">
                  <c:v>1.7713990000000001E-3</c:v>
                </c:pt>
                <c:pt idx="338">
                  <c:v>1.9128300000000003E-3</c:v>
                </c:pt>
                <c:pt idx="339">
                  <c:v>1.9457850000000009E-3</c:v>
                </c:pt>
                <c:pt idx="340">
                  <c:v>1.8249510000000004E-3</c:v>
                </c:pt>
                <c:pt idx="341">
                  <c:v>1.6670420000000007E-3</c:v>
                </c:pt>
                <c:pt idx="342">
                  <c:v>1.5544460000000006E-3</c:v>
                </c:pt>
                <c:pt idx="343">
                  <c:v>1.5805350000000005E-3</c:v>
                </c:pt>
                <c:pt idx="344">
                  <c:v>1.70137E-3</c:v>
                </c:pt>
                <c:pt idx="345">
                  <c:v>1.7411900000000001E-3</c:v>
                </c:pt>
                <c:pt idx="346">
                  <c:v>1.6752810000000005E-3</c:v>
                </c:pt>
                <c:pt idx="347">
                  <c:v>1.6285940000000001E-3</c:v>
                </c:pt>
                <c:pt idx="348">
                  <c:v>1.6588030000000008E-3</c:v>
                </c:pt>
                <c:pt idx="349">
                  <c:v>1.6890120000000006E-3</c:v>
                </c:pt>
                <c:pt idx="350">
                  <c:v>1.5832820000000005E-3</c:v>
                </c:pt>
                <c:pt idx="351">
                  <c:v>1.2976730000000001E-3</c:v>
                </c:pt>
                <c:pt idx="352">
                  <c:v>9.9695930000000049E-4</c:v>
                </c:pt>
                <c:pt idx="353">
                  <c:v>9.2967640000000029E-4</c:v>
                </c:pt>
                <c:pt idx="354">
                  <c:v>1.1521220000000004E-3</c:v>
                </c:pt>
                <c:pt idx="355">
                  <c:v>1.4816709999999999E-3</c:v>
                </c:pt>
                <c:pt idx="356">
                  <c:v>1.6862660000000005E-3</c:v>
                </c:pt>
                <c:pt idx="357">
                  <c:v>1.5956399999999999E-3</c:v>
                </c:pt>
                <c:pt idx="358">
                  <c:v>1.351224E-3</c:v>
                </c:pt>
                <c:pt idx="359">
                  <c:v>1.2413750000000001E-3</c:v>
                </c:pt>
                <c:pt idx="360">
                  <c:v>1.3045380000000005E-3</c:v>
                </c:pt>
                <c:pt idx="361">
                  <c:v>1.4624470000000008E-3</c:v>
                </c:pt>
                <c:pt idx="362">
                  <c:v>1.6203560000000005E-3</c:v>
                </c:pt>
                <c:pt idx="363">
                  <c:v>1.6162360000000005E-3</c:v>
                </c:pt>
                <c:pt idx="364">
                  <c:v>1.4555810000000001E-3</c:v>
                </c:pt>
                <c:pt idx="365">
                  <c:v>1.3402390000000004E-3</c:v>
                </c:pt>
                <c:pt idx="366">
                  <c:v>1.2578520000000005E-3</c:v>
                </c:pt>
                <c:pt idx="367">
                  <c:v>1.1562410000000006E-3</c:v>
                </c:pt>
                <c:pt idx="368">
                  <c:v>1.0724810000000001E-3</c:v>
                </c:pt>
                <c:pt idx="369">
                  <c:v>1.0422720000000003E-3</c:v>
                </c:pt>
                <c:pt idx="370">
                  <c:v>1.0793460000000001E-3</c:v>
                </c:pt>
                <c:pt idx="371">
                  <c:v>1.1919420000000005E-3</c:v>
                </c:pt>
                <c:pt idx="372">
                  <c:v>1.266091E-3</c:v>
                </c:pt>
                <c:pt idx="373">
                  <c:v>1.1768380000000001E-3</c:v>
                </c:pt>
                <c:pt idx="374">
                  <c:v>9.6675070000000062E-4</c:v>
                </c:pt>
                <c:pt idx="375">
                  <c:v>8.1433430000000032E-4</c:v>
                </c:pt>
                <c:pt idx="376">
                  <c:v>8.6102040000000035E-4</c:v>
                </c:pt>
                <c:pt idx="377">
                  <c:v>1.0793460000000001E-3</c:v>
                </c:pt>
                <c:pt idx="378">
                  <c:v>1.3580900000000004E-3</c:v>
                </c:pt>
                <c:pt idx="379">
                  <c:v>1.5077599999999999E-3</c:v>
                </c:pt>
                <c:pt idx="380">
                  <c:v>1.3965370000000009E-3</c:v>
                </c:pt>
                <c:pt idx="381">
                  <c:v>1.1246590000000005E-3</c:v>
                </c:pt>
                <c:pt idx="382">
                  <c:v>8.7337850000000035E-4</c:v>
                </c:pt>
                <c:pt idx="383">
                  <c:v>7.8824510000000028E-4</c:v>
                </c:pt>
                <c:pt idx="384">
                  <c:v>1.0106900000000001E-3</c:v>
                </c:pt>
                <c:pt idx="385">
                  <c:v>1.4418499999999999E-3</c:v>
                </c:pt>
                <c:pt idx="386">
                  <c:v>1.826324E-3</c:v>
                </c:pt>
                <c:pt idx="387">
                  <c:v>2.0487690000000002E-3</c:v>
                </c:pt>
                <c:pt idx="388">
                  <c:v>2.0322919999999998E-3</c:v>
                </c:pt>
                <c:pt idx="389">
                  <c:v>1.7727720000000004E-3</c:v>
                </c:pt>
                <c:pt idx="390">
                  <c:v>1.4693130000000001E-3</c:v>
                </c:pt>
                <c:pt idx="391">
                  <c:v>1.2290170000000004E-3</c:v>
                </c:pt>
                <c:pt idx="392">
                  <c:v>1.1191669999999999E-3</c:v>
                </c:pt>
                <c:pt idx="393">
                  <c:v>1.256479E-3</c:v>
                </c:pt>
                <c:pt idx="394">
                  <c:v>1.5654310000000004E-3</c:v>
                </c:pt>
                <c:pt idx="395">
                  <c:v>1.8469210000000001E-3</c:v>
                </c:pt>
                <c:pt idx="396">
                  <c:v>1.9965910000000007E-3</c:v>
                </c:pt>
                <c:pt idx="397">
                  <c:v>1.9361730000000009E-3</c:v>
                </c:pt>
                <c:pt idx="398">
                  <c:v>1.7425630000000001E-3</c:v>
                </c:pt>
                <c:pt idx="399">
                  <c:v>1.5791620000000005E-3</c:v>
                </c:pt>
                <c:pt idx="400">
                  <c:v>1.4844170000000005E-3</c:v>
                </c:pt>
                <c:pt idx="401">
                  <c:v>1.4487160000000001E-3</c:v>
                </c:pt>
                <c:pt idx="402">
                  <c:v>1.44597E-3</c:v>
                </c:pt>
                <c:pt idx="403">
                  <c:v>1.4294920000000001E-3</c:v>
                </c:pt>
                <c:pt idx="404">
                  <c:v>1.4624470000000008E-3</c:v>
                </c:pt>
                <c:pt idx="405">
                  <c:v>1.5324760000000005E-3</c:v>
                </c:pt>
                <c:pt idx="406">
                  <c:v>1.5448340000000001E-3</c:v>
                </c:pt>
                <c:pt idx="407">
                  <c:v>1.5022670000000005E-3</c:v>
                </c:pt>
                <c:pt idx="408">
                  <c:v>1.4088950000000001E-3</c:v>
                </c:pt>
                <c:pt idx="409">
                  <c:v>1.3773140000000001E-3</c:v>
                </c:pt>
                <c:pt idx="410">
                  <c:v>1.5063870000000005E-3</c:v>
                </c:pt>
                <c:pt idx="411">
                  <c:v>1.749429E-3</c:v>
                </c:pt>
                <c:pt idx="412">
                  <c:v>1.9128300000000003E-3</c:v>
                </c:pt>
                <c:pt idx="413">
                  <c:v>1.8688900000000004E-3</c:v>
                </c:pt>
                <c:pt idx="414">
                  <c:v>1.6340870000000013E-3</c:v>
                </c:pt>
                <c:pt idx="415">
                  <c:v>1.4514619999999999E-3</c:v>
                </c:pt>
                <c:pt idx="416">
                  <c:v>1.4651930000000001E-3</c:v>
                </c:pt>
                <c:pt idx="417">
                  <c:v>1.5956399999999999E-3</c:v>
                </c:pt>
                <c:pt idx="418">
                  <c:v>1.7109820000000004E-3</c:v>
                </c:pt>
                <c:pt idx="419">
                  <c:v>1.6615490000000004E-3</c:v>
                </c:pt>
                <c:pt idx="420">
                  <c:v>1.499521E-3</c:v>
                </c:pt>
                <c:pt idx="421">
                  <c:v>1.4528350000000004E-3</c:v>
                </c:pt>
                <c:pt idx="422">
                  <c:v>1.5846550000000004E-3</c:v>
                </c:pt>
                <c:pt idx="423">
                  <c:v>1.7713990000000001E-3</c:v>
                </c:pt>
                <c:pt idx="424">
                  <c:v>1.9018450000000005E-3</c:v>
                </c:pt>
                <c:pt idx="425">
                  <c:v>1.8881140000000008E-3</c:v>
                </c:pt>
                <c:pt idx="426">
                  <c:v>1.7411900000000001E-3</c:v>
                </c:pt>
                <c:pt idx="427">
                  <c:v>1.5132520000000005E-3</c:v>
                </c:pt>
                <c:pt idx="428">
                  <c:v>1.3045380000000005E-3</c:v>
                </c:pt>
                <c:pt idx="429">
                  <c:v>1.2276430000000001E-3</c:v>
                </c:pt>
                <c:pt idx="430">
                  <c:v>1.2784490000000001E-3</c:v>
                </c:pt>
                <c:pt idx="431">
                  <c:v>1.4583280000000001E-3</c:v>
                </c:pt>
                <c:pt idx="432">
                  <c:v>1.6890120000000006E-3</c:v>
                </c:pt>
                <c:pt idx="433">
                  <c:v>1.7398170000000005E-3</c:v>
                </c:pt>
                <c:pt idx="434">
                  <c:v>1.6148630000000005E-3</c:v>
                </c:pt>
                <c:pt idx="435">
                  <c:v>1.4322380000000004E-3</c:v>
                </c:pt>
                <c:pt idx="436">
                  <c:v>1.23039E-3</c:v>
                </c:pt>
                <c:pt idx="437">
                  <c:v>1.1191669999999999E-3</c:v>
                </c:pt>
                <c:pt idx="438">
                  <c:v>1.1480020000000008E-3</c:v>
                </c:pt>
                <c:pt idx="439">
                  <c:v>1.2482400000000005E-3</c:v>
                </c:pt>
                <c:pt idx="440">
                  <c:v>1.4212530000000001E-3</c:v>
                </c:pt>
                <c:pt idx="441">
                  <c:v>1.6464450000000009E-3</c:v>
                </c:pt>
                <c:pt idx="442">
                  <c:v>1.8688900000000004E-3</c:v>
                </c:pt>
                <c:pt idx="443">
                  <c:v>2.0666199999999999E-3</c:v>
                </c:pt>
                <c:pt idx="444">
                  <c:v>2.1531260000000017E-3</c:v>
                </c:pt>
                <c:pt idx="445">
                  <c:v>2.0940820000000001E-3</c:v>
                </c:pt>
                <c:pt idx="446">
                  <c:v>1.9402930000000005E-3</c:v>
                </c:pt>
                <c:pt idx="447">
                  <c:v>1.7466830000000004E-3</c:v>
                </c:pt>
                <c:pt idx="448">
                  <c:v>1.6533110000000004E-3</c:v>
                </c:pt>
                <c:pt idx="449">
                  <c:v>1.6546840000000004E-3</c:v>
                </c:pt>
                <c:pt idx="450">
                  <c:v>1.5736700000000001E-3</c:v>
                </c:pt>
                <c:pt idx="451">
                  <c:v>1.2921800000000008E-3</c:v>
                </c:pt>
                <c:pt idx="452">
                  <c:v>9.2281080000000009E-4</c:v>
                </c:pt>
                <c:pt idx="453">
                  <c:v>7.0173849999999999E-4</c:v>
                </c:pt>
                <c:pt idx="454">
                  <c:v>8.4454300000000077E-4</c:v>
                </c:pt>
                <c:pt idx="455">
                  <c:v>1.3361200000000001E-3</c:v>
                </c:pt>
                <c:pt idx="456">
                  <c:v>1.8235780000000004E-3</c:v>
                </c:pt>
                <c:pt idx="457">
                  <c:v>2.033665E-3</c:v>
                </c:pt>
                <c:pt idx="458">
                  <c:v>1.9567700000000009E-3</c:v>
                </c:pt>
                <c:pt idx="459">
                  <c:v>1.7878760000000001E-3</c:v>
                </c:pt>
                <c:pt idx="460">
                  <c:v>1.6848920000000003E-3</c:v>
                </c:pt>
                <c:pt idx="461">
                  <c:v>1.7068620000000004E-3</c:v>
                </c:pt>
                <c:pt idx="462">
                  <c:v>1.8112190000000004E-3</c:v>
                </c:pt>
                <c:pt idx="463">
                  <c:v>1.9073380000000008E-3</c:v>
                </c:pt>
                <c:pt idx="464">
                  <c:v>1.9512780000000005E-3</c:v>
                </c:pt>
                <c:pt idx="465">
                  <c:v>1.9499050000000005E-3</c:v>
                </c:pt>
                <c:pt idx="466">
                  <c:v>1.8675170000000008E-3</c:v>
                </c:pt>
                <c:pt idx="467">
                  <c:v>1.7425630000000001E-3</c:v>
                </c:pt>
                <c:pt idx="468">
                  <c:v>1.7151010000000001E-3</c:v>
                </c:pt>
                <c:pt idx="469">
                  <c:v>1.8167120000000009E-3</c:v>
                </c:pt>
                <c:pt idx="470">
                  <c:v>1.962263000000001E-3</c:v>
                </c:pt>
                <c:pt idx="471">
                  <c:v>2.059754E-3</c:v>
                </c:pt>
                <c:pt idx="472">
                  <c:v>1.9979640000000001E-3</c:v>
                </c:pt>
                <c:pt idx="473">
                  <c:v>1.7974880000000005E-3</c:v>
                </c:pt>
                <c:pt idx="474">
                  <c:v>1.5736700000000001E-3</c:v>
                </c:pt>
                <c:pt idx="475">
                  <c:v>1.426746E-3</c:v>
                </c:pt>
                <c:pt idx="476">
                  <c:v>1.4185070000000005E-3</c:v>
                </c:pt>
                <c:pt idx="477">
                  <c:v>1.5750430000000001E-3</c:v>
                </c:pt>
                <c:pt idx="478">
                  <c:v>1.8098460000000004E-3</c:v>
                </c:pt>
                <c:pt idx="479">
                  <c:v>1.8990990000000004E-3</c:v>
                </c:pt>
                <c:pt idx="480">
                  <c:v>1.7521750000000003E-3</c:v>
                </c:pt>
                <c:pt idx="481">
                  <c:v>1.4720590000000004E-3</c:v>
                </c:pt>
                <c:pt idx="482">
                  <c:v>1.2152850000000004E-3</c:v>
                </c:pt>
                <c:pt idx="483">
                  <c:v>1.1232860000000005E-3</c:v>
                </c:pt>
                <c:pt idx="484">
                  <c:v>1.20842E-3</c:v>
                </c:pt>
                <c:pt idx="485">
                  <c:v>1.2180320000000004E-3</c:v>
                </c:pt>
                <c:pt idx="486">
                  <c:v>1.1383910000000001E-3</c:v>
                </c:pt>
                <c:pt idx="487">
                  <c:v>1.1864500000000004E-3</c:v>
                </c:pt>
                <c:pt idx="488">
                  <c:v>1.4116420000000001E-3</c:v>
                </c:pt>
                <c:pt idx="489">
                  <c:v>1.7164740000000004E-3</c:v>
                </c:pt>
                <c:pt idx="490">
                  <c:v>1.9416660000000005E-3</c:v>
                </c:pt>
                <c:pt idx="491">
                  <c:v>1.8482940000000001E-3</c:v>
                </c:pt>
                <c:pt idx="492">
                  <c:v>1.5132520000000005E-3</c:v>
                </c:pt>
                <c:pt idx="493">
                  <c:v>1.3031650000000004E-3</c:v>
                </c:pt>
                <c:pt idx="494">
                  <c:v>1.2880610000000001E-3</c:v>
                </c:pt>
                <c:pt idx="495">
                  <c:v>1.4844170000000005E-3</c:v>
                </c:pt>
                <c:pt idx="496">
                  <c:v>1.8002340000000004E-3</c:v>
                </c:pt>
                <c:pt idx="497">
                  <c:v>1.932054000000001E-3</c:v>
                </c:pt>
                <c:pt idx="498">
                  <c:v>1.8469210000000001E-3</c:v>
                </c:pt>
                <c:pt idx="499">
                  <c:v>1.709609E-3</c:v>
                </c:pt>
                <c:pt idx="500">
                  <c:v>1.5695500000000005E-3</c:v>
                </c:pt>
                <c:pt idx="501">
                  <c:v>1.5970130000000004E-3</c:v>
                </c:pt>
                <c:pt idx="502">
                  <c:v>1.8867410000000008E-3</c:v>
                </c:pt>
                <c:pt idx="503">
                  <c:v>2.084470000000001E-3</c:v>
                </c:pt>
                <c:pt idx="504">
                  <c:v>2.078978E-3</c:v>
                </c:pt>
                <c:pt idx="505">
                  <c:v>1.9540240000000008E-3</c:v>
                </c:pt>
                <c:pt idx="506">
                  <c:v>1.7700260000000001E-3</c:v>
                </c:pt>
                <c:pt idx="507">
                  <c:v>1.7302050000000005E-3</c:v>
                </c:pt>
                <c:pt idx="508">
                  <c:v>1.8894870000000009E-3</c:v>
                </c:pt>
                <c:pt idx="509">
                  <c:v>2.0473960000000012E-3</c:v>
                </c:pt>
                <c:pt idx="510">
                  <c:v>2.0419040000000011E-3</c:v>
                </c:pt>
                <c:pt idx="511">
                  <c:v>1.9334270000000004E-3</c:v>
                </c:pt>
                <c:pt idx="512">
                  <c:v>1.8057270000000005E-3</c:v>
                </c:pt>
                <c:pt idx="513">
                  <c:v>1.7329520000000005E-3</c:v>
                </c:pt>
                <c:pt idx="514">
                  <c:v>1.7260860000000008E-3</c:v>
                </c:pt>
                <c:pt idx="515">
                  <c:v>1.7260860000000008E-3</c:v>
                </c:pt>
                <c:pt idx="516">
                  <c:v>1.6807730000000009E-3</c:v>
                </c:pt>
                <c:pt idx="517">
                  <c:v>1.6285940000000001E-3</c:v>
                </c:pt>
                <c:pt idx="518">
                  <c:v>1.6931310000000005E-3</c:v>
                </c:pt>
                <c:pt idx="519">
                  <c:v>1.8990990000000004E-3</c:v>
                </c:pt>
                <c:pt idx="520">
                  <c:v>2.0885900000000017E-3</c:v>
                </c:pt>
                <c:pt idx="521">
                  <c:v>2.1393950000000001E-3</c:v>
                </c:pt>
                <c:pt idx="522">
                  <c:v>2.0432770000000009E-3</c:v>
                </c:pt>
                <c:pt idx="523">
                  <c:v>1.860652000000001E-3</c:v>
                </c:pt>
                <c:pt idx="524">
                  <c:v>1.7974880000000005E-3</c:v>
                </c:pt>
                <c:pt idx="525">
                  <c:v>1.9705010000000008E-3</c:v>
                </c:pt>
                <c:pt idx="526">
                  <c:v>2.2190360000000002E-3</c:v>
                </c:pt>
                <c:pt idx="527">
                  <c:v>2.3714519999999992E-3</c:v>
                </c:pt>
                <c:pt idx="528">
                  <c:v>2.3714519999999992E-3</c:v>
                </c:pt>
                <c:pt idx="529">
                  <c:v>2.190201000000001E-3</c:v>
                </c:pt>
                <c:pt idx="530">
                  <c:v>1.9732480000000008E-3</c:v>
                </c:pt>
                <c:pt idx="531">
                  <c:v>1.9100840000000009E-3</c:v>
                </c:pt>
                <c:pt idx="532">
                  <c:v>2.1023210000000012E-3</c:v>
                </c:pt>
                <c:pt idx="533">
                  <c:v>2.5595700000000002E-3</c:v>
                </c:pt>
                <c:pt idx="534">
                  <c:v>3.1500110000000012E-3</c:v>
                </c:pt>
                <c:pt idx="535">
                  <c:v>3.6978860000000009E-3</c:v>
                </c:pt>
                <c:pt idx="536">
                  <c:v>4.1125689999999982E-3</c:v>
                </c:pt>
                <c:pt idx="537">
                  <c:v>4.3926850000000003E-3</c:v>
                </c:pt>
                <c:pt idx="538">
                  <c:v>4.6137569999999996E-3</c:v>
                </c:pt>
                <c:pt idx="539">
                  <c:v>4.9185899999999996E-3</c:v>
                </c:pt>
                <c:pt idx="540">
                  <c:v>5.3373920000000024E-3</c:v>
                </c:pt>
                <c:pt idx="541">
                  <c:v>5.9182210000000039E-3</c:v>
                </c:pt>
                <c:pt idx="542">
                  <c:v>6.7283620000000025E-3</c:v>
                </c:pt>
                <c:pt idx="543">
                  <c:v>7.7554560000000017E-3</c:v>
                </c:pt>
                <c:pt idx="544">
                  <c:v>8.8539520000000069E-3</c:v>
                </c:pt>
                <c:pt idx="545">
                  <c:v>9.8412250000000003E-3</c:v>
                </c:pt>
                <c:pt idx="546">
                  <c:v>1.0666470000000004E-2</c:v>
                </c:pt>
                <c:pt idx="547">
                  <c:v>1.1361270000000005E-2</c:v>
                </c:pt>
                <c:pt idx="548">
                  <c:v>1.2090399999999998E-2</c:v>
                </c:pt>
                <c:pt idx="549">
                  <c:v>1.3015880000000001E-2</c:v>
                </c:pt>
                <c:pt idx="550">
                  <c:v>1.412948E-2</c:v>
                </c:pt>
                <c:pt idx="551">
                  <c:v>1.520326E-2</c:v>
                </c:pt>
                <c:pt idx="552">
                  <c:v>1.6150710000000002E-2</c:v>
                </c:pt>
                <c:pt idx="553">
                  <c:v>1.706796E-2</c:v>
                </c:pt>
                <c:pt idx="554">
                  <c:v>1.8068960000000002E-2</c:v>
                </c:pt>
                <c:pt idx="555">
                  <c:v>1.9306140000000006E-2</c:v>
                </c:pt>
                <c:pt idx="556">
                  <c:v>2.07946E-2</c:v>
                </c:pt>
                <c:pt idx="557">
                  <c:v>2.2401150000000009E-2</c:v>
                </c:pt>
                <c:pt idx="558">
                  <c:v>2.3888240000000002E-2</c:v>
                </c:pt>
                <c:pt idx="559">
                  <c:v>2.5147389999999999E-2</c:v>
                </c:pt>
                <c:pt idx="560">
                  <c:v>2.6199199999999999E-2</c:v>
                </c:pt>
                <c:pt idx="561">
                  <c:v>2.7119190000000001E-2</c:v>
                </c:pt>
                <c:pt idx="562">
                  <c:v>2.8110589999999991E-2</c:v>
                </c:pt>
                <c:pt idx="563">
                  <c:v>2.9399950000000001E-2</c:v>
                </c:pt>
                <c:pt idx="564">
                  <c:v>3.0902140000000008E-2</c:v>
                </c:pt>
                <c:pt idx="565">
                  <c:v>3.2371380000000012E-2</c:v>
                </c:pt>
                <c:pt idx="566">
                  <c:v>3.3693689999999998E-2</c:v>
                </c:pt>
                <c:pt idx="567">
                  <c:v>3.4797679999999998E-2</c:v>
                </c:pt>
                <c:pt idx="568">
                  <c:v>3.5750629999999999E-2</c:v>
                </c:pt>
                <c:pt idx="569">
                  <c:v>3.6715930000000015E-2</c:v>
                </c:pt>
                <c:pt idx="570">
                  <c:v>3.7703200000000013E-2</c:v>
                </c:pt>
                <c:pt idx="571">
                  <c:v>3.8671250000000011E-2</c:v>
                </c:pt>
                <c:pt idx="572">
                  <c:v>3.9670880000000006E-2</c:v>
                </c:pt>
                <c:pt idx="573">
                  <c:v>4.0769380000000015E-2</c:v>
                </c:pt>
                <c:pt idx="574">
                  <c:v>4.1965369999999988E-2</c:v>
                </c:pt>
                <c:pt idx="575">
                  <c:v>4.3187440000000001E-2</c:v>
                </c:pt>
                <c:pt idx="576">
                  <c:v>4.4329880000000002E-2</c:v>
                </c:pt>
                <c:pt idx="577">
                  <c:v>4.5330879999999997E-2</c:v>
                </c:pt>
                <c:pt idx="578">
                  <c:v>4.6238519999999984E-2</c:v>
                </c:pt>
                <c:pt idx="579">
                  <c:v>4.7128299999999998E-2</c:v>
                </c:pt>
                <c:pt idx="580">
                  <c:v>4.7970020000000002E-2</c:v>
                </c:pt>
                <c:pt idx="581">
                  <c:v>4.872661000000001E-2</c:v>
                </c:pt>
                <c:pt idx="582">
                  <c:v>4.9393950000000027E-2</c:v>
                </c:pt>
                <c:pt idx="583">
                  <c:v>4.9963790000000036E-2</c:v>
                </c:pt>
                <c:pt idx="584">
                  <c:v>5.06531E-2</c:v>
                </c:pt>
                <c:pt idx="585">
                  <c:v>5.1515419999999999E-2</c:v>
                </c:pt>
                <c:pt idx="586">
                  <c:v>5.2355770000000017E-2</c:v>
                </c:pt>
                <c:pt idx="587">
                  <c:v>5.3163160000000001E-2</c:v>
                </c:pt>
                <c:pt idx="588">
                  <c:v>5.3896410000000027E-2</c:v>
                </c:pt>
                <c:pt idx="589">
                  <c:v>5.4512940000000031E-2</c:v>
                </c:pt>
                <c:pt idx="590">
                  <c:v>5.5165169999999986E-2</c:v>
                </c:pt>
                <c:pt idx="591">
                  <c:v>5.5824270000000016E-2</c:v>
                </c:pt>
                <c:pt idx="592">
                  <c:v>5.6233459999999985E-2</c:v>
                </c:pt>
                <c:pt idx="593">
                  <c:v>5.6471010000000002E-2</c:v>
                </c:pt>
                <c:pt idx="594">
                  <c:v>5.6696200000000016E-2</c:v>
                </c:pt>
                <c:pt idx="595">
                  <c:v>5.6895300000000003E-2</c:v>
                </c:pt>
                <c:pt idx="596">
                  <c:v>5.7153450000000015E-2</c:v>
                </c:pt>
                <c:pt idx="597">
                  <c:v>5.7456910000000021E-2</c:v>
                </c:pt>
                <c:pt idx="598">
                  <c:v>5.7687589999999997E-2</c:v>
                </c:pt>
                <c:pt idx="599">
                  <c:v>5.7881200000000015E-2</c:v>
                </c:pt>
                <c:pt idx="600">
                  <c:v>5.808717E-2</c:v>
                </c:pt>
                <c:pt idx="601">
                  <c:v>5.8139349999999979E-2</c:v>
                </c:pt>
                <c:pt idx="602">
                  <c:v>5.796359000000003E-2</c:v>
                </c:pt>
                <c:pt idx="603">
                  <c:v>5.7672490000000021E-2</c:v>
                </c:pt>
                <c:pt idx="604">
                  <c:v>5.7364910000000026E-2</c:v>
                </c:pt>
                <c:pt idx="605">
                  <c:v>5.7171300000000001E-2</c:v>
                </c:pt>
                <c:pt idx="606">
                  <c:v>5.7013390000000018E-2</c:v>
                </c:pt>
                <c:pt idx="607">
                  <c:v>5.6645389999999969E-2</c:v>
                </c:pt>
                <c:pt idx="608">
                  <c:v>5.6093400000000022E-2</c:v>
                </c:pt>
                <c:pt idx="609">
                  <c:v>5.5497460000000019E-2</c:v>
                </c:pt>
                <c:pt idx="610">
                  <c:v>5.5041590000000001E-2</c:v>
                </c:pt>
                <c:pt idx="611">
                  <c:v>5.4788930000000034E-2</c:v>
                </c:pt>
                <c:pt idx="612">
                  <c:v>5.4508819999999999E-2</c:v>
                </c:pt>
                <c:pt idx="613">
                  <c:v>5.3877179999999983E-2</c:v>
                </c:pt>
                <c:pt idx="614">
                  <c:v>5.2953069999999998E-2</c:v>
                </c:pt>
                <c:pt idx="615">
                  <c:v>5.1923230000000015E-2</c:v>
                </c:pt>
                <c:pt idx="616">
                  <c:v>5.1010109999999997E-2</c:v>
                </c:pt>
                <c:pt idx="617">
                  <c:v>5.0375730000000014E-2</c:v>
                </c:pt>
                <c:pt idx="618">
                  <c:v>4.9807250000000011E-2</c:v>
                </c:pt>
                <c:pt idx="619">
                  <c:v>4.9072640000000022E-2</c:v>
                </c:pt>
                <c:pt idx="620">
                  <c:v>4.8141659999999989E-2</c:v>
                </c:pt>
                <c:pt idx="621">
                  <c:v>4.7102210000000019E-2</c:v>
                </c:pt>
                <c:pt idx="622">
                  <c:v>4.6081980000000002E-2</c:v>
                </c:pt>
                <c:pt idx="623">
                  <c:v>4.508098000000002E-2</c:v>
                </c:pt>
                <c:pt idx="624">
                  <c:v>4.3889109999999988E-2</c:v>
                </c:pt>
                <c:pt idx="625">
                  <c:v>4.2451450000000002E-2</c:v>
                </c:pt>
                <c:pt idx="626">
                  <c:v>4.0923170000000002E-2</c:v>
                </c:pt>
                <c:pt idx="627">
                  <c:v>3.9583000000000014E-2</c:v>
                </c:pt>
                <c:pt idx="628">
                  <c:v>3.869185E-2</c:v>
                </c:pt>
                <c:pt idx="629">
                  <c:v>3.8024509999999997E-2</c:v>
                </c:pt>
                <c:pt idx="630">
                  <c:v>3.7229480000000002E-2</c:v>
                </c:pt>
                <c:pt idx="631">
                  <c:v>3.6232590000000002E-2</c:v>
                </c:pt>
                <c:pt idx="632">
                  <c:v>3.5026990000000001E-2</c:v>
                </c:pt>
                <c:pt idx="633">
                  <c:v>3.3837870000000013E-2</c:v>
                </c:pt>
                <c:pt idx="634">
                  <c:v>3.2882180000000011E-2</c:v>
                </c:pt>
                <c:pt idx="635">
                  <c:v>3.194708000000001E-2</c:v>
                </c:pt>
                <c:pt idx="636">
                  <c:v>3.0801900000000017E-2</c:v>
                </c:pt>
                <c:pt idx="637">
                  <c:v>2.945762E-2</c:v>
                </c:pt>
                <c:pt idx="638">
                  <c:v>2.7912860000000001E-2</c:v>
                </c:pt>
                <c:pt idx="639">
                  <c:v>2.6365350000000006E-2</c:v>
                </c:pt>
                <c:pt idx="640">
                  <c:v>2.5124049999999992E-2</c:v>
                </c:pt>
                <c:pt idx="641">
                  <c:v>2.4263099999999999E-2</c:v>
                </c:pt>
                <c:pt idx="642">
                  <c:v>2.3675410000000008E-2</c:v>
                </c:pt>
                <c:pt idx="643">
                  <c:v>2.3120669999999982E-2</c:v>
                </c:pt>
                <c:pt idx="644">
                  <c:v>2.2332500000000002E-2</c:v>
                </c:pt>
                <c:pt idx="645">
                  <c:v>2.1213400000000007E-2</c:v>
                </c:pt>
                <c:pt idx="646">
                  <c:v>1.9936400000000007E-2</c:v>
                </c:pt>
                <c:pt idx="647">
                  <c:v>1.8777490000000001E-2</c:v>
                </c:pt>
                <c:pt idx="648">
                  <c:v>1.7849259999999999E-2</c:v>
                </c:pt>
                <c:pt idx="649">
                  <c:v>1.7098160000000001E-2</c:v>
                </c:pt>
                <c:pt idx="650">
                  <c:v>1.6443190000000003E-2</c:v>
                </c:pt>
                <c:pt idx="651">
                  <c:v>1.5758000000000001E-2</c:v>
                </c:pt>
                <c:pt idx="652">
                  <c:v>1.4978070000000001E-2</c:v>
                </c:pt>
                <c:pt idx="653">
                  <c:v>1.412536E-2</c:v>
                </c:pt>
                <c:pt idx="654">
                  <c:v>1.3220470000000005E-2</c:v>
                </c:pt>
                <c:pt idx="655">
                  <c:v>1.2370510000000001E-2</c:v>
                </c:pt>
                <c:pt idx="656">
                  <c:v>1.1732010000000001E-2</c:v>
                </c:pt>
                <c:pt idx="657">
                  <c:v>1.1278880000000003E-2</c:v>
                </c:pt>
                <c:pt idx="658">
                  <c:v>1.0901269999999999E-2</c:v>
                </c:pt>
                <c:pt idx="659">
                  <c:v>1.051268E-2</c:v>
                </c:pt>
                <c:pt idx="660">
                  <c:v>1.0045820000000004E-2</c:v>
                </c:pt>
                <c:pt idx="661">
                  <c:v>9.6297650000000002E-3</c:v>
                </c:pt>
                <c:pt idx="662">
                  <c:v>9.2755000000000042E-3</c:v>
                </c:pt>
                <c:pt idx="663">
                  <c:v>8.8731750000000005E-3</c:v>
                </c:pt>
                <c:pt idx="664">
                  <c:v>8.4049420000000038E-3</c:v>
                </c:pt>
                <c:pt idx="665">
                  <c:v>7.8955139999999993E-3</c:v>
                </c:pt>
                <c:pt idx="666">
                  <c:v>7.5041750000000001E-3</c:v>
                </c:pt>
                <c:pt idx="667">
                  <c:v>7.3380270000000013E-3</c:v>
                </c:pt>
                <c:pt idx="668">
                  <c:v>7.2583860000000021E-3</c:v>
                </c:pt>
                <c:pt idx="669">
                  <c:v>7.056538000000002E-3</c:v>
                </c:pt>
                <c:pt idx="670">
                  <c:v>6.6597060000000022E-3</c:v>
                </c:pt>
                <c:pt idx="671">
                  <c:v>6.1241889999999986E-3</c:v>
                </c:pt>
                <c:pt idx="672">
                  <c:v>5.6875370000000003E-3</c:v>
                </c:pt>
                <c:pt idx="673">
                  <c:v>5.4664650000000019E-3</c:v>
                </c:pt>
                <c:pt idx="674">
                  <c:v>5.3964360000000001E-3</c:v>
                </c:pt>
                <c:pt idx="675">
                  <c:v>5.4266440000000022E-3</c:v>
                </c:pt>
                <c:pt idx="676">
                  <c:v>5.3579880000000002E-3</c:v>
                </c:pt>
                <c:pt idx="677">
                  <c:v>5.1094540000000003E-3</c:v>
                </c:pt>
                <c:pt idx="678">
                  <c:v>4.7606810000000018E-3</c:v>
                </c:pt>
                <c:pt idx="679">
                  <c:v>4.3968039999999998E-3</c:v>
                </c:pt>
                <c:pt idx="680">
                  <c:v>4.0974640000000003E-3</c:v>
                </c:pt>
                <c:pt idx="681">
                  <c:v>3.9038540000000009E-3</c:v>
                </c:pt>
                <c:pt idx="682">
                  <c:v>3.763796000000002E-3</c:v>
                </c:pt>
                <c:pt idx="683">
                  <c:v>3.6196180000000002E-3</c:v>
                </c:pt>
                <c:pt idx="684">
                  <c:v>3.5152610000000009E-3</c:v>
                </c:pt>
                <c:pt idx="685">
                  <c:v>3.4754410000000001E-3</c:v>
                </c:pt>
                <c:pt idx="686">
                  <c:v>3.4630830000000018E-3</c:v>
                </c:pt>
                <c:pt idx="687">
                  <c:v>3.3944270000000011E-3</c:v>
                </c:pt>
                <c:pt idx="688">
                  <c:v>3.2790850000000002E-3</c:v>
                </c:pt>
                <c:pt idx="689">
                  <c:v>3.1939510000000017E-3</c:v>
                </c:pt>
                <c:pt idx="690">
                  <c:v>3.1953240000000011E-3</c:v>
                </c:pt>
                <c:pt idx="691">
                  <c:v>3.2104289999999999E-3</c:v>
                </c:pt>
                <c:pt idx="692">
                  <c:v>3.1719810000000012E-3</c:v>
                </c:pt>
                <c:pt idx="693">
                  <c:v>3.0264310000000009E-3</c:v>
                </c:pt>
                <c:pt idx="694">
                  <c:v>2.765538000000001E-3</c:v>
                </c:pt>
                <c:pt idx="695">
                  <c:v>2.5430920000000016E-3</c:v>
                </c:pt>
                <c:pt idx="696">
                  <c:v>2.5018990000000001E-3</c:v>
                </c:pt>
                <c:pt idx="697">
                  <c:v>2.5581970000000012E-3</c:v>
                </c:pt>
                <c:pt idx="698">
                  <c:v>2.630972000000001E-3</c:v>
                </c:pt>
                <c:pt idx="699">
                  <c:v>2.6804040000000012E-3</c:v>
                </c:pt>
                <c:pt idx="700">
                  <c:v>2.5334810000000011E-3</c:v>
                </c:pt>
                <c:pt idx="701">
                  <c:v>2.1860809999999999E-3</c:v>
                </c:pt>
                <c:pt idx="702">
                  <c:v>1.8524130000000009E-3</c:v>
                </c:pt>
                <c:pt idx="703">
                  <c:v>1.6848920000000003E-3</c:v>
                </c:pt>
                <c:pt idx="704">
                  <c:v>1.7549219999999999E-3</c:v>
                </c:pt>
                <c:pt idx="705">
                  <c:v>2.1064399999999998E-3</c:v>
                </c:pt>
                <c:pt idx="706">
                  <c:v>2.4977789999999999E-3</c:v>
                </c:pt>
                <c:pt idx="707">
                  <c:v>2.6254799999999999E-3</c:v>
                </c:pt>
                <c:pt idx="708">
                  <c:v>2.5046449999999998E-3</c:v>
                </c:pt>
                <c:pt idx="709">
                  <c:v>2.2094240000000011E-3</c:v>
                </c:pt>
                <c:pt idx="710">
                  <c:v>1.9293080000000007E-3</c:v>
                </c:pt>
                <c:pt idx="711">
                  <c:v>1.8496669999999999E-3</c:v>
                </c:pt>
                <c:pt idx="712">
                  <c:v>1.9265620000000006E-3</c:v>
                </c:pt>
                <c:pt idx="713">
                  <c:v>2.0776050000000002E-3</c:v>
                </c:pt>
                <c:pt idx="714">
                  <c:v>2.2684680000000009E-3</c:v>
                </c:pt>
                <c:pt idx="715">
                  <c:v>2.3618409999999991E-3</c:v>
                </c:pt>
                <c:pt idx="716">
                  <c:v>2.2890650000000007E-3</c:v>
                </c:pt>
                <c:pt idx="717">
                  <c:v>2.0693660000000009E-3</c:v>
                </c:pt>
                <c:pt idx="718">
                  <c:v>1.7068620000000004E-3</c:v>
                </c:pt>
                <c:pt idx="719">
                  <c:v>1.3965370000000009E-3</c:v>
                </c:pt>
                <c:pt idx="720">
                  <c:v>1.2990460000000001E-3</c:v>
                </c:pt>
                <c:pt idx="721">
                  <c:v>1.3484780000000008E-3</c:v>
                </c:pt>
                <c:pt idx="722">
                  <c:v>1.3951640000000004E-3</c:v>
                </c:pt>
                <c:pt idx="723">
                  <c:v>1.3690750000000004E-3</c:v>
                </c:pt>
                <c:pt idx="724">
                  <c:v>1.2468670000000005E-3</c:v>
                </c:pt>
                <c:pt idx="725">
                  <c:v>1.1493760000000001E-3</c:v>
                </c:pt>
                <c:pt idx="726">
                  <c:v>1.2180320000000004E-3</c:v>
                </c:pt>
                <c:pt idx="727">
                  <c:v>1.433611E-3</c:v>
                </c:pt>
                <c:pt idx="728">
                  <c:v>1.6821460000000009E-3</c:v>
                </c:pt>
                <c:pt idx="729">
                  <c:v>1.8276970000000005E-3</c:v>
                </c:pt>
                <c:pt idx="730">
                  <c:v>1.7604140000000005E-3</c:v>
                </c:pt>
                <c:pt idx="731">
                  <c:v>1.500894E-3</c:v>
                </c:pt>
                <c:pt idx="732">
                  <c:v>1.2221510000000001E-3</c:v>
                </c:pt>
                <c:pt idx="733">
                  <c:v>1.0807200000000001E-3</c:v>
                </c:pt>
                <c:pt idx="734">
                  <c:v>1.153495E-3</c:v>
                </c:pt>
                <c:pt idx="735">
                  <c:v>1.2962990000000001E-3</c:v>
                </c:pt>
                <c:pt idx="736">
                  <c:v>1.333374E-3</c:v>
                </c:pt>
                <c:pt idx="737">
                  <c:v>1.2441209999999999E-3</c:v>
                </c:pt>
                <c:pt idx="738">
                  <c:v>1.1040630000000004E-3</c:v>
                </c:pt>
                <c:pt idx="739">
                  <c:v>1.0724810000000001E-3</c:v>
                </c:pt>
                <c:pt idx="740">
                  <c:v>1.1699720000000005E-3</c:v>
                </c:pt>
                <c:pt idx="741">
                  <c:v>1.2221510000000001E-3</c:v>
                </c:pt>
                <c:pt idx="742">
                  <c:v>1.1205400000000006E-3</c:v>
                </c:pt>
                <c:pt idx="743">
                  <c:v>9.2693020000000036E-4</c:v>
                </c:pt>
                <c:pt idx="744">
                  <c:v>7.5254390000000025E-4</c:v>
                </c:pt>
                <c:pt idx="745">
                  <c:v>6.7839549999999999E-4</c:v>
                </c:pt>
                <c:pt idx="746">
                  <c:v>7.0448470000000025E-4</c:v>
                </c:pt>
                <c:pt idx="747">
                  <c:v>7.4842460000000045E-4</c:v>
                </c:pt>
                <c:pt idx="748">
                  <c:v>7.7176760000000023E-4</c:v>
                </c:pt>
                <c:pt idx="749">
                  <c:v>8.2943870000000018E-4</c:v>
                </c:pt>
                <c:pt idx="750">
                  <c:v>1.0051979999999999E-3</c:v>
                </c:pt>
                <c:pt idx="751">
                  <c:v>1.2207780000000001E-3</c:v>
                </c:pt>
                <c:pt idx="752">
                  <c:v>1.4404770000000003E-3</c:v>
                </c:pt>
                <c:pt idx="753">
                  <c:v>1.7274590000000004E-3</c:v>
                </c:pt>
                <c:pt idx="754">
                  <c:v>1.9512780000000005E-3</c:v>
                </c:pt>
                <c:pt idx="755">
                  <c:v>2.0309190000000008E-3</c:v>
                </c:pt>
                <c:pt idx="756">
                  <c:v>1.978740000000001E-3</c:v>
                </c:pt>
                <c:pt idx="757">
                  <c:v>1.6848920000000003E-3</c:v>
                </c:pt>
                <c:pt idx="758">
                  <c:v>1.261971E-3</c:v>
                </c:pt>
                <c:pt idx="759">
                  <c:v>1.0505110000000001E-3</c:v>
                </c:pt>
                <c:pt idx="760">
                  <c:v>1.0354069999999999E-3</c:v>
                </c:pt>
                <c:pt idx="761">
                  <c:v>1.0779730000000001E-3</c:v>
                </c:pt>
                <c:pt idx="762">
                  <c:v>1.1480020000000008E-3</c:v>
                </c:pt>
                <c:pt idx="763">
                  <c:v>1.116421E-3</c:v>
                </c:pt>
                <c:pt idx="764">
                  <c:v>1.0656150000000004E-3</c:v>
                </c:pt>
                <c:pt idx="765">
                  <c:v>1.2166580000000005E-3</c:v>
                </c:pt>
                <c:pt idx="766">
                  <c:v>1.5159989999999999E-3</c:v>
                </c:pt>
                <c:pt idx="767">
                  <c:v>1.7782650000000004E-3</c:v>
                </c:pt>
                <c:pt idx="768">
                  <c:v>1.9457850000000009E-3</c:v>
                </c:pt>
                <c:pt idx="769">
                  <c:v>1.9004720000000009E-3</c:v>
                </c:pt>
                <c:pt idx="770">
                  <c:v>1.6917580000000009E-3</c:v>
                </c:pt>
                <c:pt idx="771">
                  <c:v>1.4748050000000005E-3</c:v>
                </c:pt>
                <c:pt idx="772">
                  <c:v>1.277076E-3</c:v>
                </c:pt>
                <c:pt idx="773">
                  <c:v>1.1891960000000004E-3</c:v>
                </c:pt>
                <c:pt idx="774">
                  <c:v>1.1988080000000004E-3</c:v>
                </c:pt>
                <c:pt idx="775">
                  <c:v>1.1370180000000005E-3</c:v>
                </c:pt>
                <c:pt idx="776">
                  <c:v>9.8322810000000052E-4</c:v>
                </c:pt>
                <c:pt idx="777">
                  <c:v>9.0633340000000062E-4</c:v>
                </c:pt>
                <c:pt idx="778">
                  <c:v>9.5439260000000008E-4</c:v>
                </c:pt>
                <c:pt idx="779">
                  <c:v>1.1864500000000004E-3</c:v>
                </c:pt>
                <c:pt idx="780">
                  <c:v>1.5022670000000005E-3</c:v>
                </c:pt>
                <c:pt idx="781">
                  <c:v>1.612117000000001E-3</c:v>
                </c:pt>
                <c:pt idx="782">
                  <c:v>1.4528350000000004E-3</c:v>
                </c:pt>
                <c:pt idx="783">
                  <c:v>1.2372550000000005E-3</c:v>
                </c:pt>
                <c:pt idx="784">
                  <c:v>1.1026900000000001E-3</c:v>
                </c:pt>
                <c:pt idx="785">
                  <c:v>9.9558620000000063E-4</c:v>
                </c:pt>
                <c:pt idx="786">
                  <c:v>8.8024410000000076E-4</c:v>
                </c:pt>
                <c:pt idx="787">
                  <c:v>7.5803640000000048E-4</c:v>
                </c:pt>
                <c:pt idx="788">
                  <c:v>6.6741049999999996E-4</c:v>
                </c:pt>
                <c:pt idx="789">
                  <c:v>7.1135030000000024E-4</c:v>
                </c:pt>
                <c:pt idx="790">
                  <c:v>8.5964730000000038E-4</c:v>
                </c:pt>
                <c:pt idx="791">
                  <c:v>9.1594520000000076E-4</c:v>
                </c:pt>
                <c:pt idx="792">
                  <c:v>8.3218490000000044E-4</c:v>
                </c:pt>
                <c:pt idx="793">
                  <c:v>8.1708060000000061E-4</c:v>
                </c:pt>
                <c:pt idx="794">
                  <c:v>9.9833240000000035E-4</c:v>
                </c:pt>
                <c:pt idx="795">
                  <c:v>1.2262700000000004E-3</c:v>
                </c:pt>
                <c:pt idx="796">
                  <c:v>1.2702100000000003E-3</c:v>
                </c:pt>
                <c:pt idx="797">
                  <c:v>1.0038249999999996E-3</c:v>
                </c:pt>
                <c:pt idx="798">
                  <c:v>6.1523190000000003E-4</c:v>
                </c:pt>
                <c:pt idx="799">
                  <c:v>4.4908440000000018E-4</c:v>
                </c:pt>
                <c:pt idx="800">
                  <c:v>6.1385879999999995E-4</c:v>
                </c:pt>
                <c:pt idx="801">
                  <c:v>8.1708060000000061E-4</c:v>
                </c:pt>
                <c:pt idx="802">
                  <c:v>7.2645469999999999E-4</c:v>
                </c:pt>
                <c:pt idx="803">
                  <c:v>3.5021980000000014E-4</c:v>
                </c:pt>
                <c:pt idx="804">
                  <c:v>8.3129120000000076E-6</c:v>
                </c:pt>
                <c:pt idx="805">
                  <c:v>4.8133390000000029E-5</c:v>
                </c:pt>
                <c:pt idx="806">
                  <c:v>4.5320380000000017E-4</c:v>
                </c:pt>
                <c:pt idx="807">
                  <c:v>8.9946780000000042E-4</c:v>
                </c:pt>
                <c:pt idx="808">
                  <c:v>1.0038249999999996E-3</c:v>
                </c:pt>
                <c:pt idx="809">
                  <c:v>6.2621690000000028E-4</c:v>
                </c:pt>
                <c:pt idx="810">
                  <c:v>1.3805390000000006E-5</c:v>
                </c:pt>
                <c:pt idx="811">
                  <c:v>-5.5741250000000003E-4</c:v>
                </c:pt>
                <c:pt idx="812">
                  <c:v>-9.0893120000000037E-4</c:v>
                </c:pt>
                <c:pt idx="813">
                  <c:v>-9.4188610000000032E-4</c:v>
                </c:pt>
                <c:pt idx="814">
                  <c:v>-7.5102240000000031E-4</c:v>
                </c:pt>
                <c:pt idx="815">
                  <c:v>-4.7227910000000018E-4</c:v>
                </c:pt>
                <c:pt idx="816">
                  <c:v>-1.1664100000000009E-4</c:v>
                </c:pt>
                <c:pt idx="817">
                  <c:v>1.8132600000000005E-4</c:v>
                </c:pt>
                <c:pt idx="818">
                  <c:v>2.5272830000000018E-4</c:v>
                </c:pt>
                <c:pt idx="819">
                  <c:v>1.2090870000000005E-4</c:v>
                </c:pt>
                <c:pt idx="820">
                  <c:v>-1.4822280000000005E-4</c:v>
                </c:pt>
                <c:pt idx="821">
                  <c:v>-3.9813060000000016E-4</c:v>
                </c:pt>
                <c:pt idx="822">
                  <c:v>-4.4893600000000042E-4</c:v>
                </c:pt>
                <c:pt idx="823">
                  <c:v>-2.8141540000000011E-4</c:v>
                </c:pt>
                <c:pt idx="824">
                  <c:v>-3.9746290000000015E-5</c:v>
                </c:pt>
                <c:pt idx="825">
                  <c:v>1.2090870000000005E-4</c:v>
                </c:pt>
                <c:pt idx="826">
                  <c:v>2.0741530000000009E-4</c:v>
                </c:pt>
                <c:pt idx="827">
                  <c:v>2.4174330000000004E-4</c:v>
                </c:pt>
                <c:pt idx="828">
                  <c:v>1.7720670000000006E-4</c:v>
                </c:pt>
                <c:pt idx="829">
                  <c:v>9.4819470000000061E-5</c:v>
                </c:pt>
                <c:pt idx="830">
                  <c:v>7.0103310000000025E-5</c:v>
                </c:pt>
                <c:pt idx="831">
                  <c:v>1.2090870000000005E-4</c:v>
                </c:pt>
                <c:pt idx="832">
                  <c:v>3.9553270000000016E-4</c:v>
                </c:pt>
                <c:pt idx="833">
                  <c:v>8.2257310000000052E-4</c:v>
                </c:pt>
                <c:pt idx="834">
                  <c:v>1.084839E-3</c:v>
                </c:pt>
                <c:pt idx="835">
                  <c:v>1.084839E-3</c:v>
                </c:pt>
                <c:pt idx="836">
                  <c:v>9.4478070000000034E-4</c:v>
                </c:pt>
                <c:pt idx="837">
                  <c:v>7.8137950000000029E-4</c:v>
                </c:pt>
                <c:pt idx="838">
                  <c:v>7.9648380000000023E-4</c:v>
                </c:pt>
                <c:pt idx="839">
                  <c:v>1.0106900000000001E-3</c:v>
                </c:pt>
                <c:pt idx="840">
                  <c:v>1.1685990000000004E-3</c:v>
                </c:pt>
                <c:pt idx="841">
                  <c:v>1.1438830000000005E-3</c:v>
                </c:pt>
                <c:pt idx="842">
                  <c:v>9.9283990000000001E-4</c:v>
                </c:pt>
                <c:pt idx="843">
                  <c:v>7.6352890000000028E-4</c:v>
                </c:pt>
                <c:pt idx="844">
                  <c:v>6.8114170000000026E-4</c:v>
                </c:pt>
                <c:pt idx="845">
                  <c:v>9.2967640000000029E-4</c:v>
                </c:pt>
                <c:pt idx="846">
                  <c:v>1.4006570000000005E-3</c:v>
                </c:pt>
                <c:pt idx="847">
                  <c:v>1.9814860000000011E-3</c:v>
                </c:pt>
                <c:pt idx="848">
                  <c:v>2.3989150000000002E-3</c:v>
                </c:pt>
                <c:pt idx="849">
                  <c:v>2.3590939999999999E-3</c:v>
                </c:pt>
                <c:pt idx="850">
                  <c:v>1.9828590000000009E-3</c:v>
                </c:pt>
                <c:pt idx="851">
                  <c:v>1.5420880000000009E-3</c:v>
                </c:pt>
                <c:pt idx="852">
                  <c:v>1.2221510000000001E-3</c:v>
                </c:pt>
                <c:pt idx="853">
                  <c:v>1.2097929999999998E-3</c:v>
                </c:pt>
                <c:pt idx="854">
                  <c:v>1.4294920000000001E-3</c:v>
                </c:pt>
                <c:pt idx="855">
                  <c:v>1.6725340000000005E-3</c:v>
                </c:pt>
                <c:pt idx="856">
                  <c:v>1.9196960000000005E-3</c:v>
                </c:pt>
                <c:pt idx="857">
                  <c:v>2.0995750000000002E-3</c:v>
                </c:pt>
                <c:pt idx="858">
                  <c:v>2.1586190000000001E-3</c:v>
                </c:pt>
                <c:pt idx="859">
                  <c:v>2.1311559999999999E-3</c:v>
                </c:pt>
                <c:pt idx="860">
                  <c:v>2.0391570000000002E-3</c:v>
                </c:pt>
                <c:pt idx="861">
                  <c:v>2.0226799999999998E-3</c:v>
                </c:pt>
                <c:pt idx="862">
                  <c:v>2.149007000000001E-3</c:v>
                </c:pt>
                <c:pt idx="863">
                  <c:v>2.316528E-3</c:v>
                </c:pt>
                <c:pt idx="864">
                  <c:v>2.4222579999999992E-3</c:v>
                </c:pt>
                <c:pt idx="865">
                  <c:v>2.4236310000000012E-3</c:v>
                </c:pt>
                <c:pt idx="866">
                  <c:v>2.2918109999999999E-3</c:v>
                </c:pt>
                <c:pt idx="867">
                  <c:v>2.1284099999999999E-3</c:v>
                </c:pt>
                <c:pt idx="868">
                  <c:v>2.0213070000000008E-3</c:v>
                </c:pt>
                <c:pt idx="869">
                  <c:v>2.0322919999999998E-3</c:v>
                </c:pt>
                <c:pt idx="870">
                  <c:v>2.1929470000000002E-3</c:v>
                </c:pt>
                <c:pt idx="871">
                  <c:v>2.4758100000000002E-3</c:v>
                </c:pt>
                <c:pt idx="872">
                  <c:v>2.7710300000000011E-3</c:v>
                </c:pt>
                <c:pt idx="873">
                  <c:v>2.8657760000000009E-3</c:v>
                </c:pt>
                <c:pt idx="874">
                  <c:v>2.676285E-3</c:v>
                </c:pt>
                <c:pt idx="875">
                  <c:v>2.4222579999999992E-3</c:v>
                </c:pt>
                <c:pt idx="876">
                  <c:v>2.2602300000000007E-3</c:v>
                </c:pt>
                <c:pt idx="877">
                  <c:v>2.1929470000000002E-3</c:v>
                </c:pt>
                <c:pt idx="878">
                  <c:v>2.2959310000000011E-3</c:v>
                </c:pt>
                <c:pt idx="879">
                  <c:v>2.400288E-3</c:v>
                </c:pt>
                <c:pt idx="880">
                  <c:v>2.3714519999999992E-3</c:v>
                </c:pt>
                <c:pt idx="881">
                  <c:v>2.3961690000000001E-3</c:v>
                </c:pt>
                <c:pt idx="882">
                  <c:v>2.5581970000000012E-3</c:v>
                </c:pt>
                <c:pt idx="883">
                  <c:v>2.7147320000000009E-3</c:v>
                </c:pt>
                <c:pt idx="884">
                  <c:v>2.8616560000000002E-3</c:v>
                </c:pt>
                <c:pt idx="885">
                  <c:v>2.9673860000000007E-3</c:v>
                </c:pt>
                <c:pt idx="886">
                  <c:v>2.8767609999999998E-3</c:v>
                </c:pt>
                <c:pt idx="887">
                  <c:v>2.6941360000000011E-3</c:v>
                </c:pt>
                <c:pt idx="888">
                  <c:v>2.633718000000001E-3</c:v>
                </c:pt>
                <c:pt idx="889">
                  <c:v>2.7010010000000011E-3</c:v>
                </c:pt>
                <c:pt idx="890">
                  <c:v>2.882253E-3</c:v>
                </c:pt>
                <c:pt idx="891">
                  <c:v>3.1500110000000012E-3</c:v>
                </c:pt>
                <c:pt idx="892">
                  <c:v>3.3010549999999998E-3</c:v>
                </c:pt>
                <c:pt idx="893">
                  <c:v>3.2653530000000012E-3</c:v>
                </c:pt>
                <c:pt idx="894">
                  <c:v>3.2543690000000009E-3</c:v>
                </c:pt>
                <c:pt idx="895">
                  <c:v>3.3353829999999999E-3</c:v>
                </c:pt>
                <c:pt idx="896">
                  <c:v>3.430128000000001E-3</c:v>
                </c:pt>
                <c:pt idx="897">
                  <c:v>3.4548439999999999E-3</c:v>
                </c:pt>
                <c:pt idx="898">
                  <c:v>3.3092930000000009E-3</c:v>
                </c:pt>
                <c:pt idx="899">
                  <c:v>3.0181920000000016E-3</c:v>
                </c:pt>
                <c:pt idx="900">
                  <c:v>2.8328210000000001E-3</c:v>
                </c:pt>
                <c:pt idx="901">
                  <c:v>2.8863720000000008E-3</c:v>
                </c:pt>
                <c:pt idx="902">
                  <c:v>3.0305499999999999E-3</c:v>
                </c:pt>
                <c:pt idx="903">
                  <c:v>3.1513850000000009E-3</c:v>
                </c:pt>
                <c:pt idx="904">
                  <c:v>3.163743000000001E-3</c:v>
                </c:pt>
                <c:pt idx="905">
                  <c:v>2.9866099999999998E-3</c:v>
                </c:pt>
                <c:pt idx="906">
                  <c:v>2.7284640000000012E-3</c:v>
                </c:pt>
                <c:pt idx="907">
                  <c:v>2.5403460000000011E-3</c:v>
                </c:pt>
                <c:pt idx="908">
                  <c:v>2.405780000000001E-3</c:v>
                </c:pt>
                <c:pt idx="909">
                  <c:v>2.4071540000000012E-3</c:v>
                </c:pt>
                <c:pt idx="910">
                  <c:v>2.5417190000000009E-3</c:v>
                </c:pt>
                <c:pt idx="911">
                  <c:v>2.5760470000000001E-3</c:v>
                </c:pt>
                <c:pt idx="912">
                  <c:v>2.463451000000001E-3</c:v>
                </c:pt>
                <c:pt idx="913">
                  <c:v>2.3041699999999999E-3</c:v>
                </c:pt>
                <c:pt idx="914">
                  <c:v>2.2423790000000009E-3</c:v>
                </c:pt>
                <c:pt idx="915">
                  <c:v>2.457959E-3</c:v>
                </c:pt>
                <c:pt idx="916">
                  <c:v>2.8644020000000007E-3</c:v>
                </c:pt>
                <c:pt idx="917">
                  <c:v>3.119803E-3</c:v>
                </c:pt>
                <c:pt idx="918">
                  <c:v>3.016819E-3</c:v>
                </c:pt>
                <c:pt idx="919">
                  <c:v>2.6653000000000007E-3</c:v>
                </c:pt>
                <c:pt idx="920">
                  <c:v>2.3316319999999997E-3</c:v>
                </c:pt>
                <c:pt idx="921">
                  <c:v>2.223155000000001E-3</c:v>
                </c:pt>
                <c:pt idx="922">
                  <c:v>2.3810640000000009E-3</c:v>
                </c:pt>
                <c:pt idx="923">
                  <c:v>2.5829130000000009E-3</c:v>
                </c:pt>
                <c:pt idx="924">
                  <c:v>2.6488230000000007E-3</c:v>
                </c:pt>
                <c:pt idx="925">
                  <c:v>2.6268530000000002E-3</c:v>
                </c:pt>
                <c:pt idx="926">
                  <c:v>2.6076290000000011E-3</c:v>
                </c:pt>
                <c:pt idx="927">
                  <c:v>2.6117480000000001E-3</c:v>
                </c:pt>
                <c:pt idx="928">
                  <c:v>2.6350910000000009E-3</c:v>
                </c:pt>
                <c:pt idx="929">
                  <c:v>2.5733010000000018E-3</c:v>
                </c:pt>
                <c:pt idx="930">
                  <c:v>2.3082889999999998E-3</c:v>
                </c:pt>
                <c:pt idx="931">
                  <c:v>1.9691280000000001E-3</c:v>
                </c:pt>
                <c:pt idx="932">
                  <c:v>1.7302050000000005E-3</c:v>
                </c:pt>
                <c:pt idx="933">
                  <c:v>1.6876390000000001E-3</c:v>
                </c:pt>
                <c:pt idx="934">
                  <c:v>1.8222040000000004E-3</c:v>
                </c:pt>
                <c:pt idx="935">
                  <c:v>1.9828590000000009E-3</c:v>
                </c:pt>
                <c:pt idx="936">
                  <c:v>1.9540240000000008E-3</c:v>
                </c:pt>
                <c:pt idx="937">
                  <c:v>1.6725340000000005E-3</c:v>
                </c:pt>
                <c:pt idx="938">
                  <c:v>1.3635820000000003E-3</c:v>
                </c:pt>
                <c:pt idx="939">
                  <c:v>1.256479E-3</c:v>
                </c:pt>
                <c:pt idx="940">
                  <c:v>1.407522E-3</c:v>
                </c:pt>
                <c:pt idx="941">
                  <c:v>1.7700260000000001E-3</c:v>
                </c:pt>
                <c:pt idx="942">
                  <c:v>2.1407680000000008E-3</c:v>
                </c:pt>
                <c:pt idx="943">
                  <c:v>2.2080509999999999E-3</c:v>
                </c:pt>
                <c:pt idx="944">
                  <c:v>1.962263000000001E-3</c:v>
                </c:pt>
                <c:pt idx="945">
                  <c:v>1.6162360000000005E-3</c:v>
                </c:pt>
                <c:pt idx="946">
                  <c:v>1.3361200000000001E-3</c:v>
                </c:pt>
                <c:pt idx="947">
                  <c:v>1.2496130000000001E-3</c:v>
                </c:pt>
                <c:pt idx="948">
                  <c:v>1.3992830000000005E-3</c:v>
                </c:pt>
                <c:pt idx="949">
                  <c:v>1.5777890000000004E-3</c:v>
                </c:pt>
                <c:pt idx="950">
                  <c:v>1.6162360000000005E-3</c:v>
                </c:pt>
                <c:pt idx="951">
                  <c:v>1.6011320000000003E-3</c:v>
                </c:pt>
                <c:pt idx="952">
                  <c:v>1.5928930000000004E-3</c:v>
                </c:pt>
                <c:pt idx="953">
                  <c:v>1.5887740000000005E-3</c:v>
                </c:pt>
                <c:pt idx="954">
                  <c:v>1.5764160000000008E-3</c:v>
                </c:pt>
                <c:pt idx="955">
                  <c:v>1.5187449999999999E-3</c:v>
                </c:pt>
                <c:pt idx="956">
                  <c:v>1.3649550000000006E-3</c:v>
                </c:pt>
                <c:pt idx="957">
                  <c:v>1.1480020000000008E-3</c:v>
                </c:pt>
                <c:pt idx="958">
                  <c:v>9.3379580000000023E-4</c:v>
                </c:pt>
                <c:pt idx="959">
                  <c:v>7.7863320000000043E-4</c:v>
                </c:pt>
                <c:pt idx="960">
                  <c:v>6.6741049999999996E-4</c:v>
                </c:pt>
                <c:pt idx="961">
                  <c:v>6.2072440000000037E-4</c:v>
                </c:pt>
                <c:pt idx="962">
                  <c:v>6.9349980000000036E-4</c:v>
                </c:pt>
                <c:pt idx="963">
                  <c:v>7.6215579999999998E-4</c:v>
                </c:pt>
                <c:pt idx="964">
                  <c:v>6.962460000000003E-4</c:v>
                </c:pt>
                <c:pt idx="965">
                  <c:v>5.891427000000002E-4</c:v>
                </c:pt>
                <c:pt idx="966">
                  <c:v>4.8890490000000027E-4</c:v>
                </c:pt>
                <c:pt idx="967">
                  <c:v>4.5320380000000017E-4</c:v>
                </c:pt>
                <c:pt idx="968">
                  <c:v>6.7015670000000044E-4</c:v>
                </c:pt>
                <c:pt idx="969">
                  <c:v>1.0065710000000004E-3</c:v>
                </c:pt>
                <c:pt idx="970">
                  <c:v>1.2509860000000004E-3</c:v>
                </c:pt>
                <c:pt idx="971">
                  <c:v>1.425373E-3</c:v>
                </c:pt>
                <c:pt idx="972">
                  <c:v>1.514626E-3</c:v>
                </c:pt>
                <c:pt idx="973">
                  <c:v>1.5063870000000005E-3</c:v>
                </c:pt>
                <c:pt idx="974">
                  <c:v>1.4844170000000005E-3</c:v>
                </c:pt>
                <c:pt idx="975">
                  <c:v>1.4088950000000001E-3</c:v>
                </c:pt>
                <c:pt idx="976">
                  <c:v>1.2180320000000004E-3</c:v>
                </c:pt>
                <c:pt idx="977">
                  <c:v>1.0422720000000003E-3</c:v>
                </c:pt>
                <c:pt idx="978">
                  <c:v>9.8597430000000067E-4</c:v>
                </c:pt>
                <c:pt idx="979">
                  <c:v>1.027168E-3</c:v>
                </c:pt>
                <c:pt idx="980">
                  <c:v>1.1205400000000006E-3</c:v>
                </c:pt>
                <c:pt idx="981">
                  <c:v>1.1644800000000005E-3</c:v>
                </c:pt>
                <c:pt idx="982">
                  <c:v>1.0889580000000005E-3</c:v>
                </c:pt>
                <c:pt idx="983">
                  <c:v>9.5851190000000063E-4</c:v>
                </c:pt>
                <c:pt idx="984">
                  <c:v>9.1457210000000003E-4</c:v>
                </c:pt>
                <c:pt idx="985">
                  <c:v>1.0518839999999999E-3</c:v>
                </c:pt>
                <c:pt idx="986">
                  <c:v>1.333374E-3</c:v>
                </c:pt>
                <c:pt idx="987">
                  <c:v>1.6066250000000004E-3</c:v>
                </c:pt>
                <c:pt idx="988">
                  <c:v>1.6917580000000009E-3</c:v>
                </c:pt>
                <c:pt idx="989">
                  <c:v>1.4693130000000001E-3</c:v>
                </c:pt>
                <c:pt idx="990">
                  <c:v>1.047765E-3</c:v>
                </c:pt>
                <c:pt idx="991">
                  <c:v>7.0173849999999999E-4</c:v>
                </c:pt>
                <c:pt idx="992">
                  <c:v>6.3994810000000024E-4</c:v>
                </c:pt>
                <c:pt idx="993">
                  <c:v>8.4179670000000025E-4</c:v>
                </c:pt>
                <c:pt idx="994">
                  <c:v>1.1589870000000009E-3</c:v>
                </c:pt>
              </c:numCache>
            </c:numRef>
          </c:yVal>
          <c:smooth val="1"/>
        </c:ser>
        <c:ser>
          <c:idx val="10"/>
          <c:order val="10"/>
          <c:marker>
            <c:symbol val="none"/>
          </c:marker>
          <c:xVal>
            <c:numRef>
              <c:f>Sheet1!$A$1:$A$995</c:f>
              <c:numCache>
                <c:formatCode>General</c:formatCode>
                <c:ptCount val="995"/>
                <c:pt idx="0">
                  <c:v>7.4850000000000065E-8</c:v>
                </c:pt>
                <c:pt idx="1">
                  <c:v>7.4900000000000069E-8</c:v>
                </c:pt>
                <c:pt idx="2">
                  <c:v>7.4950000000000085E-8</c:v>
                </c:pt>
                <c:pt idx="3">
                  <c:v>7.5000000000000063E-8</c:v>
                </c:pt>
                <c:pt idx="4">
                  <c:v>7.5050000000000053E-8</c:v>
                </c:pt>
                <c:pt idx="5">
                  <c:v>7.5100000000000057E-8</c:v>
                </c:pt>
                <c:pt idx="6">
                  <c:v>7.5150000000000061E-8</c:v>
                </c:pt>
                <c:pt idx="7">
                  <c:v>7.5200000000000051E-8</c:v>
                </c:pt>
                <c:pt idx="8">
                  <c:v>7.5250000000000055E-8</c:v>
                </c:pt>
                <c:pt idx="9">
                  <c:v>7.5300000000000085E-8</c:v>
                </c:pt>
                <c:pt idx="10">
                  <c:v>7.5350000000000049E-8</c:v>
                </c:pt>
                <c:pt idx="11">
                  <c:v>7.540000000000008E-8</c:v>
                </c:pt>
                <c:pt idx="12">
                  <c:v>7.5450000000000057E-8</c:v>
                </c:pt>
                <c:pt idx="13">
                  <c:v>7.5500000000000061E-8</c:v>
                </c:pt>
                <c:pt idx="14">
                  <c:v>7.5550000000000051E-8</c:v>
                </c:pt>
                <c:pt idx="15">
                  <c:v>7.5600000000000055E-8</c:v>
                </c:pt>
                <c:pt idx="16">
                  <c:v>7.5650000000000059E-8</c:v>
                </c:pt>
                <c:pt idx="17">
                  <c:v>7.5700000000000049E-8</c:v>
                </c:pt>
                <c:pt idx="18">
                  <c:v>7.5750000000000079E-8</c:v>
                </c:pt>
                <c:pt idx="19">
                  <c:v>7.5800000000000057E-8</c:v>
                </c:pt>
                <c:pt idx="20">
                  <c:v>7.5850000000000087E-8</c:v>
                </c:pt>
                <c:pt idx="21">
                  <c:v>7.5900000000000064E-8</c:v>
                </c:pt>
                <c:pt idx="22">
                  <c:v>7.5950000000000055E-8</c:v>
                </c:pt>
                <c:pt idx="23">
                  <c:v>7.6000000000000085E-8</c:v>
                </c:pt>
                <c:pt idx="24">
                  <c:v>7.6050000000000062E-8</c:v>
                </c:pt>
                <c:pt idx="25">
                  <c:v>7.6100000000000053E-8</c:v>
                </c:pt>
                <c:pt idx="26">
                  <c:v>7.6150000000000057E-8</c:v>
                </c:pt>
                <c:pt idx="27">
                  <c:v>7.6200000000000047E-8</c:v>
                </c:pt>
                <c:pt idx="28">
                  <c:v>7.6250000000000038E-8</c:v>
                </c:pt>
                <c:pt idx="29">
                  <c:v>7.6300000000000055E-8</c:v>
                </c:pt>
                <c:pt idx="30">
                  <c:v>7.6350000000000085E-8</c:v>
                </c:pt>
                <c:pt idx="31">
                  <c:v>7.6400000000000062E-8</c:v>
                </c:pt>
                <c:pt idx="32">
                  <c:v>7.6450000000000053E-8</c:v>
                </c:pt>
                <c:pt idx="33">
                  <c:v>7.6500000000000056E-8</c:v>
                </c:pt>
                <c:pt idx="34">
                  <c:v>7.655000000000006E-8</c:v>
                </c:pt>
                <c:pt idx="35">
                  <c:v>7.6600000000000051E-8</c:v>
                </c:pt>
                <c:pt idx="36">
                  <c:v>7.6650000000000054E-8</c:v>
                </c:pt>
                <c:pt idx="37">
                  <c:v>7.6700000000000085E-8</c:v>
                </c:pt>
                <c:pt idx="38">
                  <c:v>7.6750000000000062E-8</c:v>
                </c:pt>
                <c:pt idx="39">
                  <c:v>7.6800000000000052E-8</c:v>
                </c:pt>
                <c:pt idx="40">
                  <c:v>7.6850000000000056E-8</c:v>
                </c:pt>
                <c:pt idx="41">
                  <c:v>7.690000000000006E-8</c:v>
                </c:pt>
                <c:pt idx="42">
                  <c:v>7.695000000000005E-8</c:v>
                </c:pt>
                <c:pt idx="43">
                  <c:v>7.7000000000000081E-8</c:v>
                </c:pt>
                <c:pt idx="44">
                  <c:v>7.7050000000000084E-8</c:v>
                </c:pt>
                <c:pt idx="45">
                  <c:v>7.7100000000000088E-8</c:v>
                </c:pt>
                <c:pt idx="46">
                  <c:v>7.7150000000000065E-8</c:v>
                </c:pt>
                <c:pt idx="47">
                  <c:v>7.7200000000000056E-8</c:v>
                </c:pt>
                <c:pt idx="48">
                  <c:v>7.725000000000006E-8</c:v>
                </c:pt>
                <c:pt idx="49">
                  <c:v>7.730000000000005E-8</c:v>
                </c:pt>
                <c:pt idx="50">
                  <c:v>7.7350000000000081E-8</c:v>
                </c:pt>
                <c:pt idx="51">
                  <c:v>7.7400000000000084E-8</c:v>
                </c:pt>
                <c:pt idx="52">
                  <c:v>7.7450000000000088E-8</c:v>
                </c:pt>
                <c:pt idx="53">
                  <c:v>7.7500000000000065E-8</c:v>
                </c:pt>
                <c:pt idx="54">
                  <c:v>7.7550000000000056E-8</c:v>
                </c:pt>
                <c:pt idx="55">
                  <c:v>7.7600000000000086E-8</c:v>
                </c:pt>
                <c:pt idx="56">
                  <c:v>7.765000000000005E-8</c:v>
                </c:pt>
                <c:pt idx="57">
                  <c:v>7.770000000000008E-8</c:v>
                </c:pt>
                <c:pt idx="58">
                  <c:v>7.7750000000000084E-8</c:v>
                </c:pt>
                <c:pt idx="59">
                  <c:v>7.7800000000000088E-8</c:v>
                </c:pt>
                <c:pt idx="60">
                  <c:v>7.7850000000000065E-8</c:v>
                </c:pt>
                <c:pt idx="61">
                  <c:v>7.7900000000000056E-8</c:v>
                </c:pt>
                <c:pt idx="62">
                  <c:v>7.7950000000000086E-8</c:v>
                </c:pt>
                <c:pt idx="63">
                  <c:v>7.8000000000000063E-8</c:v>
                </c:pt>
                <c:pt idx="64">
                  <c:v>7.8050000000000054E-8</c:v>
                </c:pt>
                <c:pt idx="65">
                  <c:v>7.8100000000000071E-8</c:v>
                </c:pt>
                <c:pt idx="66">
                  <c:v>7.8150000000000061E-8</c:v>
                </c:pt>
                <c:pt idx="67">
                  <c:v>7.8200000000000052E-8</c:v>
                </c:pt>
                <c:pt idx="68">
                  <c:v>7.8250000000000055E-8</c:v>
                </c:pt>
                <c:pt idx="69">
                  <c:v>7.8300000000000086E-8</c:v>
                </c:pt>
                <c:pt idx="70">
                  <c:v>7.835000000000005E-8</c:v>
                </c:pt>
                <c:pt idx="71">
                  <c:v>7.8400000000000054E-8</c:v>
                </c:pt>
                <c:pt idx="72">
                  <c:v>7.8450000000000057E-8</c:v>
                </c:pt>
                <c:pt idx="73">
                  <c:v>7.8500000000000061E-8</c:v>
                </c:pt>
                <c:pt idx="74">
                  <c:v>7.8550000000000052E-8</c:v>
                </c:pt>
                <c:pt idx="75">
                  <c:v>7.8600000000000055E-8</c:v>
                </c:pt>
                <c:pt idx="76">
                  <c:v>7.8650000000000059E-8</c:v>
                </c:pt>
                <c:pt idx="77">
                  <c:v>7.870000000000005E-8</c:v>
                </c:pt>
                <c:pt idx="78">
                  <c:v>7.875000000000008E-8</c:v>
                </c:pt>
                <c:pt idx="79">
                  <c:v>7.8800000000000057E-8</c:v>
                </c:pt>
                <c:pt idx="80">
                  <c:v>7.8850000000000087E-8</c:v>
                </c:pt>
                <c:pt idx="81">
                  <c:v>7.8900000000000065E-8</c:v>
                </c:pt>
                <c:pt idx="82">
                  <c:v>7.8950000000000055E-8</c:v>
                </c:pt>
                <c:pt idx="83">
                  <c:v>7.9000000000000085E-8</c:v>
                </c:pt>
                <c:pt idx="84">
                  <c:v>7.9050000000000049E-8</c:v>
                </c:pt>
                <c:pt idx="85">
                  <c:v>7.910000000000008E-8</c:v>
                </c:pt>
                <c:pt idx="86">
                  <c:v>7.9150000000000057E-8</c:v>
                </c:pt>
                <c:pt idx="87">
                  <c:v>7.9200000000000087E-8</c:v>
                </c:pt>
                <c:pt idx="88">
                  <c:v>7.9250000000000064E-8</c:v>
                </c:pt>
                <c:pt idx="89">
                  <c:v>7.9300000000000081E-8</c:v>
                </c:pt>
                <c:pt idx="90">
                  <c:v>7.9350000000000098E-8</c:v>
                </c:pt>
                <c:pt idx="91">
                  <c:v>7.9400000000000076E-8</c:v>
                </c:pt>
                <c:pt idx="92">
                  <c:v>7.9450000000000079E-8</c:v>
                </c:pt>
                <c:pt idx="93">
                  <c:v>7.9500000000000083E-8</c:v>
                </c:pt>
                <c:pt idx="94">
                  <c:v>7.9550000000000087E-8</c:v>
                </c:pt>
                <c:pt idx="95">
                  <c:v>7.9600000000000064E-8</c:v>
                </c:pt>
                <c:pt idx="96">
                  <c:v>7.9650000000000055E-8</c:v>
                </c:pt>
                <c:pt idx="97">
                  <c:v>7.9700000000000098E-8</c:v>
                </c:pt>
                <c:pt idx="98">
                  <c:v>7.9750000000000089E-8</c:v>
                </c:pt>
                <c:pt idx="99">
                  <c:v>7.9800000000000079E-8</c:v>
                </c:pt>
                <c:pt idx="100">
                  <c:v>7.9850000000000083E-8</c:v>
                </c:pt>
                <c:pt idx="101">
                  <c:v>7.9900000000000087E-8</c:v>
                </c:pt>
                <c:pt idx="102">
                  <c:v>7.9950000000000051E-8</c:v>
                </c:pt>
                <c:pt idx="103">
                  <c:v>8.0000000000000068E-8</c:v>
                </c:pt>
                <c:pt idx="104">
                  <c:v>8.0050000000000085E-8</c:v>
                </c:pt>
                <c:pt idx="105">
                  <c:v>8.0100000000000089E-8</c:v>
                </c:pt>
                <c:pt idx="106">
                  <c:v>8.0150000000000092E-8</c:v>
                </c:pt>
                <c:pt idx="107">
                  <c:v>8.020000000000007E-8</c:v>
                </c:pt>
                <c:pt idx="108">
                  <c:v>8.0250000000000073E-8</c:v>
                </c:pt>
                <c:pt idx="109">
                  <c:v>8.0300000000000077E-8</c:v>
                </c:pt>
                <c:pt idx="110">
                  <c:v>8.0350000000000068E-8</c:v>
                </c:pt>
                <c:pt idx="111">
                  <c:v>8.0400000000000058E-8</c:v>
                </c:pt>
                <c:pt idx="112">
                  <c:v>8.0450000000000088E-8</c:v>
                </c:pt>
                <c:pt idx="113">
                  <c:v>8.0500000000000092E-8</c:v>
                </c:pt>
                <c:pt idx="114">
                  <c:v>8.0550000000000109E-8</c:v>
                </c:pt>
                <c:pt idx="115">
                  <c:v>8.0600000000000073E-8</c:v>
                </c:pt>
                <c:pt idx="116">
                  <c:v>8.0650000000000103E-8</c:v>
                </c:pt>
                <c:pt idx="117">
                  <c:v>8.0700000000000081E-8</c:v>
                </c:pt>
                <c:pt idx="118">
                  <c:v>8.0750000000000084E-8</c:v>
                </c:pt>
                <c:pt idx="119">
                  <c:v>8.0800000000000088E-8</c:v>
                </c:pt>
                <c:pt idx="120">
                  <c:v>8.0850000000000092E-8</c:v>
                </c:pt>
                <c:pt idx="121">
                  <c:v>8.0900000000000069E-8</c:v>
                </c:pt>
                <c:pt idx="122">
                  <c:v>8.0950000000000073E-8</c:v>
                </c:pt>
                <c:pt idx="123">
                  <c:v>8.100000000000009E-8</c:v>
                </c:pt>
                <c:pt idx="124">
                  <c:v>8.1050000000000081E-8</c:v>
                </c:pt>
                <c:pt idx="125">
                  <c:v>8.1100000000000071E-8</c:v>
                </c:pt>
                <c:pt idx="126">
                  <c:v>8.1150000000000088E-8</c:v>
                </c:pt>
                <c:pt idx="127">
                  <c:v>8.1200000000000079E-8</c:v>
                </c:pt>
                <c:pt idx="128">
                  <c:v>8.1250000000000069E-8</c:v>
                </c:pt>
                <c:pt idx="129">
                  <c:v>8.1300000000000046E-8</c:v>
                </c:pt>
                <c:pt idx="130">
                  <c:v>8.1350000000000063E-8</c:v>
                </c:pt>
                <c:pt idx="131">
                  <c:v>8.1400000000000041E-8</c:v>
                </c:pt>
                <c:pt idx="132">
                  <c:v>8.1450000000000071E-8</c:v>
                </c:pt>
                <c:pt idx="133">
                  <c:v>8.1500000000000075E-8</c:v>
                </c:pt>
                <c:pt idx="134">
                  <c:v>8.1550000000000105E-8</c:v>
                </c:pt>
                <c:pt idx="135">
                  <c:v>8.1600000000000069E-8</c:v>
                </c:pt>
                <c:pt idx="136">
                  <c:v>8.1650000000000086E-8</c:v>
                </c:pt>
                <c:pt idx="137">
                  <c:v>8.170000000000009E-8</c:v>
                </c:pt>
                <c:pt idx="138">
                  <c:v>8.175000000000008E-8</c:v>
                </c:pt>
                <c:pt idx="139">
                  <c:v>8.1800000000000071E-8</c:v>
                </c:pt>
                <c:pt idx="140">
                  <c:v>8.1850000000000074E-8</c:v>
                </c:pt>
                <c:pt idx="141">
                  <c:v>8.1900000000000078E-8</c:v>
                </c:pt>
                <c:pt idx="142">
                  <c:v>8.1950000000000069E-8</c:v>
                </c:pt>
                <c:pt idx="143">
                  <c:v>8.2000000000000059E-8</c:v>
                </c:pt>
                <c:pt idx="144">
                  <c:v>8.2050000000000076E-8</c:v>
                </c:pt>
                <c:pt idx="145">
                  <c:v>8.210000000000004E-8</c:v>
                </c:pt>
                <c:pt idx="146">
                  <c:v>8.2150000000000071E-8</c:v>
                </c:pt>
                <c:pt idx="147">
                  <c:v>8.2200000000000048E-8</c:v>
                </c:pt>
                <c:pt idx="148">
                  <c:v>8.2250000000000091E-8</c:v>
                </c:pt>
                <c:pt idx="149">
                  <c:v>8.2300000000000055E-8</c:v>
                </c:pt>
                <c:pt idx="150">
                  <c:v>8.2350000000000072E-8</c:v>
                </c:pt>
                <c:pt idx="151">
                  <c:v>8.2400000000000063E-8</c:v>
                </c:pt>
                <c:pt idx="152">
                  <c:v>8.245000000000004E-8</c:v>
                </c:pt>
                <c:pt idx="153">
                  <c:v>8.250000000000007E-8</c:v>
                </c:pt>
                <c:pt idx="154">
                  <c:v>8.2550000000000074E-8</c:v>
                </c:pt>
                <c:pt idx="155">
                  <c:v>8.2600000000000091E-8</c:v>
                </c:pt>
                <c:pt idx="156">
                  <c:v>8.2650000000000082E-8</c:v>
                </c:pt>
                <c:pt idx="157">
                  <c:v>8.2700000000000072E-8</c:v>
                </c:pt>
                <c:pt idx="158">
                  <c:v>8.2750000000000076E-8</c:v>
                </c:pt>
                <c:pt idx="159">
                  <c:v>8.2800000000000053E-8</c:v>
                </c:pt>
                <c:pt idx="160">
                  <c:v>8.285000000000007E-8</c:v>
                </c:pt>
                <c:pt idx="161">
                  <c:v>8.2900000000000061E-8</c:v>
                </c:pt>
                <c:pt idx="162">
                  <c:v>8.2950000000000078E-8</c:v>
                </c:pt>
                <c:pt idx="163">
                  <c:v>8.3000000000000081E-8</c:v>
                </c:pt>
                <c:pt idx="164">
                  <c:v>8.3050000000000085E-8</c:v>
                </c:pt>
                <c:pt idx="165">
                  <c:v>8.3100000000000089E-8</c:v>
                </c:pt>
                <c:pt idx="166">
                  <c:v>8.3150000000000106E-8</c:v>
                </c:pt>
                <c:pt idx="167">
                  <c:v>8.320000000000007E-8</c:v>
                </c:pt>
                <c:pt idx="168">
                  <c:v>8.3250000000000087E-8</c:v>
                </c:pt>
                <c:pt idx="169">
                  <c:v>8.3300000000000091E-8</c:v>
                </c:pt>
                <c:pt idx="170">
                  <c:v>8.3350000000000081E-8</c:v>
                </c:pt>
                <c:pt idx="171">
                  <c:v>8.3400000000000072E-8</c:v>
                </c:pt>
                <c:pt idx="172">
                  <c:v>8.3450000000000102E-8</c:v>
                </c:pt>
                <c:pt idx="173">
                  <c:v>8.3500000000000106E-8</c:v>
                </c:pt>
                <c:pt idx="174">
                  <c:v>8.355000000000011E-8</c:v>
                </c:pt>
                <c:pt idx="175">
                  <c:v>8.3600000000000087E-8</c:v>
                </c:pt>
                <c:pt idx="176">
                  <c:v>8.3650000000000104E-8</c:v>
                </c:pt>
                <c:pt idx="177">
                  <c:v>8.3700000000000081E-8</c:v>
                </c:pt>
                <c:pt idx="178">
                  <c:v>8.3750000000000111E-8</c:v>
                </c:pt>
                <c:pt idx="179">
                  <c:v>8.3800000000000102E-8</c:v>
                </c:pt>
                <c:pt idx="180">
                  <c:v>8.3850000000000106E-8</c:v>
                </c:pt>
                <c:pt idx="181">
                  <c:v>8.3900000000000083E-8</c:v>
                </c:pt>
                <c:pt idx="182">
                  <c:v>8.3950000000000087E-8</c:v>
                </c:pt>
                <c:pt idx="183">
                  <c:v>8.400000000000009E-8</c:v>
                </c:pt>
                <c:pt idx="184">
                  <c:v>8.4050000000000107E-8</c:v>
                </c:pt>
                <c:pt idx="185">
                  <c:v>8.4100000000000071E-8</c:v>
                </c:pt>
                <c:pt idx="186">
                  <c:v>8.4150000000000102E-8</c:v>
                </c:pt>
                <c:pt idx="187">
                  <c:v>8.4200000000000092E-8</c:v>
                </c:pt>
                <c:pt idx="188">
                  <c:v>8.4250000000000083E-8</c:v>
                </c:pt>
                <c:pt idx="189">
                  <c:v>8.4300000000000073E-8</c:v>
                </c:pt>
                <c:pt idx="190">
                  <c:v>8.4350000000000077E-8</c:v>
                </c:pt>
                <c:pt idx="191">
                  <c:v>8.4400000000000054E-8</c:v>
                </c:pt>
                <c:pt idx="192">
                  <c:v>8.4450000000000071E-8</c:v>
                </c:pt>
                <c:pt idx="193">
                  <c:v>8.4500000000000102E-8</c:v>
                </c:pt>
                <c:pt idx="194">
                  <c:v>8.4550000000000145E-8</c:v>
                </c:pt>
                <c:pt idx="195">
                  <c:v>8.4600000000000083E-8</c:v>
                </c:pt>
                <c:pt idx="196">
                  <c:v>8.4650000000000113E-8</c:v>
                </c:pt>
                <c:pt idx="197">
                  <c:v>8.4700000000000103E-8</c:v>
                </c:pt>
                <c:pt idx="198">
                  <c:v>8.4750000000000107E-8</c:v>
                </c:pt>
                <c:pt idx="199">
                  <c:v>8.4800000000000071E-8</c:v>
                </c:pt>
                <c:pt idx="200">
                  <c:v>8.4850000000000101E-8</c:v>
                </c:pt>
                <c:pt idx="201">
                  <c:v>8.4900000000000132E-8</c:v>
                </c:pt>
                <c:pt idx="202">
                  <c:v>8.4950000000000082E-8</c:v>
                </c:pt>
                <c:pt idx="203">
                  <c:v>8.5000000000000073E-8</c:v>
                </c:pt>
                <c:pt idx="204">
                  <c:v>8.5050000000000103E-8</c:v>
                </c:pt>
                <c:pt idx="205">
                  <c:v>8.5100000000000067E-8</c:v>
                </c:pt>
                <c:pt idx="206">
                  <c:v>8.5150000000000084E-8</c:v>
                </c:pt>
                <c:pt idx="207">
                  <c:v>8.5200000000000075E-8</c:v>
                </c:pt>
                <c:pt idx="208">
                  <c:v>8.5250000000000092E-8</c:v>
                </c:pt>
                <c:pt idx="209">
                  <c:v>8.5300000000000069E-8</c:v>
                </c:pt>
                <c:pt idx="210">
                  <c:v>8.5350000000000073E-8</c:v>
                </c:pt>
                <c:pt idx="211">
                  <c:v>8.5400000000000076E-8</c:v>
                </c:pt>
                <c:pt idx="212">
                  <c:v>8.5450000000000067E-8</c:v>
                </c:pt>
                <c:pt idx="213">
                  <c:v>8.5500000000000084E-8</c:v>
                </c:pt>
                <c:pt idx="214">
                  <c:v>8.5550000000000088E-8</c:v>
                </c:pt>
                <c:pt idx="215">
                  <c:v>8.5600000000000118E-8</c:v>
                </c:pt>
                <c:pt idx="216">
                  <c:v>8.5650000000000109E-8</c:v>
                </c:pt>
                <c:pt idx="217">
                  <c:v>8.5700000000000073E-8</c:v>
                </c:pt>
                <c:pt idx="218">
                  <c:v>8.5750000000000103E-8</c:v>
                </c:pt>
                <c:pt idx="219">
                  <c:v>8.580000000000008E-8</c:v>
                </c:pt>
                <c:pt idx="220">
                  <c:v>8.5850000000000084E-8</c:v>
                </c:pt>
                <c:pt idx="221">
                  <c:v>8.5900000000000074E-8</c:v>
                </c:pt>
                <c:pt idx="222">
                  <c:v>8.5950000000000091E-8</c:v>
                </c:pt>
                <c:pt idx="223">
                  <c:v>8.6000000000000069E-8</c:v>
                </c:pt>
                <c:pt idx="224">
                  <c:v>8.6050000000000072E-8</c:v>
                </c:pt>
                <c:pt idx="225">
                  <c:v>8.6100000000000089E-8</c:v>
                </c:pt>
                <c:pt idx="226">
                  <c:v>8.615000000000008E-8</c:v>
                </c:pt>
                <c:pt idx="227">
                  <c:v>8.620000000000007E-8</c:v>
                </c:pt>
                <c:pt idx="228">
                  <c:v>8.6250000000000074E-8</c:v>
                </c:pt>
                <c:pt idx="229">
                  <c:v>8.6300000000000078E-8</c:v>
                </c:pt>
                <c:pt idx="230">
                  <c:v>8.6350000000000068E-8</c:v>
                </c:pt>
                <c:pt idx="231">
                  <c:v>8.6400000000000059E-8</c:v>
                </c:pt>
                <c:pt idx="232">
                  <c:v>8.6450000000000076E-8</c:v>
                </c:pt>
                <c:pt idx="233">
                  <c:v>8.650000000000008E-8</c:v>
                </c:pt>
                <c:pt idx="234">
                  <c:v>8.6550000000000083E-8</c:v>
                </c:pt>
                <c:pt idx="235">
                  <c:v>8.6600000000000074E-8</c:v>
                </c:pt>
                <c:pt idx="236">
                  <c:v>8.6650000000000104E-8</c:v>
                </c:pt>
                <c:pt idx="237">
                  <c:v>8.6700000000000068E-8</c:v>
                </c:pt>
                <c:pt idx="238">
                  <c:v>8.6750000000000085E-8</c:v>
                </c:pt>
                <c:pt idx="239">
                  <c:v>8.6800000000000089E-8</c:v>
                </c:pt>
                <c:pt idx="240">
                  <c:v>8.685000000000008E-8</c:v>
                </c:pt>
                <c:pt idx="241">
                  <c:v>8.690000000000007E-8</c:v>
                </c:pt>
                <c:pt idx="242">
                  <c:v>8.6950000000000074E-8</c:v>
                </c:pt>
                <c:pt idx="243">
                  <c:v>8.7000000000000091E-8</c:v>
                </c:pt>
                <c:pt idx="244">
                  <c:v>8.7050000000000081E-8</c:v>
                </c:pt>
                <c:pt idx="245">
                  <c:v>8.7100000000000059E-8</c:v>
                </c:pt>
                <c:pt idx="246">
                  <c:v>8.7150000000000089E-8</c:v>
                </c:pt>
                <c:pt idx="247">
                  <c:v>8.720000000000004E-8</c:v>
                </c:pt>
                <c:pt idx="248">
                  <c:v>8.725000000000007E-8</c:v>
                </c:pt>
                <c:pt idx="249">
                  <c:v>8.7300000000000047E-8</c:v>
                </c:pt>
                <c:pt idx="250">
                  <c:v>8.7350000000000064E-8</c:v>
                </c:pt>
                <c:pt idx="251">
                  <c:v>8.7400000000000041E-8</c:v>
                </c:pt>
                <c:pt idx="252">
                  <c:v>8.7450000000000072E-8</c:v>
                </c:pt>
                <c:pt idx="253">
                  <c:v>8.7500000000000089E-8</c:v>
                </c:pt>
                <c:pt idx="254">
                  <c:v>8.7550000000000106E-8</c:v>
                </c:pt>
                <c:pt idx="255">
                  <c:v>8.760000000000007E-8</c:v>
                </c:pt>
                <c:pt idx="256">
                  <c:v>8.7650000000000087E-8</c:v>
                </c:pt>
                <c:pt idx="257">
                  <c:v>8.770000000000009E-8</c:v>
                </c:pt>
                <c:pt idx="258">
                  <c:v>8.7750000000000081E-8</c:v>
                </c:pt>
                <c:pt idx="259">
                  <c:v>8.7800000000000072E-8</c:v>
                </c:pt>
                <c:pt idx="260">
                  <c:v>8.7850000000000089E-8</c:v>
                </c:pt>
                <c:pt idx="261">
                  <c:v>8.7900000000000053E-8</c:v>
                </c:pt>
                <c:pt idx="262">
                  <c:v>8.795000000000007E-8</c:v>
                </c:pt>
                <c:pt idx="263">
                  <c:v>8.8000000000000087E-8</c:v>
                </c:pt>
                <c:pt idx="264">
                  <c:v>8.8050000000000104E-8</c:v>
                </c:pt>
                <c:pt idx="265">
                  <c:v>8.8100000000000081E-8</c:v>
                </c:pt>
                <c:pt idx="266">
                  <c:v>8.8150000000000111E-8</c:v>
                </c:pt>
                <c:pt idx="267">
                  <c:v>8.8200000000000102E-8</c:v>
                </c:pt>
                <c:pt idx="268">
                  <c:v>8.8250000000000105E-8</c:v>
                </c:pt>
                <c:pt idx="269">
                  <c:v>8.8300000000000069E-8</c:v>
                </c:pt>
                <c:pt idx="270">
                  <c:v>8.8350000000000086E-8</c:v>
                </c:pt>
                <c:pt idx="271">
                  <c:v>8.840000000000009E-8</c:v>
                </c:pt>
                <c:pt idx="272">
                  <c:v>8.8450000000000081E-8</c:v>
                </c:pt>
                <c:pt idx="273">
                  <c:v>8.8500000000000111E-8</c:v>
                </c:pt>
                <c:pt idx="274">
                  <c:v>8.8550000000000128E-8</c:v>
                </c:pt>
                <c:pt idx="275">
                  <c:v>8.8600000000000145E-8</c:v>
                </c:pt>
                <c:pt idx="276">
                  <c:v>8.8650000000000109E-8</c:v>
                </c:pt>
                <c:pt idx="277">
                  <c:v>8.8700000000000086E-8</c:v>
                </c:pt>
                <c:pt idx="278">
                  <c:v>8.8750000000000116E-8</c:v>
                </c:pt>
                <c:pt idx="279">
                  <c:v>8.880000000000008E-8</c:v>
                </c:pt>
                <c:pt idx="280">
                  <c:v>8.8850000000000111E-8</c:v>
                </c:pt>
                <c:pt idx="281">
                  <c:v>8.8900000000000101E-8</c:v>
                </c:pt>
                <c:pt idx="282">
                  <c:v>8.8950000000000105E-8</c:v>
                </c:pt>
                <c:pt idx="283">
                  <c:v>8.9000000000000082E-8</c:v>
                </c:pt>
                <c:pt idx="284">
                  <c:v>8.9050000000000086E-8</c:v>
                </c:pt>
                <c:pt idx="285">
                  <c:v>8.910000000000009E-8</c:v>
                </c:pt>
                <c:pt idx="286">
                  <c:v>8.9150000000000107E-8</c:v>
                </c:pt>
                <c:pt idx="287">
                  <c:v>8.9200000000000071E-8</c:v>
                </c:pt>
                <c:pt idx="288">
                  <c:v>8.9250000000000088E-8</c:v>
                </c:pt>
                <c:pt idx="289">
                  <c:v>8.9300000000000105E-8</c:v>
                </c:pt>
                <c:pt idx="290">
                  <c:v>8.9350000000000082E-8</c:v>
                </c:pt>
                <c:pt idx="291">
                  <c:v>8.9400000000000073E-8</c:v>
                </c:pt>
                <c:pt idx="292">
                  <c:v>8.9450000000000076E-8</c:v>
                </c:pt>
                <c:pt idx="293">
                  <c:v>8.9500000000000107E-8</c:v>
                </c:pt>
                <c:pt idx="294">
                  <c:v>8.955000000000011E-8</c:v>
                </c:pt>
                <c:pt idx="295">
                  <c:v>8.9600000000000088E-8</c:v>
                </c:pt>
                <c:pt idx="296">
                  <c:v>8.9650000000000131E-8</c:v>
                </c:pt>
                <c:pt idx="297">
                  <c:v>8.9700000000000082E-8</c:v>
                </c:pt>
                <c:pt idx="298">
                  <c:v>8.9750000000000125E-8</c:v>
                </c:pt>
                <c:pt idx="299">
                  <c:v>8.9800000000000103E-8</c:v>
                </c:pt>
                <c:pt idx="300">
                  <c:v>8.9850000000000106E-8</c:v>
                </c:pt>
                <c:pt idx="301">
                  <c:v>8.9900000000000084E-8</c:v>
                </c:pt>
                <c:pt idx="302">
                  <c:v>8.9950000000000087E-8</c:v>
                </c:pt>
                <c:pt idx="303">
                  <c:v>9.0000000000000104E-8</c:v>
                </c:pt>
                <c:pt idx="304">
                  <c:v>9.0050000000000082E-8</c:v>
                </c:pt>
                <c:pt idx="305">
                  <c:v>9.0100000000000072E-8</c:v>
                </c:pt>
                <c:pt idx="306">
                  <c:v>9.0150000000000102E-8</c:v>
                </c:pt>
                <c:pt idx="307">
                  <c:v>9.0200000000000067E-8</c:v>
                </c:pt>
                <c:pt idx="308">
                  <c:v>9.0250000000000084E-8</c:v>
                </c:pt>
                <c:pt idx="309">
                  <c:v>9.0300000000000074E-8</c:v>
                </c:pt>
                <c:pt idx="310">
                  <c:v>9.0350000000000078E-8</c:v>
                </c:pt>
                <c:pt idx="311">
                  <c:v>9.0400000000000068E-8</c:v>
                </c:pt>
                <c:pt idx="312">
                  <c:v>9.0450000000000072E-8</c:v>
                </c:pt>
                <c:pt idx="313">
                  <c:v>9.0500000000000102E-8</c:v>
                </c:pt>
                <c:pt idx="314">
                  <c:v>9.0550000000000106E-8</c:v>
                </c:pt>
                <c:pt idx="315">
                  <c:v>9.0600000000000083E-8</c:v>
                </c:pt>
                <c:pt idx="316">
                  <c:v>9.0650000000000087E-8</c:v>
                </c:pt>
                <c:pt idx="317">
                  <c:v>9.0700000000000091E-8</c:v>
                </c:pt>
                <c:pt idx="318">
                  <c:v>9.0750000000000108E-8</c:v>
                </c:pt>
                <c:pt idx="319">
                  <c:v>9.0800000000000072E-8</c:v>
                </c:pt>
                <c:pt idx="320">
                  <c:v>9.0850000000000102E-8</c:v>
                </c:pt>
                <c:pt idx="321">
                  <c:v>9.0900000000000079E-8</c:v>
                </c:pt>
                <c:pt idx="322">
                  <c:v>9.0950000000000083E-8</c:v>
                </c:pt>
                <c:pt idx="323">
                  <c:v>9.1000000000000074E-8</c:v>
                </c:pt>
                <c:pt idx="324">
                  <c:v>9.1050000000000104E-8</c:v>
                </c:pt>
                <c:pt idx="325">
                  <c:v>9.1100000000000055E-8</c:v>
                </c:pt>
                <c:pt idx="326">
                  <c:v>9.1150000000000072E-8</c:v>
                </c:pt>
                <c:pt idx="327">
                  <c:v>9.1200000000000089E-8</c:v>
                </c:pt>
                <c:pt idx="328">
                  <c:v>9.1250000000000079E-8</c:v>
                </c:pt>
                <c:pt idx="329">
                  <c:v>9.130000000000007E-8</c:v>
                </c:pt>
                <c:pt idx="330">
                  <c:v>9.1350000000000074E-8</c:v>
                </c:pt>
                <c:pt idx="331">
                  <c:v>9.1400000000000077E-8</c:v>
                </c:pt>
                <c:pt idx="332">
                  <c:v>9.1450000000000068E-8</c:v>
                </c:pt>
                <c:pt idx="333">
                  <c:v>9.1500000000000085E-8</c:v>
                </c:pt>
                <c:pt idx="334">
                  <c:v>9.1550000000000128E-8</c:v>
                </c:pt>
                <c:pt idx="335">
                  <c:v>9.1600000000000092E-8</c:v>
                </c:pt>
                <c:pt idx="336">
                  <c:v>9.1650000000000109E-8</c:v>
                </c:pt>
                <c:pt idx="337">
                  <c:v>9.1700000000000073E-8</c:v>
                </c:pt>
                <c:pt idx="338">
                  <c:v>9.1750000000000104E-8</c:v>
                </c:pt>
                <c:pt idx="339">
                  <c:v>9.1800000000000068E-8</c:v>
                </c:pt>
                <c:pt idx="340">
                  <c:v>9.1850000000000085E-8</c:v>
                </c:pt>
                <c:pt idx="341">
                  <c:v>9.1900000000000088E-8</c:v>
                </c:pt>
                <c:pt idx="342">
                  <c:v>9.1950000000000092E-8</c:v>
                </c:pt>
                <c:pt idx="343">
                  <c:v>9.2000000000000069E-8</c:v>
                </c:pt>
                <c:pt idx="344">
                  <c:v>9.2050000000000073E-8</c:v>
                </c:pt>
                <c:pt idx="345">
                  <c:v>9.210000000000009E-8</c:v>
                </c:pt>
                <c:pt idx="346">
                  <c:v>9.2150000000000081E-8</c:v>
                </c:pt>
                <c:pt idx="347">
                  <c:v>9.2200000000000071E-8</c:v>
                </c:pt>
                <c:pt idx="348">
                  <c:v>9.2250000000000088E-8</c:v>
                </c:pt>
                <c:pt idx="349">
                  <c:v>9.2300000000000079E-8</c:v>
                </c:pt>
                <c:pt idx="350">
                  <c:v>9.2350000000000069E-8</c:v>
                </c:pt>
                <c:pt idx="351">
                  <c:v>9.2400000000000047E-8</c:v>
                </c:pt>
                <c:pt idx="352">
                  <c:v>9.2450000000000064E-8</c:v>
                </c:pt>
                <c:pt idx="353">
                  <c:v>9.2500000000000081E-8</c:v>
                </c:pt>
                <c:pt idx="354">
                  <c:v>9.2550000000000084E-8</c:v>
                </c:pt>
                <c:pt idx="355">
                  <c:v>9.2600000000000088E-8</c:v>
                </c:pt>
                <c:pt idx="356">
                  <c:v>9.2650000000000105E-8</c:v>
                </c:pt>
                <c:pt idx="357">
                  <c:v>9.2700000000000069E-8</c:v>
                </c:pt>
                <c:pt idx="358">
                  <c:v>9.2750000000000086E-8</c:v>
                </c:pt>
                <c:pt idx="359">
                  <c:v>9.280000000000009E-8</c:v>
                </c:pt>
                <c:pt idx="360">
                  <c:v>9.285000000000008E-8</c:v>
                </c:pt>
                <c:pt idx="361">
                  <c:v>9.2900000000000071E-8</c:v>
                </c:pt>
                <c:pt idx="362">
                  <c:v>9.2950000000000075E-8</c:v>
                </c:pt>
                <c:pt idx="363">
                  <c:v>9.3000000000000105E-8</c:v>
                </c:pt>
                <c:pt idx="364">
                  <c:v>9.3050000000000109E-8</c:v>
                </c:pt>
                <c:pt idx="365">
                  <c:v>9.3100000000000086E-8</c:v>
                </c:pt>
                <c:pt idx="366">
                  <c:v>9.3150000000000103E-8</c:v>
                </c:pt>
                <c:pt idx="367">
                  <c:v>9.320000000000008E-8</c:v>
                </c:pt>
                <c:pt idx="368">
                  <c:v>9.325000000000011E-8</c:v>
                </c:pt>
                <c:pt idx="369">
                  <c:v>9.3300000000000074E-8</c:v>
                </c:pt>
                <c:pt idx="370">
                  <c:v>9.3350000000000105E-8</c:v>
                </c:pt>
                <c:pt idx="371">
                  <c:v>9.3400000000000082E-8</c:v>
                </c:pt>
                <c:pt idx="372">
                  <c:v>9.3450000000000086E-8</c:v>
                </c:pt>
                <c:pt idx="373">
                  <c:v>9.3500000000000103E-8</c:v>
                </c:pt>
                <c:pt idx="374">
                  <c:v>9.355000000000012E-8</c:v>
                </c:pt>
                <c:pt idx="375">
                  <c:v>9.360000000000011E-8</c:v>
                </c:pt>
                <c:pt idx="376">
                  <c:v>9.3650000000000114E-8</c:v>
                </c:pt>
                <c:pt idx="377">
                  <c:v>9.3700000000000144E-8</c:v>
                </c:pt>
                <c:pt idx="378">
                  <c:v>9.3750000000000108E-8</c:v>
                </c:pt>
                <c:pt idx="379">
                  <c:v>9.3800000000000086E-8</c:v>
                </c:pt>
                <c:pt idx="380">
                  <c:v>9.3850000000000129E-8</c:v>
                </c:pt>
                <c:pt idx="381">
                  <c:v>9.3900000000000106E-8</c:v>
                </c:pt>
                <c:pt idx="382">
                  <c:v>9.395000000000011E-8</c:v>
                </c:pt>
                <c:pt idx="383">
                  <c:v>9.4000000000000087E-8</c:v>
                </c:pt>
                <c:pt idx="384">
                  <c:v>9.4050000000000104E-8</c:v>
                </c:pt>
                <c:pt idx="385">
                  <c:v>9.4100000000000082E-8</c:v>
                </c:pt>
                <c:pt idx="386">
                  <c:v>9.4150000000000085E-8</c:v>
                </c:pt>
                <c:pt idx="387">
                  <c:v>9.4200000000000089E-8</c:v>
                </c:pt>
                <c:pt idx="388">
                  <c:v>9.4250000000000106E-8</c:v>
                </c:pt>
                <c:pt idx="389">
                  <c:v>9.430000000000007E-8</c:v>
                </c:pt>
                <c:pt idx="390">
                  <c:v>9.4350000000000087E-8</c:v>
                </c:pt>
                <c:pt idx="391">
                  <c:v>9.4400000000000091E-8</c:v>
                </c:pt>
                <c:pt idx="392">
                  <c:v>9.4450000000000081E-8</c:v>
                </c:pt>
                <c:pt idx="393">
                  <c:v>9.4500000000000125E-8</c:v>
                </c:pt>
                <c:pt idx="394">
                  <c:v>9.4550000000000129E-8</c:v>
                </c:pt>
                <c:pt idx="395">
                  <c:v>9.4600000000000106E-8</c:v>
                </c:pt>
                <c:pt idx="396">
                  <c:v>9.465000000000011E-8</c:v>
                </c:pt>
                <c:pt idx="397">
                  <c:v>9.4700000000000087E-8</c:v>
                </c:pt>
                <c:pt idx="398">
                  <c:v>9.4750000000000104E-8</c:v>
                </c:pt>
                <c:pt idx="399">
                  <c:v>9.4800000000000081E-8</c:v>
                </c:pt>
                <c:pt idx="400">
                  <c:v>9.4850000000000125E-8</c:v>
                </c:pt>
                <c:pt idx="401">
                  <c:v>9.4900000000000102E-8</c:v>
                </c:pt>
                <c:pt idx="402">
                  <c:v>9.4950000000000106E-8</c:v>
                </c:pt>
                <c:pt idx="403">
                  <c:v>9.5000000000000083E-8</c:v>
                </c:pt>
                <c:pt idx="404">
                  <c:v>9.5050000000000087E-8</c:v>
                </c:pt>
                <c:pt idx="405">
                  <c:v>9.5100000000000091E-8</c:v>
                </c:pt>
                <c:pt idx="406">
                  <c:v>9.5150000000000081E-8</c:v>
                </c:pt>
                <c:pt idx="407">
                  <c:v>9.5200000000000072E-8</c:v>
                </c:pt>
                <c:pt idx="408">
                  <c:v>9.5250000000000102E-8</c:v>
                </c:pt>
                <c:pt idx="409">
                  <c:v>9.5300000000000092E-8</c:v>
                </c:pt>
                <c:pt idx="410">
                  <c:v>9.5350000000000083E-8</c:v>
                </c:pt>
                <c:pt idx="411">
                  <c:v>9.5400000000000073E-8</c:v>
                </c:pt>
                <c:pt idx="412">
                  <c:v>9.5450000000000077E-8</c:v>
                </c:pt>
                <c:pt idx="413">
                  <c:v>9.5500000000000107E-8</c:v>
                </c:pt>
                <c:pt idx="414">
                  <c:v>9.5550000000000111E-8</c:v>
                </c:pt>
                <c:pt idx="415">
                  <c:v>9.5600000000000102E-8</c:v>
                </c:pt>
                <c:pt idx="416">
                  <c:v>9.5650000000000105E-8</c:v>
                </c:pt>
                <c:pt idx="417">
                  <c:v>9.5700000000000083E-8</c:v>
                </c:pt>
                <c:pt idx="418">
                  <c:v>9.5750000000000086E-8</c:v>
                </c:pt>
                <c:pt idx="419">
                  <c:v>9.580000000000009E-8</c:v>
                </c:pt>
                <c:pt idx="420">
                  <c:v>9.5850000000000107E-8</c:v>
                </c:pt>
                <c:pt idx="421">
                  <c:v>9.5900000000000071E-8</c:v>
                </c:pt>
                <c:pt idx="422">
                  <c:v>9.5950000000000101E-8</c:v>
                </c:pt>
                <c:pt idx="423">
                  <c:v>9.6000000000000132E-8</c:v>
                </c:pt>
                <c:pt idx="424">
                  <c:v>9.6050000000000083E-8</c:v>
                </c:pt>
                <c:pt idx="425">
                  <c:v>9.6100000000000073E-8</c:v>
                </c:pt>
                <c:pt idx="426">
                  <c:v>9.6150000000000103E-8</c:v>
                </c:pt>
                <c:pt idx="427">
                  <c:v>9.6200000000000067E-8</c:v>
                </c:pt>
                <c:pt idx="428">
                  <c:v>9.6250000000000084E-8</c:v>
                </c:pt>
                <c:pt idx="429">
                  <c:v>9.6300000000000075E-8</c:v>
                </c:pt>
                <c:pt idx="430">
                  <c:v>9.6350000000000092E-8</c:v>
                </c:pt>
                <c:pt idx="431">
                  <c:v>9.6400000000000069E-8</c:v>
                </c:pt>
                <c:pt idx="432">
                  <c:v>9.6450000000000073E-8</c:v>
                </c:pt>
                <c:pt idx="433">
                  <c:v>9.6500000000000103E-8</c:v>
                </c:pt>
                <c:pt idx="434">
                  <c:v>9.6550000000000107E-8</c:v>
                </c:pt>
                <c:pt idx="435">
                  <c:v>9.6600000000000084E-8</c:v>
                </c:pt>
                <c:pt idx="436">
                  <c:v>9.6650000000000088E-8</c:v>
                </c:pt>
                <c:pt idx="437">
                  <c:v>9.6700000000000118E-8</c:v>
                </c:pt>
                <c:pt idx="438">
                  <c:v>9.6750000000000109E-8</c:v>
                </c:pt>
                <c:pt idx="439">
                  <c:v>9.6800000000000073E-8</c:v>
                </c:pt>
                <c:pt idx="440">
                  <c:v>9.6850000000000103E-8</c:v>
                </c:pt>
                <c:pt idx="441">
                  <c:v>9.6900000000000067E-8</c:v>
                </c:pt>
                <c:pt idx="442">
                  <c:v>9.6950000000000084E-8</c:v>
                </c:pt>
                <c:pt idx="443">
                  <c:v>9.7000000000000074E-8</c:v>
                </c:pt>
                <c:pt idx="444">
                  <c:v>9.7050000000000091E-8</c:v>
                </c:pt>
                <c:pt idx="445">
                  <c:v>9.7100000000000069E-8</c:v>
                </c:pt>
                <c:pt idx="446">
                  <c:v>9.7150000000000073E-8</c:v>
                </c:pt>
                <c:pt idx="447">
                  <c:v>9.720000000000009E-8</c:v>
                </c:pt>
                <c:pt idx="448">
                  <c:v>9.725000000000008E-8</c:v>
                </c:pt>
                <c:pt idx="449">
                  <c:v>9.7300000000000071E-8</c:v>
                </c:pt>
                <c:pt idx="450">
                  <c:v>9.7350000000000074E-8</c:v>
                </c:pt>
                <c:pt idx="451">
                  <c:v>9.7400000000000078E-8</c:v>
                </c:pt>
                <c:pt idx="452">
                  <c:v>9.7450000000000069E-8</c:v>
                </c:pt>
                <c:pt idx="453">
                  <c:v>9.7500000000000072E-8</c:v>
                </c:pt>
                <c:pt idx="454">
                  <c:v>9.7550000000000103E-8</c:v>
                </c:pt>
                <c:pt idx="455">
                  <c:v>9.760000000000008E-8</c:v>
                </c:pt>
                <c:pt idx="456">
                  <c:v>9.7650000000000084E-8</c:v>
                </c:pt>
                <c:pt idx="457">
                  <c:v>9.7700000000000074E-8</c:v>
                </c:pt>
                <c:pt idx="458">
                  <c:v>9.7750000000000104E-8</c:v>
                </c:pt>
                <c:pt idx="459">
                  <c:v>9.7800000000000068E-8</c:v>
                </c:pt>
                <c:pt idx="460">
                  <c:v>9.7850000000000085E-8</c:v>
                </c:pt>
                <c:pt idx="461">
                  <c:v>9.7900000000000089E-8</c:v>
                </c:pt>
                <c:pt idx="462">
                  <c:v>9.795000000000008E-8</c:v>
                </c:pt>
                <c:pt idx="463">
                  <c:v>9.800000000000011E-8</c:v>
                </c:pt>
                <c:pt idx="464">
                  <c:v>9.8050000000000114E-8</c:v>
                </c:pt>
                <c:pt idx="465">
                  <c:v>9.8100000000000104E-8</c:v>
                </c:pt>
                <c:pt idx="466">
                  <c:v>9.8150000000000108E-8</c:v>
                </c:pt>
                <c:pt idx="467">
                  <c:v>9.8200000000000085E-8</c:v>
                </c:pt>
                <c:pt idx="468">
                  <c:v>9.8250000000000129E-8</c:v>
                </c:pt>
                <c:pt idx="469">
                  <c:v>9.830000000000008E-8</c:v>
                </c:pt>
                <c:pt idx="470">
                  <c:v>9.835000000000011E-8</c:v>
                </c:pt>
                <c:pt idx="471">
                  <c:v>9.8400000000000074E-8</c:v>
                </c:pt>
                <c:pt idx="472">
                  <c:v>9.8450000000000104E-8</c:v>
                </c:pt>
                <c:pt idx="473">
                  <c:v>9.8500000000000108E-8</c:v>
                </c:pt>
                <c:pt idx="474">
                  <c:v>9.8550000000000138E-8</c:v>
                </c:pt>
                <c:pt idx="475">
                  <c:v>9.8600000000000129E-8</c:v>
                </c:pt>
                <c:pt idx="476">
                  <c:v>9.8650000000000119E-8</c:v>
                </c:pt>
                <c:pt idx="477">
                  <c:v>9.870000000000011E-8</c:v>
                </c:pt>
                <c:pt idx="478">
                  <c:v>9.8750000000000113E-8</c:v>
                </c:pt>
                <c:pt idx="479">
                  <c:v>9.8800000000000104E-8</c:v>
                </c:pt>
                <c:pt idx="480">
                  <c:v>9.8850000000000108E-8</c:v>
                </c:pt>
                <c:pt idx="481">
                  <c:v>9.8900000000000085E-8</c:v>
                </c:pt>
                <c:pt idx="482">
                  <c:v>9.8950000000000128E-8</c:v>
                </c:pt>
                <c:pt idx="483">
                  <c:v>9.9000000000000106E-8</c:v>
                </c:pt>
                <c:pt idx="484">
                  <c:v>9.9050000000000109E-8</c:v>
                </c:pt>
                <c:pt idx="485">
                  <c:v>9.9100000000000087E-8</c:v>
                </c:pt>
                <c:pt idx="486">
                  <c:v>9.9150000000000104E-8</c:v>
                </c:pt>
                <c:pt idx="487">
                  <c:v>9.9200000000000081E-8</c:v>
                </c:pt>
                <c:pt idx="488">
                  <c:v>9.9250000000000085E-8</c:v>
                </c:pt>
                <c:pt idx="489">
                  <c:v>9.9300000000000088E-8</c:v>
                </c:pt>
                <c:pt idx="490">
                  <c:v>9.9350000000000105E-8</c:v>
                </c:pt>
                <c:pt idx="491">
                  <c:v>9.940000000000007E-8</c:v>
                </c:pt>
                <c:pt idx="492">
                  <c:v>9.9450000000000087E-8</c:v>
                </c:pt>
                <c:pt idx="493">
                  <c:v>9.9500000000000103E-8</c:v>
                </c:pt>
                <c:pt idx="494">
                  <c:v>9.955000000000012E-8</c:v>
                </c:pt>
                <c:pt idx="495">
                  <c:v>9.9600000000000111E-8</c:v>
                </c:pt>
                <c:pt idx="496">
                  <c:v>9.9650000000000128E-8</c:v>
                </c:pt>
                <c:pt idx="497">
                  <c:v>9.9700000000000145E-8</c:v>
                </c:pt>
                <c:pt idx="498">
                  <c:v>9.9750000000000109E-8</c:v>
                </c:pt>
                <c:pt idx="499">
                  <c:v>9.9800000000000086E-8</c:v>
                </c:pt>
                <c:pt idx="500">
                  <c:v>9.9850000000000103E-8</c:v>
                </c:pt>
                <c:pt idx="501">
                  <c:v>9.9900000000000081E-8</c:v>
                </c:pt>
                <c:pt idx="502">
                  <c:v>9.9950000000000111E-8</c:v>
                </c:pt>
                <c:pt idx="503">
                  <c:v>1.0000000000000009E-7</c:v>
                </c:pt>
                <c:pt idx="504">
                  <c:v>1.0005000000000008E-7</c:v>
                </c:pt>
                <c:pt idx="505">
                  <c:v>1.0010000000000006E-7</c:v>
                </c:pt>
                <c:pt idx="506">
                  <c:v>1.0015000000000005E-7</c:v>
                </c:pt>
                <c:pt idx="507">
                  <c:v>1.0020000000000009E-7</c:v>
                </c:pt>
                <c:pt idx="508">
                  <c:v>1.0025000000000005E-7</c:v>
                </c:pt>
                <c:pt idx="509">
                  <c:v>1.0030000000000004E-7</c:v>
                </c:pt>
                <c:pt idx="510">
                  <c:v>1.0035000000000005E-7</c:v>
                </c:pt>
                <c:pt idx="511">
                  <c:v>1.0040000000000008E-7</c:v>
                </c:pt>
                <c:pt idx="512">
                  <c:v>1.0045000000000006E-7</c:v>
                </c:pt>
                <c:pt idx="513">
                  <c:v>1.0050000000000005E-7</c:v>
                </c:pt>
                <c:pt idx="514">
                  <c:v>1.0055000000000005E-7</c:v>
                </c:pt>
                <c:pt idx="515">
                  <c:v>1.0060000000000008E-7</c:v>
                </c:pt>
                <c:pt idx="516">
                  <c:v>1.0065000000000006E-7</c:v>
                </c:pt>
                <c:pt idx="517">
                  <c:v>1.0070000000000005E-7</c:v>
                </c:pt>
                <c:pt idx="518">
                  <c:v>1.0075000000000005E-7</c:v>
                </c:pt>
                <c:pt idx="519">
                  <c:v>1.0080000000000008E-7</c:v>
                </c:pt>
                <c:pt idx="520">
                  <c:v>1.0085000000000006E-7</c:v>
                </c:pt>
                <c:pt idx="521">
                  <c:v>1.0090000000000005E-7</c:v>
                </c:pt>
                <c:pt idx="522">
                  <c:v>1.0095000000000004E-7</c:v>
                </c:pt>
                <c:pt idx="523">
                  <c:v>1.0100000000000008E-7</c:v>
                </c:pt>
                <c:pt idx="524">
                  <c:v>1.0105000000000006E-7</c:v>
                </c:pt>
                <c:pt idx="525">
                  <c:v>1.0110000000000005E-7</c:v>
                </c:pt>
                <c:pt idx="526">
                  <c:v>1.0115000000000004E-7</c:v>
                </c:pt>
                <c:pt idx="527">
                  <c:v>1.0120000000000009E-7</c:v>
                </c:pt>
                <c:pt idx="528">
                  <c:v>1.0125000000000008E-7</c:v>
                </c:pt>
                <c:pt idx="529">
                  <c:v>1.0130000000000005E-7</c:v>
                </c:pt>
                <c:pt idx="530">
                  <c:v>1.0135000000000004E-7</c:v>
                </c:pt>
                <c:pt idx="531">
                  <c:v>1.0140000000000006E-7</c:v>
                </c:pt>
                <c:pt idx="532">
                  <c:v>1.0145000000000008E-7</c:v>
                </c:pt>
                <c:pt idx="533">
                  <c:v>1.0150000000000006E-7</c:v>
                </c:pt>
                <c:pt idx="534">
                  <c:v>1.0155000000000005E-7</c:v>
                </c:pt>
                <c:pt idx="535">
                  <c:v>1.0160000000000009E-7</c:v>
                </c:pt>
                <c:pt idx="536">
                  <c:v>1.0165000000000008E-7</c:v>
                </c:pt>
                <c:pt idx="537">
                  <c:v>1.0170000000000006E-7</c:v>
                </c:pt>
                <c:pt idx="538">
                  <c:v>1.0175000000000005E-7</c:v>
                </c:pt>
                <c:pt idx="539">
                  <c:v>1.0180000000000009E-7</c:v>
                </c:pt>
                <c:pt idx="540">
                  <c:v>1.0185000000000008E-7</c:v>
                </c:pt>
                <c:pt idx="541">
                  <c:v>1.0190000000000006E-7</c:v>
                </c:pt>
                <c:pt idx="542">
                  <c:v>1.0195000000000005E-7</c:v>
                </c:pt>
                <c:pt idx="543">
                  <c:v>1.0200000000000008E-7</c:v>
                </c:pt>
                <c:pt idx="544">
                  <c:v>1.0205000000000006E-7</c:v>
                </c:pt>
                <c:pt idx="545">
                  <c:v>1.0210000000000005E-7</c:v>
                </c:pt>
                <c:pt idx="546">
                  <c:v>1.0215000000000005E-7</c:v>
                </c:pt>
                <c:pt idx="547">
                  <c:v>1.0220000000000008E-7</c:v>
                </c:pt>
                <c:pt idx="548">
                  <c:v>1.0225000000000006E-7</c:v>
                </c:pt>
                <c:pt idx="549">
                  <c:v>1.0230000000000008E-7</c:v>
                </c:pt>
                <c:pt idx="550">
                  <c:v>1.0235000000000005E-7</c:v>
                </c:pt>
                <c:pt idx="551">
                  <c:v>1.0240000000000008E-7</c:v>
                </c:pt>
                <c:pt idx="552">
                  <c:v>1.0245000000000006E-7</c:v>
                </c:pt>
                <c:pt idx="553">
                  <c:v>1.0250000000000005E-7</c:v>
                </c:pt>
                <c:pt idx="554">
                  <c:v>1.0255000000000004E-7</c:v>
                </c:pt>
                <c:pt idx="555">
                  <c:v>1.0260000000000008E-7</c:v>
                </c:pt>
                <c:pt idx="556">
                  <c:v>1.0265000000000008E-7</c:v>
                </c:pt>
                <c:pt idx="557">
                  <c:v>1.0270000000000005E-7</c:v>
                </c:pt>
                <c:pt idx="558">
                  <c:v>1.0275000000000004E-7</c:v>
                </c:pt>
                <c:pt idx="559">
                  <c:v>1.0280000000000009E-7</c:v>
                </c:pt>
                <c:pt idx="560">
                  <c:v>1.0285000000000008E-7</c:v>
                </c:pt>
                <c:pt idx="561">
                  <c:v>1.0290000000000005E-7</c:v>
                </c:pt>
                <c:pt idx="562">
                  <c:v>1.0295000000000005E-7</c:v>
                </c:pt>
                <c:pt idx="563">
                  <c:v>1.0300000000000009E-7</c:v>
                </c:pt>
                <c:pt idx="564">
                  <c:v>1.0305000000000008E-7</c:v>
                </c:pt>
                <c:pt idx="565">
                  <c:v>1.0310000000000006E-7</c:v>
                </c:pt>
                <c:pt idx="566">
                  <c:v>1.0315000000000005E-7</c:v>
                </c:pt>
                <c:pt idx="567">
                  <c:v>1.0320000000000009E-7</c:v>
                </c:pt>
                <c:pt idx="568">
                  <c:v>1.0325000000000008E-7</c:v>
                </c:pt>
                <c:pt idx="569">
                  <c:v>1.0330000000000006E-7</c:v>
                </c:pt>
                <c:pt idx="570">
                  <c:v>1.0335000000000005E-7</c:v>
                </c:pt>
                <c:pt idx="571">
                  <c:v>1.0340000000000009E-7</c:v>
                </c:pt>
                <c:pt idx="572">
                  <c:v>1.0345000000000008E-7</c:v>
                </c:pt>
                <c:pt idx="573">
                  <c:v>1.0350000000000006E-7</c:v>
                </c:pt>
                <c:pt idx="574">
                  <c:v>1.0355000000000005E-7</c:v>
                </c:pt>
                <c:pt idx="575">
                  <c:v>1.0360000000000009E-7</c:v>
                </c:pt>
                <c:pt idx="576">
                  <c:v>1.0365000000000006E-7</c:v>
                </c:pt>
                <c:pt idx="577">
                  <c:v>1.0370000000000007E-7</c:v>
                </c:pt>
                <c:pt idx="578">
                  <c:v>1.0375000000000005E-7</c:v>
                </c:pt>
                <c:pt idx="579">
                  <c:v>1.0380000000000008E-7</c:v>
                </c:pt>
                <c:pt idx="580">
                  <c:v>1.0385000000000006E-7</c:v>
                </c:pt>
                <c:pt idx="581">
                  <c:v>1.0390000000000008E-7</c:v>
                </c:pt>
                <c:pt idx="582">
                  <c:v>1.0395000000000005E-7</c:v>
                </c:pt>
                <c:pt idx="583">
                  <c:v>1.0400000000000008E-7</c:v>
                </c:pt>
                <c:pt idx="584">
                  <c:v>1.0405000000000009E-7</c:v>
                </c:pt>
                <c:pt idx="585">
                  <c:v>1.0410000000000008E-7</c:v>
                </c:pt>
                <c:pt idx="586">
                  <c:v>1.0415000000000006E-7</c:v>
                </c:pt>
                <c:pt idx="587">
                  <c:v>1.0420000000000009E-7</c:v>
                </c:pt>
                <c:pt idx="588">
                  <c:v>1.0425000000000008E-7</c:v>
                </c:pt>
                <c:pt idx="589">
                  <c:v>1.0430000000000005E-7</c:v>
                </c:pt>
                <c:pt idx="590">
                  <c:v>1.0435000000000004E-7</c:v>
                </c:pt>
                <c:pt idx="591">
                  <c:v>1.0440000000000009E-7</c:v>
                </c:pt>
                <c:pt idx="592">
                  <c:v>1.0445000000000008E-7</c:v>
                </c:pt>
                <c:pt idx="593">
                  <c:v>1.0450000000000006E-7</c:v>
                </c:pt>
                <c:pt idx="594">
                  <c:v>1.0455000000000005E-7</c:v>
                </c:pt>
                <c:pt idx="595">
                  <c:v>1.0460000000000009E-7</c:v>
                </c:pt>
                <c:pt idx="596">
                  <c:v>1.0465000000000008E-7</c:v>
                </c:pt>
                <c:pt idx="597">
                  <c:v>1.0470000000000006E-7</c:v>
                </c:pt>
                <c:pt idx="598">
                  <c:v>1.0475000000000005E-7</c:v>
                </c:pt>
                <c:pt idx="599">
                  <c:v>1.0480000000000009E-7</c:v>
                </c:pt>
                <c:pt idx="600">
                  <c:v>1.0485000000000008E-7</c:v>
                </c:pt>
                <c:pt idx="601">
                  <c:v>1.0490000000000006E-7</c:v>
                </c:pt>
                <c:pt idx="602">
                  <c:v>1.0495000000000005E-7</c:v>
                </c:pt>
                <c:pt idx="603">
                  <c:v>1.0500000000000009E-7</c:v>
                </c:pt>
                <c:pt idx="604">
                  <c:v>1.0505000000000008E-7</c:v>
                </c:pt>
                <c:pt idx="605">
                  <c:v>1.0510000000000006E-7</c:v>
                </c:pt>
                <c:pt idx="606">
                  <c:v>1.0515000000000005E-7</c:v>
                </c:pt>
                <c:pt idx="607">
                  <c:v>1.0520000000000009E-7</c:v>
                </c:pt>
                <c:pt idx="608">
                  <c:v>1.0525000000000009E-7</c:v>
                </c:pt>
                <c:pt idx="609">
                  <c:v>1.0530000000000008E-7</c:v>
                </c:pt>
                <c:pt idx="610">
                  <c:v>1.0535000000000005E-7</c:v>
                </c:pt>
                <c:pt idx="611">
                  <c:v>1.0540000000000008E-7</c:v>
                </c:pt>
                <c:pt idx="612">
                  <c:v>1.0545000000000006E-7</c:v>
                </c:pt>
                <c:pt idx="613">
                  <c:v>1.0550000000000008E-7</c:v>
                </c:pt>
                <c:pt idx="614">
                  <c:v>1.0555000000000006E-7</c:v>
                </c:pt>
                <c:pt idx="615">
                  <c:v>1.0560000000000009E-7</c:v>
                </c:pt>
                <c:pt idx="616">
                  <c:v>1.0565000000000009E-7</c:v>
                </c:pt>
                <c:pt idx="617">
                  <c:v>1.0570000000000008E-7</c:v>
                </c:pt>
                <c:pt idx="618">
                  <c:v>1.0575000000000006E-7</c:v>
                </c:pt>
                <c:pt idx="619">
                  <c:v>1.0580000000000009E-7</c:v>
                </c:pt>
                <c:pt idx="620">
                  <c:v>1.0585000000000009E-7</c:v>
                </c:pt>
                <c:pt idx="621">
                  <c:v>1.0590000000000008E-7</c:v>
                </c:pt>
                <c:pt idx="622">
                  <c:v>1.0595000000000005E-7</c:v>
                </c:pt>
                <c:pt idx="623">
                  <c:v>1.0600000000000009E-7</c:v>
                </c:pt>
                <c:pt idx="624">
                  <c:v>1.0605000000000008E-7</c:v>
                </c:pt>
                <c:pt idx="625">
                  <c:v>1.0610000000000006E-7</c:v>
                </c:pt>
                <c:pt idx="626">
                  <c:v>1.0615000000000005E-7</c:v>
                </c:pt>
                <c:pt idx="627">
                  <c:v>1.0620000000000009E-7</c:v>
                </c:pt>
                <c:pt idx="628">
                  <c:v>1.0625000000000008E-7</c:v>
                </c:pt>
                <c:pt idx="629">
                  <c:v>1.0630000000000006E-7</c:v>
                </c:pt>
                <c:pt idx="630">
                  <c:v>1.0635000000000008E-7</c:v>
                </c:pt>
                <c:pt idx="631">
                  <c:v>1.0640000000000009E-7</c:v>
                </c:pt>
                <c:pt idx="632">
                  <c:v>1.0645000000000008E-7</c:v>
                </c:pt>
                <c:pt idx="633">
                  <c:v>1.0650000000000006E-7</c:v>
                </c:pt>
                <c:pt idx="634">
                  <c:v>1.0655000000000005E-7</c:v>
                </c:pt>
                <c:pt idx="635">
                  <c:v>1.0660000000000009E-7</c:v>
                </c:pt>
                <c:pt idx="636">
                  <c:v>1.0665000000000008E-7</c:v>
                </c:pt>
                <c:pt idx="637">
                  <c:v>1.0670000000000008E-7</c:v>
                </c:pt>
                <c:pt idx="638">
                  <c:v>1.0675000000000005E-7</c:v>
                </c:pt>
                <c:pt idx="639">
                  <c:v>1.068000000000001E-7</c:v>
                </c:pt>
                <c:pt idx="640">
                  <c:v>1.0685000000000009E-7</c:v>
                </c:pt>
                <c:pt idx="641">
                  <c:v>1.0690000000000008E-7</c:v>
                </c:pt>
                <c:pt idx="642">
                  <c:v>1.0695000000000005E-7</c:v>
                </c:pt>
                <c:pt idx="643">
                  <c:v>1.070000000000001E-7</c:v>
                </c:pt>
                <c:pt idx="644">
                  <c:v>1.0705000000000009E-7</c:v>
                </c:pt>
                <c:pt idx="645">
                  <c:v>1.0710000000000008E-7</c:v>
                </c:pt>
                <c:pt idx="646">
                  <c:v>1.0715000000000006E-7</c:v>
                </c:pt>
                <c:pt idx="647">
                  <c:v>1.0720000000000009E-7</c:v>
                </c:pt>
                <c:pt idx="648">
                  <c:v>1.0725000000000009E-7</c:v>
                </c:pt>
                <c:pt idx="649">
                  <c:v>1.0730000000000008E-7</c:v>
                </c:pt>
                <c:pt idx="650">
                  <c:v>1.0735000000000006E-7</c:v>
                </c:pt>
                <c:pt idx="651">
                  <c:v>1.0740000000000009E-7</c:v>
                </c:pt>
                <c:pt idx="652">
                  <c:v>1.0745000000000009E-7</c:v>
                </c:pt>
                <c:pt idx="653">
                  <c:v>1.0750000000000008E-7</c:v>
                </c:pt>
                <c:pt idx="654">
                  <c:v>1.0755000000000006E-7</c:v>
                </c:pt>
                <c:pt idx="655">
                  <c:v>1.0760000000000009E-7</c:v>
                </c:pt>
                <c:pt idx="656">
                  <c:v>1.0765000000000009E-7</c:v>
                </c:pt>
                <c:pt idx="657">
                  <c:v>1.0770000000000006E-7</c:v>
                </c:pt>
                <c:pt idx="658">
                  <c:v>1.0775000000000007E-7</c:v>
                </c:pt>
                <c:pt idx="659">
                  <c:v>1.0780000000000009E-7</c:v>
                </c:pt>
                <c:pt idx="660">
                  <c:v>1.0785000000000008E-7</c:v>
                </c:pt>
                <c:pt idx="661">
                  <c:v>1.0790000000000006E-7</c:v>
                </c:pt>
                <c:pt idx="662">
                  <c:v>1.0795000000000008E-7</c:v>
                </c:pt>
                <c:pt idx="663">
                  <c:v>1.0800000000000009E-7</c:v>
                </c:pt>
                <c:pt idx="664">
                  <c:v>1.0805000000000008E-7</c:v>
                </c:pt>
                <c:pt idx="665">
                  <c:v>1.0810000000000006E-7</c:v>
                </c:pt>
                <c:pt idx="666">
                  <c:v>1.0815000000000008E-7</c:v>
                </c:pt>
                <c:pt idx="667">
                  <c:v>1.0820000000000012E-7</c:v>
                </c:pt>
                <c:pt idx="668">
                  <c:v>1.0825000000000009E-7</c:v>
                </c:pt>
                <c:pt idx="669">
                  <c:v>1.0830000000000008E-7</c:v>
                </c:pt>
                <c:pt idx="670">
                  <c:v>1.0835000000000005E-7</c:v>
                </c:pt>
                <c:pt idx="671">
                  <c:v>1.084000000000001E-7</c:v>
                </c:pt>
                <c:pt idx="672">
                  <c:v>1.0845000000000009E-7</c:v>
                </c:pt>
                <c:pt idx="673">
                  <c:v>1.0850000000000008E-7</c:v>
                </c:pt>
                <c:pt idx="674">
                  <c:v>1.0855000000000006E-7</c:v>
                </c:pt>
                <c:pt idx="675">
                  <c:v>1.086000000000001E-7</c:v>
                </c:pt>
                <c:pt idx="676">
                  <c:v>1.0865000000000009E-7</c:v>
                </c:pt>
                <c:pt idx="677">
                  <c:v>1.0870000000000008E-7</c:v>
                </c:pt>
                <c:pt idx="678">
                  <c:v>1.0875000000000006E-7</c:v>
                </c:pt>
                <c:pt idx="679">
                  <c:v>1.088000000000001E-7</c:v>
                </c:pt>
                <c:pt idx="680">
                  <c:v>1.0885000000000009E-7</c:v>
                </c:pt>
                <c:pt idx="681">
                  <c:v>1.0890000000000008E-7</c:v>
                </c:pt>
                <c:pt idx="682">
                  <c:v>1.0895000000000006E-7</c:v>
                </c:pt>
                <c:pt idx="683">
                  <c:v>1.0900000000000009E-7</c:v>
                </c:pt>
                <c:pt idx="684">
                  <c:v>1.0905000000000009E-7</c:v>
                </c:pt>
                <c:pt idx="685">
                  <c:v>1.0910000000000008E-7</c:v>
                </c:pt>
                <c:pt idx="686">
                  <c:v>1.0915000000000006E-7</c:v>
                </c:pt>
                <c:pt idx="687">
                  <c:v>1.0920000000000009E-7</c:v>
                </c:pt>
                <c:pt idx="688">
                  <c:v>1.0925000000000009E-7</c:v>
                </c:pt>
                <c:pt idx="689">
                  <c:v>1.0930000000000009E-7</c:v>
                </c:pt>
                <c:pt idx="690">
                  <c:v>1.0935000000000008E-7</c:v>
                </c:pt>
                <c:pt idx="691">
                  <c:v>1.0940000000000009E-7</c:v>
                </c:pt>
                <c:pt idx="692">
                  <c:v>1.0945000000000008E-7</c:v>
                </c:pt>
                <c:pt idx="693">
                  <c:v>1.0950000000000006E-7</c:v>
                </c:pt>
                <c:pt idx="694">
                  <c:v>1.0955000000000008E-7</c:v>
                </c:pt>
                <c:pt idx="695">
                  <c:v>1.0960000000000009E-7</c:v>
                </c:pt>
                <c:pt idx="696">
                  <c:v>1.0965000000000009E-7</c:v>
                </c:pt>
                <c:pt idx="697">
                  <c:v>1.0970000000000009E-7</c:v>
                </c:pt>
                <c:pt idx="698">
                  <c:v>1.0975000000000008E-7</c:v>
                </c:pt>
                <c:pt idx="699">
                  <c:v>1.0980000000000012E-7</c:v>
                </c:pt>
                <c:pt idx="700">
                  <c:v>1.0985000000000009E-7</c:v>
                </c:pt>
                <c:pt idx="701">
                  <c:v>1.0990000000000009E-7</c:v>
                </c:pt>
                <c:pt idx="702">
                  <c:v>1.0995000000000005E-7</c:v>
                </c:pt>
                <c:pt idx="703">
                  <c:v>1.100000000000001E-7</c:v>
                </c:pt>
                <c:pt idx="704">
                  <c:v>1.1005000000000009E-7</c:v>
                </c:pt>
                <c:pt idx="705">
                  <c:v>1.1010000000000008E-7</c:v>
                </c:pt>
                <c:pt idx="706">
                  <c:v>1.1015000000000006E-7</c:v>
                </c:pt>
                <c:pt idx="707">
                  <c:v>1.102000000000001E-7</c:v>
                </c:pt>
                <c:pt idx="708">
                  <c:v>1.1025000000000009E-7</c:v>
                </c:pt>
                <c:pt idx="709">
                  <c:v>1.1030000000000008E-7</c:v>
                </c:pt>
                <c:pt idx="710">
                  <c:v>1.1035000000000006E-7</c:v>
                </c:pt>
                <c:pt idx="711">
                  <c:v>1.104000000000001E-7</c:v>
                </c:pt>
                <c:pt idx="712">
                  <c:v>1.1045000000000009E-7</c:v>
                </c:pt>
                <c:pt idx="713">
                  <c:v>1.1050000000000008E-7</c:v>
                </c:pt>
                <c:pt idx="714">
                  <c:v>1.1055000000000006E-7</c:v>
                </c:pt>
                <c:pt idx="715">
                  <c:v>1.1060000000000009E-7</c:v>
                </c:pt>
                <c:pt idx="716">
                  <c:v>1.1065000000000009E-7</c:v>
                </c:pt>
                <c:pt idx="717">
                  <c:v>1.1070000000000008E-7</c:v>
                </c:pt>
                <c:pt idx="718">
                  <c:v>1.1075000000000008E-7</c:v>
                </c:pt>
                <c:pt idx="719">
                  <c:v>1.1080000000000009E-7</c:v>
                </c:pt>
                <c:pt idx="720">
                  <c:v>1.108500000000001E-7</c:v>
                </c:pt>
                <c:pt idx="721">
                  <c:v>1.1090000000000009E-7</c:v>
                </c:pt>
                <c:pt idx="722">
                  <c:v>1.1095000000000008E-7</c:v>
                </c:pt>
                <c:pt idx="723">
                  <c:v>1.1100000000000009E-7</c:v>
                </c:pt>
                <c:pt idx="724">
                  <c:v>1.110500000000001E-7</c:v>
                </c:pt>
                <c:pt idx="725">
                  <c:v>1.1110000000000009E-7</c:v>
                </c:pt>
                <c:pt idx="726">
                  <c:v>1.1115000000000008E-7</c:v>
                </c:pt>
                <c:pt idx="727">
                  <c:v>1.1120000000000012E-7</c:v>
                </c:pt>
                <c:pt idx="728">
                  <c:v>1.1125000000000009E-7</c:v>
                </c:pt>
                <c:pt idx="729">
                  <c:v>1.1130000000000009E-7</c:v>
                </c:pt>
                <c:pt idx="730">
                  <c:v>1.1135000000000008E-7</c:v>
                </c:pt>
                <c:pt idx="731">
                  <c:v>1.1140000000000012E-7</c:v>
                </c:pt>
                <c:pt idx="732">
                  <c:v>1.1145000000000009E-7</c:v>
                </c:pt>
                <c:pt idx="733">
                  <c:v>1.1150000000000009E-7</c:v>
                </c:pt>
                <c:pt idx="734">
                  <c:v>1.1155000000000008E-7</c:v>
                </c:pt>
                <c:pt idx="735">
                  <c:v>1.1160000000000013E-7</c:v>
                </c:pt>
                <c:pt idx="736">
                  <c:v>1.1165000000000009E-7</c:v>
                </c:pt>
                <c:pt idx="737">
                  <c:v>1.1170000000000009E-7</c:v>
                </c:pt>
                <c:pt idx="738">
                  <c:v>1.1175000000000006E-7</c:v>
                </c:pt>
                <c:pt idx="739">
                  <c:v>1.118000000000001E-7</c:v>
                </c:pt>
                <c:pt idx="740">
                  <c:v>1.1185000000000009E-7</c:v>
                </c:pt>
                <c:pt idx="741">
                  <c:v>1.1190000000000008E-7</c:v>
                </c:pt>
                <c:pt idx="742">
                  <c:v>1.1195000000000006E-7</c:v>
                </c:pt>
                <c:pt idx="743">
                  <c:v>1.120000000000001E-7</c:v>
                </c:pt>
                <c:pt idx="744">
                  <c:v>1.1205000000000009E-7</c:v>
                </c:pt>
                <c:pt idx="745">
                  <c:v>1.1210000000000008E-7</c:v>
                </c:pt>
                <c:pt idx="746">
                  <c:v>1.1215000000000006E-7</c:v>
                </c:pt>
                <c:pt idx="747">
                  <c:v>1.122000000000001E-7</c:v>
                </c:pt>
                <c:pt idx="748">
                  <c:v>1.1225000000000012E-7</c:v>
                </c:pt>
                <c:pt idx="749">
                  <c:v>1.1230000000000009E-7</c:v>
                </c:pt>
                <c:pt idx="750">
                  <c:v>1.1235000000000008E-7</c:v>
                </c:pt>
                <c:pt idx="751">
                  <c:v>1.1240000000000009E-7</c:v>
                </c:pt>
                <c:pt idx="752">
                  <c:v>1.124500000000001E-7</c:v>
                </c:pt>
                <c:pt idx="753">
                  <c:v>1.1250000000000009E-7</c:v>
                </c:pt>
                <c:pt idx="754">
                  <c:v>1.1255000000000008E-7</c:v>
                </c:pt>
                <c:pt idx="755">
                  <c:v>1.1260000000000012E-7</c:v>
                </c:pt>
                <c:pt idx="756">
                  <c:v>1.126500000000001E-7</c:v>
                </c:pt>
                <c:pt idx="757">
                  <c:v>1.1270000000000009E-7</c:v>
                </c:pt>
                <c:pt idx="758">
                  <c:v>1.1275000000000008E-7</c:v>
                </c:pt>
                <c:pt idx="759">
                  <c:v>1.1280000000000012E-7</c:v>
                </c:pt>
                <c:pt idx="760">
                  <c:v>1.128500000000001E-7</c:v>
                </c:pt>
                <c:pt idx="761">
                  <c:v>1.1290000000000009E-7</c:v>
                </c:pt>
                <c:pt idx="762">
                  <c:v>1.1295000000000008E-7</c:v>
                </c:pt>
                <c:pt idx="763">
                  <c:v>1.1300000000000013E-7</c:v>
                </c:pt>
                <c:pt idx="764">
                  <c:v>1.1305000000000009E-7</c:v>
                </c:pt>
                <c:pt idx="765">
                  <c:v>1.1310000000000009E-7</c:v>
                </c:pt>
                <c:pt idx="766">
                  <c:v>1.1315000000000008E-7</c:v>
                </c:pt>
                <c:pt idx="767">
                  <c:v>1.1320000000000013E-7</c:v>
                </c:pt>
                <c:pt idx="768">
                  <c:v>1.1325000000000009E-7</c:v>
                </c:pt>
                <c:pt idx="769">
                  <c:v>1.1330000000000009E-7</c:v>
                </c:pt>
                <c:pt idx="770">
                  <c:v>1.1335000000000009E-7</c:v>
                </c:pt>
                <c:pt idx="771">
                  <c:v>1.1340000000000013E-7</c:v>
                </c:pt>
                <c:pt idx="772">
                  <c:v>1.1345000000000009E-7</c:v>
                </c:pt>
                <c:pt idx="773">
                  <c:v>1.1350000000000008E-7</c:v>
                </c:pt>
                <c:pt idx="774">
                  <c:v>1.1355000000000006E-7</c:v>
                </c:pt>
                <c:pt idx="775">
                  <c:v>1.136000000000001E-7</c:v>
                </c:pt>
                <c:pt idx="776">
                  <c:v>1.1365000000000009E-7</c:v>
                </c:pt>
                <c:pt idx="777">
                  <c:v>1.1370000000000009E-7</c:v>
                </c:pt>
                <c:pt idx="778">
                  <c:v>1.1375000000000009E-7</c:v>
                </c:pt>
                <c:pt idx="779">
                  <c:v>1.1380000000000011E-7</c:v>
                </c:pt>
                <c:pt idx="780">
                  <c:v>1.1385000000000012E-7</c:v>
                </c:pt>
                <c:pt idx="781">
                  <c:v>1.1390000000000009E-7</c:v>
                </c:pt>
                <c:pt idx="782">
                  <c:v>1.1395000000000009E-7</c:v>
                </c:pt>
                <c:pt idx="783">
                  <c:v>1.1400000000000011E-7</c:v>
                </c:pt>
                <c:pt idx="784">
                  <c:v>1.140500000000001E-7</c:v>
                </c:pt>
                <c:pt idx="785">
                  <c:v>1.1410000000000009E-7</c:v>
                </c:pt>
                <c:pt idx="786">
                  <c:v>1.1415000000000008E-7</c:v>
                </c:pt>
                <c:pt idx="787">
                  <c:v>1.1420000000000012E-7</c:v>
                </c:pt>
                <c:pt idx="788">
                  <c:v>1.142500000000001E-7</c:v>
                </c:pt>
                <c:pt idx="789">
                  <c:v>1.1430000000000009E-7</c:v>
                </c:pt>
                <c:pt idx="790">
                  <c:v>1.1435000000000008E-7</c:v>
                </c:pt>
                <c:pt idx="791">
                  <c:v>1.1440000000000012E-7</c:v>
                </c:pt>
                <c:pt idx="792">
                  <c:v>1.144500000000001E-7</c:v>
                </c:pt>
                <c:pt idx="793">
                  <c:v>1.1450000000000009E-7</c:v>
                </c:pt>
                <c:pt idx="794">
                  <c:v>1.1455000000000008E-7</c:v>
                </c:pt>
                <c:pt idx="795">
                  <c:v>1.1460000000000013E-7</c:v>
                </c:pt>
                <c:pt idx="796">
                  <c:v>1.1465000000000009E-7</c:v>
                </c:pt>
                <c:pt idx="797">
                  <c:v>1.1470000000000009E-7</c:v>
                </c:pt>
                <c:pt idx="798">
                  <c:v>1.1475000000000008E-7</c:v>
                </c:pt>
                <c:pt idx="799">
                  <c:v>1.1480000000000013E-7</c:v>
                </c:pt>
                <c:pt idx="800">
                  <c:v>1.1485000000000009E-7</c:v>
                </c:pt>
                <c:pt idx="801">
                  <c:v>1.149000000000001E-7</c:v>
                </c:pt>
                <c:pt idx="802">
                  <c:v>1.1495000000000009E-7</c:v>
                </c:pt>
                <c:pt idx="803">
                  <c:v>1.1500000000000013E-7</c:v>
                </c:pt>
                <c:pt idx="804">
                  <c:v>1.1505000000000009E-7</c:v>
                </c:pt>
                <c:pt idx="805">
                  <c:v>1.151000000000001E-7</c:v>
                </c:pt>
                <c:pt idx="806">
                  <c:v>1.1515000000000009E-7</c:v>
                </c:pt>
                <c:pt idx="807">
                  <c:v>1.1520000000000011E-7</c:v>
                </c:pt>
                <c:pt idx="808">
                  <c:v>1.1525000000000012E-7</c:v>
                </c:pt>
                <c:pt idx="809">
                  <c:v>1.1530000000000009E-7</c:v>
                </c:pt>
                <c:pt idx="810">
                  <c:v>1.1535000000000009E-7</c:v>
                </c:pt>
                <c:pt idx="811">
                  <c:v>1.1540000000000011E-7</c:v>
                </c:pt>
                <c:pt idx="812">
                  <c:v>1.1545000000000012E-7</c:v>
                </c:pt>
                <c:pt idx="813">
                  <c:v>1.1550000000000009E-7</c:v>
                </c:pt>
                <c:pt idx="814">
                  <c:v>1.1555000000000009E-7</c:v>
                </c:pt>
                <c:pt idx="815">
                  <c:v>1.1560000000000012E-7</c:v>
                </c:pt>
                <c:pt idx="816">
                  <c:v>1.1565000000000013E-7</c:v>
                </c:pt>
                <c:pt idx="817">
                  <c:v>1.1570000000000009E-7</c:v>
                </c:pt>
                <c:pt idx="818">
                  <c:v>1.1575000000000008E-7</c:v>
                </c:pt>
                <c:pt idx="819">
                  <c:v>1.1580000000000012E-7</c:v>
                </c:pt>
                <c:pt idx="820">
                  <c:v>1.158500000000001E-7</c:v>
                </c:pt>
                <c:pt idx="821">
                  <c:v>1.1590000000000009E-7</c:v>
                </c:pt>
                <c:pt idx="822">
                  <c:v>1.1595000000000008E-7</c:v>
                </c:pt>
                <c:pt idx="823">
                  <c:v>1.1600000000000013E-7</c:v>
                </c:pt>
                <c:pt idx="824">
                  <c:v>1.160500000000001E-7</c:v>
                </c:pt>
                <c:pt idx="825">
                  <c:v>1.1610000000000009E-7</c:v>
                </c:pt>
                <c:pt idx="826">
                  <c:v>1.1615000000000008E-7</c:v>
                </c:pt>
                <c:pt idx="827">
                  <c:v>1.1620000000000013E-7</c:v>
                </c:pt>
                <c:pt idx="828">
                  <c:v>1.162500000000001E-7</c:v>
                </c:pt>
                <c:pt idx="829">
                  <c:v>1.163000000000001E-7</c:v>
                </c:pt>
                <c:pt idx="830">
                  <c:v>1.1635000000000009E-7</c:v>
                </c:pt>
                <c:pt idx="831">
                  <c:v>1.1640000000000013E-7</c:v>
                </c:pt>
                <c:pt idx="832">
                  <c:v>1.1645000000000009E-7</c:v>
                </c:pt>
                <c:pt idx="833">
                  <c:v>1.165000000000001E-7</c:v>
                </c:pt>
                <c:pt idx="834">
                  <c:v>1.1655000000000009E-7</c:v>
                </c:pt>
                <c:pt idx="835">
                  <c:v>1.1660000000000013E-7</c:v>
                </c:pt>
                <c:pt idx="836">
                  <c:v>1.1665000000000012E-7</c:v>
                </c:pt>
                <c:pt idx="837">
                  <c:v>1.167000000000001E-7</c:v>
                </c:pt>
                <c:pt idx="838">
                  <c:v>1.1675000000000009E-7</c:v>
                </c:pt>
                <c:pt idx="839">
                  <c:v>1.1680000000000013E-7</c:v>
                </c:pt>
                <c:pt idx="840">
                  <c:v>1.1685000000000012E-7</c:v>
                </c:pt>
                <c:pt idx="841">
                  <c:v>1.1690000000000009E-7</c:v>
                </c:pt>
                <c:pt idx="842">
                  <c:v>1.1695000000000009E-7</c:v>
                </c:pt>
                <c:pt idx="843">
                  <c:v>1.1700000000000012E-7</c:v>
                </c:pt>
                <c:pt idx="844">
                  <c:v>1.1705000000000012E-7</c:v>
                </c:pt>
                <c:pt idx="845">
                  <c:v>1.1710000000000009E-7</c:v>
                </c:pt>
                <c:pt idx="846">
                  <c:v>1.1715000000000009E-7</c:v>
                </c:pt>
                <c:pt idx="847">
                  <c:v>1.1720000000000012E-7</c:v>
                </c:pt>
                <c:pt idx="848">
                  <c:v>1.1725000000000013E-7</c:v>
                </c:pt>
                <c:pt idx="849">
                  <c:v>1.1730000000000009E-7</c:v>
                </c:pt>
                <c:pt idx="850">
                  <c:v>1.1735000000000009E-7</c:v>
                </c:pt>
                <c:pt idx="851">
                  <c:v>1.1740000000000012E-7</c:v>
                </c:pt>
                <c:pt idx="852">
                  <c:v>1.174500000000001E-7</c:v>
                </c:pt>
                <c:pt idx="853">
                  <c:v>1.1750000000000009E-7</c:v>
                </c:pt>
                <c:pt idx="854">
                  <c:v>1.1755000000000008E-7</c:v>
                </c:pt>
                <c:pt idx="855">
                  <c:v>1.1760000000000013E-7</c:v>
                </c:pt>
                <c:pt idx="856">
                  <c:v>1.176500000000001E-7</c:v>
                </c:pt>
                <c:pt idx="857">
                  <c:v>1.1770000000000009E-7</c:v>
                </c:pt>
                <c:pt idx="858">
                  <c:v>1.1775000000000008E-7</c:v>
                </c:pt>
                <c:pt idx="859">
                  <c:v>1.1780000000000013E-7</c:v>
                </c:pt>
                <c:pt idx="860">
                  <c:v>1.1785000000000011E-7</c:v>
                </c:pt>
                <c:pt idx="861">
                  <c:v>1.1790000000000012E-7</c:v>
                </c:pt>
                <c:pt idx="862">
                  <c:v>1.1795000000000009E-7</c:v>
                </c:pt>
                <c:pt idx="863">
                  <c:v>1.1800000000000013E-7</c:v>
                </c:pt>
                <c:pt idx="864">
                  <c:v>1.1805000000000009E-7</c:v>
                </c:pt>
                <c:pt idx="865">
                  <c:v>1.181000000000001E-7</c:v>
                </c:pt>
                <c:pt idx="866">
                  <c:v>1.1815000000000009E-7</c:v>
                </c:pt>
                <c:pt idx="867">
                  <c:v>1.1820000000000013E-7</c:v>
                </c:pt>
                <c:pt idx="868">
                  <c:v>1.1825000000000012E-7</c:v>
                </c:pt>
                <c:pt idx="869">
                  <c:v>1.183000000000001E-7</c:v>
                </c:pt>
                <c:pt idx="870">
                  <c:v>1.1835000000000009E-7</c:v>
                </c:pt>
                <c:pt idx="871">
                  <c:v>1.1840000000000013E-7</c:v>
                </c:pt>
                <c:pt idx="872">
                  <c:v>1.1845000000000012E-7</c:v>
                </c:pt>
                <c:pt idx="873">
                  <c:v>1.185000000000001E-7</c:v>
                </c:pt>
                <c:pt idx="874">
                  <c:v>1.1855000000000009E-7</c:v>
                </c:pt>
                <c:pt idx="875">
                  <c:v>1.1860000000000014E-7</c:v>
                </c:pt>
                <c:pt idx="876">
                  <c:v>1.1865000000000013E-7</c:v>
                </c:pt>
                <c:pt idx="877">
                  <c:v>1.1870000000000009E-7</c:v>
                </c:pt>
                <c:pt idx="878">
                  <c:v>1.1875000000000009E-7</c:v>
                </c:pt>
                <c:pt idx="879">
                  <c:v>1.1880000000000012E-7</c:v>
                </c:pt>
                <c:pt idx="880">
                  <c:v>1.1885000000000013E-7</c:v>
                </c:pt>
                <c:pt idx="881">
                  <c:v>1.1890000000000009E-7</c:v>
                </c:pt>
                <c:pt idx="882">
                  <c:v>1.189500000000001E-7</c:v>
                </c:pt>
                <c:pt idx="883">
                  <c:v>1.1900000000000013E-7</c:v>
                </c:pt>
                <c:pt idx="884">
                  <c:v>1.1905000000000013E-7</c:v>
                </c:pt>
                <c:pt idx="885">
                  <c:v>1.1910000000000009E-7</c:v>
                </c:pt>
                <c:pt idx="886">
                  <c:v>1.191500000000001E-7</c:v>
                </c:pt>
                <c:pt idx="887">
                  <c:v>1.1920000000000013E-7</c:v>
                </c:pt>
                <c:pt idx="888">
                  <c:v>1.1925000000000012E-7</c:v>
                </c:pt>
                <c:pt idx="889">
                  <c:v>1.1930000000000012E-7</c:v>
                </c:pt>
                <c:pt idx="890">
                  <c:v>1.1935000000000007E-7</c:v>
                </c:pt>
                <c:pt idx="891">
                  <c:v>1.1940000000000016E-7</c:v>
                </c:pt>
                <c:pt idx="892">
                  <c:v>1.1945000000000011E-7</c:v>
                </c:pt>
                <c:pt idx="893">
                  <c:v>1.1950000000000011E-7</c:v>
                </c:pt>
                <c:pt idx="894">
                  <c:v>1.1955000000000006E-7</c:v>
                </c:pt>
                <c:pt idx="895">
                  <c:v>1.1960000000000012E-7</c:v>
                </c:pt>
                <c:pt idx="896">
                  <c:v>1.1965000000000012E-7</c:v>
                </c:pt>
                <c:pt idx="897">
                  <c:v>1.1970000000000007E-7</c:v>
                </c:pt>
                <c:pt idx="898">
                  <c:v>1.197500000000001E-7</c:v>
                </c:pt>
                <c:pt idx="899">
                  <c:v>1.1980000000000011E-7</c:v>
                </c:pt>
                <c:pt idx="900">
                  <c:v>1.1985000000000014E-7</c:v>
                </c:pt>
                <c:pt idx="901">
                  <c:v>1.1990000000000011E-7</c:v>
                </c:pt>
                <c:pt idx="902">
                  <c:v>1.1995000000000009E-7</c:v>
                </c:pt>
                <c:pt idx="903">
                  <c:v>1.2000000000000012E-7</c:v>
                </c:pt>
                <c:pt idx="904">
                  <c:v>1.2005000000000005E-7</c:v>
                </c:pt>
                <c:pt idx="905">
                  <c:v>1.2010000000000005E-7</c:v>
                </c:pt>
                <c:pt idx="906">
                  <c:v>1.2015000000000005E-7</c:v>
                </c:pt>
                <c:pt idx="907">
                  <c:v>1.2020000000000006E-7</c:v>
                </c:pt>
                <c:pt idx="908">
                  <c:v>1.2025000000000006E-7</c:v>
                </c:pt>
                <c:pt idx="909">
                  <c:v>1.2030000000000006E-7</c:v>
                </c:pt>
                <c:pt idx="910">
                  <c:v>1.2035000000000007E-7</c:v>
                </c:pt>
                <c:pt idx="911">
                  <c:v>1.2039999999999999E-7</c:v>
                </c:pt>
                <c:pt idx="912">
                  <c:v>1.2045000000000008E-7</c:v>
                </c:pt>
                <c:pt idx="913">
                  <c:v>1.2050000000000005E-7</c:v>
                </c:pt>
                <c:pt idx="914">
                  <c:v>1.2055000000000006E-7</c:v>
                </c:pt>
                <c:pt idx="915">
                  <c:v>1.2060000000000006E-7</c:v>
                </c:pt>
                <c:pt idx="916">
                  <c:v>1.2065000000000009E-7</c:v>
                </c:pt>
                <c:pt idx="917">
                  <c:v>1.2070000000000007E-7</c:v>
                </c:pt>
                <c:pt idx="918">
                  <c:v>1.2074999999999999E-7</c:v>
                </c:pt>
                <c:pt idx="919">
                  <c:v>1.2080000000000008E-7</c:v>
                </c:pt>
                <c:pt idx="920">
                  <c:v>1.2085000000000005E-7</c:v>
                </c:pt>
                <c:pt idx="921">
                  <c:v>1.2090000000000006E-7</c:v>
                </c:pt>
                <c:pt idx="922">
                  <c:v>1.2095000000000006E-7</c:v>
                </c:pt>
                <c:pt idx="923">
                  <c:v>1.2100000000000009E-7</c:v>
                </c:pt>
                <c:pt idx="924">
                  <c:v>1.2105000000000009E-7</c:v>
                </c:pt>
                <c:pt idx="925">
                  <c:v>1.2110000000000005E-7</c:v>
                </c:pt>
                <c:pt idx="926">
                  <c:v>1.2115000000000005E-7</c:v>
                </c:pt>
                <c:pt idx="927">
                  <c:v>1.2120000000000008E-7</c:v>
                </c:pt>
                <c:pt idx="928">
                  <c:v>1.2125000000000006E-7</c:v>
                </c:pt>
                <c:pt idx="929">
                  <c:v>1.2130000000000006E-7</c:v>
                </c:pt>
                <c:pt idx="930">
                  <c:v>1.2135000000000006E-7</c:v>
                </c:pt>
                <c:pt idx="931">
                  <c:v>1.2140000000000012E-7</c:v>
                </c:pt>
                <c:pt idx="932">
                  <c:v>1.2145000000000007E-7</c:v>
                </c:pt>
                <c:pt idx="933">
                  <c:v>1.2150000000000005E-7</c:v>
                </c:pt>
                <c:pt idx="934">
                  <c:v>1.2155000000000005E-7</c:v>
                </c:pt>
                <c:pt idx="935">
                  <c:v>1.2160000000000011E-7</c:v>
                </c:pt>
                <c:pt idx="936">
                  <c:v>1.2165000000000006E-7</c:v>
                </c:pt>
                <c:pt idx="937">
                  <c:v>1.2170000000000009E-7</c:v>
                </c:pt>
                <c:pt idx="938">
                  <c:v>1.2175000000000001E-7</c:v>
                </c:pt>
                <c:pt idx="939">
                  <c:v>1.2179999999999999E-7</c:v>
                </c:pt>
                <c:pt idx="940">
                  <c:v>1.2185000000000008E-7</c:v>
                </c:pt>
                <c:pt idx="941">
                  <c:v>1.2190000000000005E-7</c:v>
                </c:pt>
                <c:pt idx="942">
                  <c:v>1.2195000000000006E-7</c:v>
                </c:pt>
                <c:pt idx="943">
                  <c:v>1.2200000000000006E-7</c:v>
                </c:pt>
                <c:pt idx="944">
                  <c:v>1.2205000000000009E-7</c:v>
                </c:pt>
                <c:pt idx="945">
                  <c:v>1.2210000000000007E-7</c:v>
                </c:pt>
                <c:pt idx="946">
                  <c:v>1.2215000000000004E-7</c:v>
                </c:pt>
                <c:pt idx="947">
                  <c:v>1.222000000000001E-7</c:v>
                </c:pt>
                <c:pt idx="948">
                  <c:v>1.2225000000000008E-7</c:v>
                </c:pt>
                <c:pt idx="949">
                  <c:v>1.2230000000000006E-7</c:v>
                </c:pt>
                <c:pt idx="950">
                  <c:v>1.2235000000000006E-7</c:v>
                </c:pt>
                <c:pt idx="951">
                  <c:v>1.2240000000000009E-7</c:v>
                </c:pt>
                <c:pt idx="952">
                  <c:v>1.2245000000000009E-7</c:v>
                </c:pt>
                <c:pt idx="953">
                  <c:v>1.2250000000000004E-7</c:v>
                </c:pt>
                <c:pt idx="954">
                  <c:v>1.2255000000000005E-7</c:v>
                </c:pt>
                <c:pt idx="955">
                  <c:v>1.2260000000000008E-7</c:v>
                </c:pt>
                <c:pt idx="956">
                  <c:v>1.2265000000000006E-7</c:v>
                </c:pt>
                <c:pt idx="957">
                  <c:v>1.2270000000000006E-7</c:v>
                </c:pt>
                <c:pt idx="958">
                  <c:v>1.2275000000000006E-7</c:v>
                </c:pt>
                <c:pt idx="959">
                  <c:v>1.2280000000000009E-7</c:v>
                </c:pt>
                <c:pt idx="960">
                  <c:v>1.2285000000000007E-7</c:v>
                </c:pt>
                <c:pt idx="961">
                  <c:v>1.2290000000000005E-7</c:v>
                </c:pt>
                <c:pt idx="962">
                  <c:v>1.2295000000000005E-7</c:v>
                </c:pt>
                <c:pt idx="963">
                  <c:v>1.2300000000000011E-7</c:v>
                </c:pt>
                <c:pt idx="964">
                  <c:v>1.2305000000000006E-7</c:v>
                </c:pt>
                <c:pt idx="965">
                  <c:v>1.2310000000000009E-7</c:v>
                </c:pt>
                <c:pt idx="966">
                  <c:v>1.2315000000000007E-7</c:v>
                </c:pt>
                <c:pt idx="967">
                  <c:v>1.2319999999999999E-7</c:v>
                </c:pt>
                <c:pt idx="968">
                  <c:v>1.2325000000000007E-7</c:v>
                </c:pt>
                <c:pt idx="969">
                  <c:v>1.2330000000000005E-7</c:v>
                </c:pt>
                <c:pt idx="970">
                  <c:v>1.2335000000000006E-7</c:v>
                </c:pt>
                <c:pt idx="971">
                  <c:v>1.2340000000000011E-7</c:v>
                </c:pt>
                <c:pt idx="972">
                  <c:v>1.2345000000000009E-7</c:v>
                </c:pt>
                <c:pt idx="973">
                  <c:v>1.2350000000000007E-7</c:v>
                </c:pt>
                <c:pt idx="974">
                  <c:v>1.2355000000000004E-7</c:v>
                </c:pt>
                <c:pt idx="975">
                  <c:v>1.236000000000001E-7</c:v>
                </c:pt>
                <c:pt idx="976">
                  <c:v>1.2365000000000008E-7</c:v>
                </c:pt>
                <c:pt idx="977">
                  <c:v>1.2370000000000006E-7</c:v>
                </c:pt>
                <c:pt idx="978">
                  <c:v>1.2375000000000006E-7</c:v>
                </c:pt>
                <c:pt idx="979">
                  <c:v>1.2380000000000009E-7</c:v>
                </c:pt>
                <c:pt idx="980">
                  <c:v>1.2385000000000009E-7</c:v>
                </c:pt>
                <c:pt idx="981">
                  <c:v>1.239000000000001E-7</c:v>
                </c:pt>
                <c:pt idx="982">
                  <c:v>1.2395000000000005E-7</c:v>
                </c:pt>
                <c:pt idx="983">
                  <c:v>1.240000000000001E-7</c:v>
                </c:pt>
                <c:pt idx="984">
                  <c:v>1.2405000000000006E-7</c:v>
                </c:pt>
                <c:pt idx="985">
                  <c:v>1.2410000000000006E-7</c:v>
                </c:pt>
                <c:pt idx="986">
                  <c:v>1.2415000000000006E-7</c:v>
                </c:pt>
                <c:pt idx="987">
                  <c:v>1.2420000000000009E-7</c:v>
                </c:pt>
                <c:pt idx="988">
                  <c:v>1.242500000000001E-7</c:v>
                </c:pt>
                <c:pt idx="989">
                  <c:v>1.2430000000000005E-7</c:v>
                </c:pt>
                <c:pt idx="990">
                  <c:v>1.2435000000000005E-7</c:v>
                </c:pt>
                <c:pt idx="991">
                  <c:v>1.2440000000000011E-7</c:v>
                </c:pt>
                <c:pt idx="992">
                  <c:v>1.2445000000000006E-7</c:v>
                </c:pt>
                <c:pt idx="993">
                  <c:v>1.2450000000000009E-7</c:v>
                </c:pt>
                <c:pt idx="994">
                  <c:v>1.2455000000000007E-7</c:v>
                </c:pt>
              </c:numCache>
            </c:numRef>
          </c:xVal>
          <c:yVal>
            <c:numRef>
              <c:f>Sheet1!$L$1:$L$995</c:f>
              <c:numCache>
                <c:formatCode>0.00E+00</c:formatCode>
                <c:ptCount val="995"/>
                <c:pt idx="0">
                  <c:v>1.0642420000000008E-3</c:v>
                </c:pt>
                <c:pt idx="1">
                  <c:v>1.0024520000000005E-3</c:v>
                </c:pt>
                <c:pt idx="2">
                  <c:v>1.1438830000000005E-3</c:v>
                </c:pt>
                <c:pt idx="3">
                  <c:v>1.3292540000000004E-3</c:v>
                </c:pt>
                <c:pt idx="4">
                  <c:v>1.333374E-3</c:v>
                </c:pt>
                <c:pt idx="5">
                  <c:v>1.1452560000000005E-3</c:v>
                </c:pt>
                <c:pt idx="6">
                  <c:v>8.8299030000000037E-4</c:v>
                </c:pt>
                <c:pt idx="7">
                  <c:v>6.5505240000000018E-4</c:v>
                </c:pt>
                <c:pt idx="8">
                  <c:v>5.4657590000000019E-4</c:v>
                </c:pt>
                <c:pt idx="9">
                  <c:v>5.7403830000000023E-4</c:v>
                </c:pt>
                <c:pt idx="10">
                  <c:v>7.1409659999999999E-4</c:v>
                </c:pt>
                <c:pt idx="11">
                  <c:v>8.7475160000000042E-4</c:v>
                </c:pt>
                <c:pt idx="12">
                  <c:v>9.777356000000004E-4</c:v>
                </c:pt>
                <c:pt idx="13">
                  <c:v>9.5164630000000043E-4</c:v>
                </c:pt>
                <c:pt idx="14">
                  <c:v>8.1158810000000049E-4</c:v>
                </c:pt>
                <c:pt idx="15">
                  <c:v>7.1958910000000022E-4</c:v>
                </c:pt>
                <c:pt idx="16">
                  <c:v>7.3606650000000023E-4</c:v>
                </c:pt>
                <c:pt idx="17">
                  <c:v>7.6627510000000021E-4</c:v>
                </c:pt>
                <c:pt idx="18">
                  <c:v>7.2508149999999999E-4</c:v>
                </c:pt>
                <c:pt idx="19">
                  <c:v>5.7403830000000023E-4</c:v>
                </c:pt>
                <c:pt idx="20">
                  <c:v>4.0651769999999987E-4</c:v>
                </c:pt>
                <c:pt idx="21">
                  <c:v>4.1475639999999999E-4</c:v>
                </c:pt>
                <c:pt idx="22">
                  <c:v>5.8090390000000022E-4</c:v>
                </c:pt>
                <c:pt idx="23">
                  <c:v>7.3881270000000028E-4</c:v>
                </c:pt>
                <c:pt idx="24">
                  <c:v>8.3630430000000081E-4</c:v>
                </c:pt>
                <c:pt idx="25">
                  <c:v>8.9946780000000042E-4</c:v>
                </c:pt>
                <c:pt idx="26">
                  <c:v>9.5027320000000079E-4</c:v>
                </c:pt>
                <c:pt idx="27">
                  <c:v>1.0889580000000005E-3</c:v>
                </c:pt>
                <c:pt idx="28">
                  <c:v>1.2454939999999998E-3</c:v>
                </c:pt>
                <c:pt idx="29">
                  <c:v>1.2317629999999999E-3</c:v>
                </c:pt>
                <c:pt idx="30">
                  <c:v>1.0917050000000001E-3</c:v>
                </c:pt>
                <c:pt idx="31">
                  <c:v>9.3928830000000068E-4</c:v>
                </c:pt>
                <c:pt idx="32">
                  <c:v>7.7314070000000042E-4</c:v>
                </c:pt>
                <c:pt idx="33">
                  <c:v>6.5642550000000004E-4</c:v>
                </c:pt>
                <c:pt idx="34">
                  <c:v>6.2621690000000028E-4</c:v>
                </c:pt>
                <c:pt idx="35">
                  <c:v>6.0150070000000017E-4</c:v>
                </c:pt>
                <c:pt idx="36">
                  <c:v>6.0836630000000059E-4</c:v>
                </c:pt>
                <c:pt idx="37">
                  <c:v>7.0997720000000048E-4</c:v>
                </c:pt>
                <c:pt idx="38">
                  <c:v>8.3218490000000044E-4</c:v>
                </c:pt>
                <c:pt idx="39">
                  <c:v>8.9946780000000042E-4</c:v>
                </c:pt>
                <c:pt idx="40">
                  <c:v>9.3379580000000023E-4</c:v>
                </c:pt>
                <c:pt idx="41">
                  <c:v>9.3791510000000046E-4</c:v>
                </c:pt>
                <c:pt idx="42">
                  <c:v>9.2143770000000012E-4</c:v>
                </c:pt>
                <c:pt idx="43">
                  <c:v>9.0221400000000036E-4</c:v>
                </c:pt>
                <c:pt idx="44">
                  <c:v>8.1708060000000061E-4</c:v>
                </c:pt>
                <c:pt idx="45">
                  <c:v>6.1248569999999987E-4</c:v>
                </c:pt>
                <c:pt idx="46">
                  <c:v>3.7218970000000017E-4</c:v>
                </c:pt>
                <c:pt idx="47">
                  <c:v>2.1016150000000006E-4</c:v>
                </c:pt>
                <c:pt idx="48">
                  <c:v>1.8819160000000006E-4</c:v>
                </c:pt>
                <c:pt idx="49">
                  <c:v>3.4472730000000018E-4</c:v>
                </c:pt>
                <c:pt idx="50">
                  <c:v>5.6717270000000025E-4</c:v>
                </c:pt>
                <c:pt idx="51">
                  <c:v>6.9349980000000036E-4</c:v>
                </c:pt>
                <c:pt idx="52">
                  <c:v>7.2508149999999999E-4</c:v>
                </c:pt>
                <c:pt idx="53">
                  <c:v>6.7702230000000042E-4</c:v>
                </c:pt>
                <c:pt idx="54">
                  <c:v>6.2896310000000043E-4</c:v>
                </c:pt>
                <c:pt idx="55">
                  <c:v>7.4842460000000045E-4</c:v>
                </c:pt>
                <c:pt idx="56">
                  <c:v>1.0051979999999999E-3</c:v>
                </c:pt>
                <c:pt idx="57">
                  <c:v>1.2825680000000004E-3</c:v>
                </c:pt>
                <c:pt idx="58">
                  <c:v>1.5228640000000001E-3</c:v>
                </c:pt>
                <c:pt idx="59">
                  <c:v>1.607998E-3</c:v>
                </c:pt>
                <c:pt idx="60">
                  <c:v>1.5187449999999999E-3</c:v>
                </c:pt>
                <c:pt idx="61">
                  <c:v>1.3937909999999999E-3</c:v>
                </c:pt>
                <c:pt idx="62">
                  <c:v>1.2372550000000005E-3</c:v>
                </c:pt>
                <c:pt idx="63">
                  <c:v>1.0724810000000001E-3</c:v>
                </c:pt>
                <c:pt idx="64">
                  <c:v>1.0065710000000004E-3</c:v>
                </c:pt>
                <c:pt idx="65">
                  <c:v>9.7910870000000004E-4</c:v>
                </c:pt>
                <c:pt idx="66">
                  <c:v>9.310495000000007E-4</c:v>
                </c:pt>
                <c:pt idx="67">
                  <c:v>9.118259000000002E-4</c:v>
                </c:pt>
                <c:pt idx="68">
                  <c:v>8.9397530000000051E-4</c:v>
                </c:pt>
                <c:pt idx="69">
                  <c:v>8.4866230000000035E-4</c:v>
                </c:pt>
                <c:pt idx="70">
                  <c:v>8.8848280000000028E-4</c:v>
                </c:pt>
                <c:pt idx="71">
                  <c:v>9.9695930000000049E-4</c:v>
                </c:pt>
                <c:pt idx="72">
                  <c:v>1.0573770000000004E-3</c:v>
                </c:pt>
                <c:pt idx="73">
                  <c:v>1.084839E-3</c:v>
                </c:pt>
                <c:pt idx="74">
                  <c:v>1.0793460000000001E-3</c:v>
                </c:pt>
                <c:pt idx="75">
                  <c:v>9.5851190000000063E-4</c:v>
                </c:pt>
                <c:pt idx="76">
                  <c:v>7.7588700000000039E-4</c:v>
                </c:pt>
                <c:pt idx="77">
                  <c:v>6.0562010000000032E-4</c:v>
                </c:pt>
                <c:pt idx="78">
                  <c:v>4.7380060000000023E-4</c:v>
                </c:pt>
                <c:pt idx="79">
                  <c:v>4.9714360000000033E-4</c:v>
                </c:pt>
                <c:pt idx="80">
                  <c:v>6.7976860000000018E-4</c:v>
                </c:pt>
                <c:pt idx="81">
                  <c:v>8.7749790000000007E-4</c:v>
                </c:pt>
                <c:pt idx="82">
                  <c:v>9.8185500000000044E-4</c:v>
                </c:pt>
                <c:pt idx="83">
                  <c:v>9.5301950000000032E-4</c:v>
                </c:pt>
                <c:pt idx="84">
                  <c:v>8.4042360000000061E-4</c:v>
                </c:pt>
                <c:pt idx="85">
                  <c:v>7.5803640000000048E-4</c:v>
                </c:pt>
                <c:pt idx="86">
                  <c:v>7.6215579999999998E-4</c:v>
                </c:pt>
                <c:pt idx="87">
                  <c:v>8.5140860000000064E-4</c:v>
                </c:pt>
                <c:pt idx="88">
                  <c:v>9.310495000000007E-4</c:v>
                </c:pt>
                <c:pt idx="89">
                  <c:v>9.3516890000000074E-4</c:v>
                </c:pt>
                <c:pt idx="90">
                  <c:v>8.5140860000000064E-4</c:v>
                </c:pt>
                <c:pt idx="91">
                  <c:v>7.0173849999999999E-4</c:v>
                </c:pt>
                <c:pt idx="92">
                  <c:v>5.9326200000000043E-4</c:v>
                </c:pt>
                <c:pt idx="93">
                  <c:v>6.3170940000000018E-4</c:v>
                </c:pt>
                <c:pt idx="94">
                  <c:v>7.8275260000000004E-4</c:v>
                </c:pt>
                <c:pt idx="95">
                  <c:v>9.777356000000004E-4</c:v>
                </c:pt>
                <c:pt idx="96">
                  <c:v>1.1466290000000001E-3</c:v>
                </c:pt>
                <c:pt idx="97">
                  <c:v>1.2029269999999999E-3</c:v>
                </c:pt>
                <c:pt idx="98">
                  <c:v>1.1919420000000005E-3</c:v>
                </c:pt>
                <c:pt idx="99">
                  <c:v>1.183704E-3</c:v>
                </c:pt>
                <c:pt idx="100">
                  <c:v>1.1672260000000004E-3</c:v>
                </c:pt>
                <c:pt idx="101">
                  <c:v>1.1383910000000001E-3</c:v>
                </c:pt>
                <c:pt idx="102">
                  <c:v>1.0875850000000005E-3</c:v>
                </c:pt>
                <c:pt idx="103">
                  <c:v>9.3654200000000093E-4</c:v>
                </c:pt>
                <c:pt idx="104">
                  <c:v>7.3057400000000033E-4</c:v>
                </c:pt>
                <c:pt idx="105">
                  <c:v>6.0287390000000017E-4</c:v>
                </c:pt>
                <c:pt idx="106">
                  <c:v>5.6854590000000014E-4</c:v>
                </c:pt>
                <c:pt idx="107">
                  <c:v>6.3857500000000028E-4</c:v>
                </c:pt>
                <c:pt idx="108">
                  <c:v>7.7588700000000039E-4</c:v>
                </c:pt>
                <c:pt idx="109">
                  <c:v>8.0060310000000035E-4</c:v>
                </c:pt>
                <c:pt idx="110">
                  <c:v>7.374396000000002E-4</c:v>
                </c:pt>
                <c:pt idx="111">
                  <c:v>7.5529020000000022E-4</c:v>
                </c:pt>
                <c:pt idx="112">
                  <c:v>8.7337850000000035E-4</c:v>
                </c:pt>
                <c:pt idx="113">
                  <c:v>1.0230490000000001E-3</c:v>
                </c:pt>
                <c:pt idx="114">
                  <c:v>1.1370180000000005E-3</c:v>
                </c:pt>
                <c:pt idx="115">
                  <c:v>1.1150480000000004E-3</c:v>
                </c:pt>
                <c:pt idx="116">
                  <c:v>1.0148100000000001E-3</c:v>
                </c:pt>
                <c:pt idx="117">
                  <c:v>1.0505110000000001E-3</c:v>
                </c:pt>
                <c:pt idx="118">
                  <c:v>1.2372550000000005E-3</c:v>
                </c:pt>
                <c:pt idx="119">
                  <c:v>1.3278810000000004E-3</c:v>
                </c:pt>
                <c:pt idx="120">
                  <c:v>1.2111659999999998E-3</c:v>
                </c:pt>
                <c:pt idx="121">
                  <c:v>9.6949690000000023E-4</c:v>
                </c:pt>
                <c:pt idx="122">
                  <c:v>6.9075349999999996E-4</c:v>
                </c:pt>
                <c:pt idx="123">
                  <c:v>6.0012760000000031E-4</c:v>
                </c:pt>
                <c:pt idx="124">
                  <c:v>7.5940950000000023E-4</c:v>
                </c:pt>
                <c:pt idx="125">
                  <c:v>8.9672150000000034E-4</c:v>
                </c:pt>
                <c:pt idx="126">
                  <c:v>9.2143770000000012E-4</c:v>
                </c:pt>
                <c:pt idx="127">
                  <c:v>9.9695930000000049E-4</c:v>
                </c:pt>
                <c:pt idx="128">
                  <c:v>1.0944510000000004E-3</c:v>
                </c:pt>
                <c:pt idx="129">
                  <c:v>1.161734E-3</c:v>
                </c:pt>
                <c:pt idx="130">
                  <c:v>1.1411370000000004E-3</c:v>
                </c:pt>
                <c:pt idx="131">
                  <c:v>9.035871E-4</c:v>
                </c:pt>
                <c:pt idx="132">
                  <c:v>5.1911350000000004E-4</c:v>
                </c:pt>
                <c:pt idx="133">
                  <c:v>2.8019070000000012E-4</c:v>
                </c:pt>
                <c:pt idx="134">
                  <c:v>3.2550360000000014E-4</c:v>
                </c:pt>
                <c:pt idx="135">
                  <c:v>4.8890490000000027E-4</c:v>
                </c:pt>
                <c:pt idx="136">
                  <c:v>6.3033630000000043E-4</c:v>
                </c:pt>
                <c:pt idx="137">
                  <c:v>6.9487290000000044E-4</c:v>
                </c:pt>
                <c:pt idx="138">
                  <c:v>6.7976860000000018E-4</c:v>
                </c:pt>
                <c:pt idx="139">
                  <c:v>7.0036540000000024E-4</c:v>
                </c:pt>
                <c:pt idx="140">
                  <c:v>8.2257310000000052E-4</c:v>
                </c:pt>
                <c:pt idx="141">
                  <c:v>9.7636250000000032E-4</c:v>
                </c:pt>
                <c:pt idx="142">
                  <c:v>1.1301520000000006E-3</c:v>
                </c:pt>
                <c:pt idx="143">
                  <c:v>1.3086580000000005E-3</c:v>
                </c:pt>
                <c:pt idx="144">
                  <c:v>1.4377309999999998E-3</c:v>
                </c:pt>
                <c:pt idx="145">
                  <c:v>1.4775510000000001E-3</c:v>
                </c:pt>
                <c:pt idx="146">
                  <c:v>1.3265080000000005E-3</c:v>
                </c:pt>
                <c:pt idx="147">
                  <c:v>1.0216750000000001E-3</c:v>
                </c:pt>
                <c:pt idx="148">
                  <c:v>8.4591610000000052E-4</c:v>
                </c:pt>
                <c:pt idx="149">
                  <c:v>9.1594520000000076E-4</c:v>
                </c:pt>
                <c:pt idx="150">
                  <c:v>1.1507490000000004E-3</c:v>
                </c:pt>
                <c:pt idx="151">
                  <c:v>1.4185070000000005E-3</c:v>
                </c:pt>
                <c:pt idx="152">
                  <c:v>1.46382E-3</c:v>
                </c:pt>
                <c:pt idx="153">
                  <c:v>1.20842E-3</c:v>
                </c:pt>
                <c:pt idx="154">
                  <c:v>9.6675070000000062E-4</c:v>
                </c:pt>
                <c:pt idx="155">
                  <c:v>8.8710970000000075E-4</c:v>
                </c:pt>
                <c:pt idx="156">
                  <c:v>9.2967640000000029E-4</c:v>
                </c:pt>
                <c:pt idx="157">
                  <c:v>1.007944E-3</c:v>
                </c:pt>
                <c:pt idx="158">
                  <c:v>9.1869150000000051E-4</c:v>
                </c:pt>
                <c:pt idx="159">
                  <c:v>6.3033630000000043E-4</c:v>
                </c:pt>
                <c:pt idx="160">
                  <c:v>4.3398010000000024E-4</c:v>
                </c:pt>
                <c:pt idx="161">
                  <c:v>4.998899000000003E-4</c:v>
                </c:pt>
                <c:pt idx="162">
                  <c:v>7.7863320000000043E-4</c:v>
                </c:pt>
                <c:pt idx="163">
                  <c:v>1.0971970000000001E-3</c:v>
                </c:pt>
                <c:pt idx="164">
                  <c:v>1.2042999999999999E-3</c:v>
                </c:pt>
                <c:pt idx="165">
                  <c:v>1.049138E-3</c:v>
                </c:pt>
                <c:pt idx="166">
                  <c:v>8.4591610000000052E-4</c:v>
                </c:pt>
                <c:pt idx="167">
                  <c:v>8.0746870000000044E-4</c:v>
                </c:pt>
                <c:pt idx="168">
                  <c:v>9.5164630000000043E-4</c:v>
                </c:pt>
                <c:pt idx="169">
                  <c:v>1.153495E-3</c:v>
                </c:pt>
                <c:pt idx="170">
                  <c:v>1.2276430000000001E-3</c:v>
                </c:pt>
                <c:pt idx="171">
                  <c:v>1.0875850000000005E-3</c:v>
                </c:pt>
                <c:pt idx="172">
                  <c:v>8.472892000000007E-4</c:v>
                </c:pt>
                <c:pt idx="173">
                  <c:v>6.4818680000000041E-4</c:v>
                </c:pt>
                <c:pt idx="174">
                  <c:v>5.8090390000000022E-4</c:v>
                </c:pt>
                <c:pt idx="175">
                  <c:v>7.1684280000000025E-4</c:v>
                </c:pt>
                <c:pt idx="176">
                  <c:v>1.001079E-3</c:v>
                </c:pt>
                <c:pt idx="177">
                  <c:v>1.3210160000000004E-3</c:v>
                </c:pt>
                <c:pt idx="178">
                  <c:v>1.5613120000000005E-3</c:v>
                </c:pt>
                <c:pt idx="179">
                  <c:v>1.5942660000000004E-3</c:v>
                </c:pt>
                <c:pt idx="180">
                  <c:v>1.3553440000000001E-3</c:v>
                </c:pt>
                <c:pt idx="181">
                  <c:v>1.012064E-3</c:v>
                </c:pt>
                <c:pt idx="182">
                  <c:v>7.3881270000000028E-4</c:v>
                </c:pt>
                <c:pt idx="183">
                  <c:v>6.2759000000000024E-4</c:v>
                </c:pt>
                <c:pt idx="184">
                  <c:v>6.9487290000000044E-4</c:v>
                </c:pt>
                <c:pt idx="185">
                  <c:v>8.4591610000000052E-4</c:v>
                </c:pt>
                <c:pt idx="186">
                  <c:v>9.3791510000000046E-4</c:v>
                </c:pt>
                <c:pt idx="187">
                  <c:v>9.5851190000000063E-4</c:v>
                </c:pt>
                <c:pt idx="188">
                  <c:v>9.3928830000000068E-4</c:v>
                </c:pt>
                <c:pt idx="189">
                  <c:v>8.8161720000000051E-4</c:v>
                </c:pt>
                <c:pt idx="190">
                  <c:v>8.280655000000005E-4</c:v>
                </c:pt>
                <c:pt idx="191">
                  <c:v>7.9099130000000043E-4</c:v>
                </c:pt>
                <c:pt idx="192">
                  <c:v>7.7176760000000023E-4</c:v>
                </c:pt>
                <c:pt idx="193">
                  <c:v>7.6627510000000021E-4</c:v>
                </c:pt>
                <c:pt idx="194">
                  <c:v>7.3469340000000027E-4</c:v>
                </c:pt>
                <c:pt idx="195">
                  <c:v>6.6878360000000004E-4</c:v>
                </c:pt>
                <c:pt idx="196">
                  <c:v>6.3170940000000018E-4</c:v>
                </c:pt>
                <c:pt idx="197">
                  <c:v>6.3033630000000043E-4</c:v>
                </c:pt>
                <c:pt idx="198">
                  <c:v>6.5642550000000004E-4</c:v>
                </c:pt>
                <c:pt idx="199">
                  <c:v>6.7976860000000018E-4</c:v>
                </c:pt>
                <c:pt idx="200">
                  <c:v>7.0448470000000025E-4</c:v>
                </c:pt>
                <c:pt idx="201">
                  <c:v>7.8549879999999998E-4</c:v>
                </c:pt>
                <c:pt idx="202">
                  <c:v>9.3516890000000074E-4</c:v>
                </c:pt>
                <c:pt idx="203">
                  <c:v>1.0683620000000004E-3</c:v>
                </c:pt>
                <c:pt idx="204">
                  <c:v>1.0766000000000005E-3</c:v>
                </c:pt>
                <c:pt idx="205">
                  <c:v>9.8048190000000037E-4</c:v>
                </c:pt>
                <c:pt idx="206">
                  <c:v>9.4340760000000026E-4</c:v>
                </c:pt>
                <c:pt idx="207">
                  <c:v>1.0752270000000004E-3</c:v>
                </c:pt>
                <c:pt idx="208">
                  <c:v>1.255106E-3</c:v>
                </c:pt>
                <c:pt idx="209">
                  <c:v>1.275703E-3</c:v>
                </c:pt>
                <c:pt idx="210">
                  <c:v>1.0546300000000004E-3</c:v>
                </c:pt>
                <c:pt idx="211">
                  <c:v>7.8275260000000004E-4</c:v>
                </c:pt>
                <c:pt idx="212">
                  <c:v>7.5803640000000048E-4</c:v>
                </c:pt>
                <c:pt idx="213">
                  <c:v>1.0257949999999995E-3</c:v>
                </c:pt>
                <c:pt idx="214">
                  <c:v>1.3622090000000005E-3</c:v>
                </c:pt>
                <c:pt idx="215">
                  <c:v>1.4651930000000001E-3</c:v>
                </c:pt>
                <c:pt idx="216">
                  <c:v>1.2152850000000004E-3</c:v>
                </c:pt>
                <c:pt idx="217">
                  <c:v>8.6925910000000052E-4</c:v>
                </c:pt>
                <c:pt idx="218">
                  <c:v>7.5391710000000047E-4</c:v>
                </c:pt>
                <c:pt idx="219">
                  <c:v>9.0496030000000033E-4</c:v>
                </c:pt>
                <c:pt idx="220">
                  <c:v>1.1219130000000004E-3</c:v>
                </c:pt>
                <c:pt idx="221">
                  <c:v>1.2523600000000001E-3</c:v>
                </c:pt>
                <c:pt idx="222">
                  <c:v>1.2221510000000001E-3</c:v>
                </c:pt>
                <c:pt idx="223">
                  <c:v>1.1219130000000004E-3</c:v>
                </c:pt>
                <c:pt idx="224">
                  <c:v>1.1452560000000005E-3</c:v>
                </c:pt>
                <c:pt idx="225">
                  <c:v>1.1974349999999999E-3</c:v>
                </c:pt>
                <c:pt idx="226">
                  <c:v>1.1150480000000004E-3</c:v>
                </c:pt>
                <c:pt idx="227">
                  <c:v>9.3379580000000023E-4</c:v>
                </c:pt>
                <c:pt idx="228">
                  <c:v>7.9785690000000041E-4</c:v>
                </c:pt>
                <c:pt idx="229">
                  <c:v>8.3081180000000004E-4</c:v>
                </c:pt>
                <c:pt idx="230">
                  <c:v>1.0601230000000001E-3</c:v>
                </c:pt>
                <c:pt idx="231">
                  <c:v>1.2880610000000001E-3</c:v>
                </c:pt>
                <c:pt idx="232">
                  <c:v>1.2880610000000001E-3</c:v>
                </c:pt>
                <c:pt idx="233">
                  <c:v>1.1081820000000005E-3</c:v>
                </c:pt>
                <c:pt idx="234">
                  <c:v>9.0496030000000033E-4</c:v>
                </c:pt>
                <c:pt idx="235">
                  <c:v>8.5964730000000038E-4</c:v>
                </c:pt>
                <c:pt idx="236">
                  <c:v>1.0669880000000005E-3</c:v>
                </c:pt>
                <c:pt idx="237">
                  <c:v>1.3210160000000004E-3</c:v>
                </c:pt>
                <c:pt idx="238">
                  <c:v>1.3759400000000004E-3</c:v>
                </c:pt>
                <c:pt idx="239">
                  <c:v>1.255106E-3</c:v>
                </c:pt>
                <c:pt idx="240">
                  <c:v>1.0820930000000001E-3</c:v>
                </c:pt>
                <c:pt idx="241">
                  <c:v>9.9970550000000064E-4</c:v>
                </c:pt>
                <c:pt idx="242">
                  <c:v>1.1232860000000005E-3</c:v>
                </c:pt>
                <c:pt idx="243">
                  <c:v>1.277076E-3</c:v>
                </c:pt>
                <c:pt idx="244">
                  <c:v>1.1795840000000004E-3</c:v>
                </c:pt>
                <c:pt idx="245">
                  <c:v>8.8299030000000037E-4</c:v>
                </c:pt>
                <c:pt idx="246">
                  <c:v>6.7564920000000035E-4</c:v>
                </c:pt>
                <c:pt idx="247">
                  <c:v>6.9487290000000044E-4</c:v>
                </c:pt>
                <c:pt idx="248">
                  <c:v>9.2006460000000048E-4</c:v>
                </c:pt>
                <c:pt idx="249">
                  <c:v>1.116421E-3</c:v>
                </c:pt>
                <c:pt idx="250">
                  <c:v>1.0463919999999999E-3</c:v>
                </c:pt>
                <c:pt idx="251">
                  <c:v>8.1021500000000052E-4</c:v>
                </c:pt>
                <c:pt idx="252">
                  <c:v>7.1546970000000017E-4</c:v>
                </c:pt>
                <c:pt idx="253">
                  <c:v>8.5278170000000039E-4</c:v>
                </c:pt>
                <c:pt idx="254">
                  <c:v>1.0683620000000004E-3</c:v>
                </c:pt>
                <c:pt idx="255">
                  <c:v>1.1301520000000006E-3</c:v>
                </c:pt>
                <c:pt idx="256">
                  <c:v>9.310495000000007E-4</c:v>
                </c:pt>
                <c:pt idx="257">
                  <c:v>6.4269430000000029E-4</c:v>
                </c:pt>
                <c:pt idx="258">
                  <c:v>4.7105430000000015E-4</c:v>
                </c:pt>
                <c:pt idx="259">
                  <c:v>5.3009849999999996E-4</c:v>
                </c:pt>
                <c:pt idx="260">
                  <c:v>7.7451390000000031E-4</c:v>
                </c:pt>
                <c:pt idx="261">
                  <c:v>1.0422720000000003E-3</c:v>
                </c:pt>
                <c:pt idx="262">
                  <c:v>1.2015540000000001E-3</c:v>
                </c:pt>
                <c:pt idx="263">
                  <c:v>1.2042999999999999E-3</c:v>
                </c:pt>
                <c:pt idx="264">
                  <c:v>1.0917050000000001E-3</c:v>
                </c:pt>
                <c:pt idx="265">
                  <c:v>9.9695930000000049E-4</c:v>
                </c:pt>
                <c:pt idx="266">
                  <c:v>9.777356000000004E-4</c:v>
                </c:pt>
                <c:pt idx="267">
                  <c:v>9.9283990000000001E-4</c:v>
                </c:pt>
                <c:pt idx="268">
                  <c:v>9.4203450000000051E-4</c:v>
                </c:pt>
                <c:pt idx="269">
                  <c:v>7.6902140000000019E-4</c:v>
                </c:pt>
                <c:pt idx="270">
                  <c:v>6.4681370000000023E-4</c:v>
                </c:pt>
                <c:pt idx="271">
                  <c:v>7.7314070000000042E-4</c:v>
                </c:pt>
                <c:pt idx="272">
                  <c:v>1.0930780000000001E-3</c:v>
                </c:pt>
                <c:pt idx="273">
                  <c:v>1.3937909999999999E-3</c:v>
                </c:pt>
                <c:pt idx="274">
                  <c:v>1.4294920000000001E-3</c:v>
                </c:pt>
                <c:pt idx="275">
                  <c:v>1.1260330000000005E-3</c:v>
                </c:pt>
                <c:pt idx="276">
                  <c:v>7.8687190000000027E-4</c:v>
                </c:pt>
                <c:pt idx="277">
                  <c:v>7.3881270000000028E-4</c:v>
                </c:pt>
                <c:pt idx="278">
                  <c:v>9.9970550000000064E-4</c:v>
                </c:pt>
                <c:pt idx="279">
                  <c:v>1.3374930000000001E-3</c:v>
                </c:pt>
                <c:pt idx="280">
                  <c:v>1.4981480000000008E-3</c:v>
                </c:pt>
                <c:pt idx="281">
                  <c:v>1.3965370000000009E-3</c:v>
                </c:pt>
                <c:pt idx="282">
                  <c:v>1.2097929999999998E-3</c:v>
                </c:pt>
                <c:pt idx="283">
                  <c:v>1.1795840000000004E-3</c:v>
                </c:pt>
                <c:pt idx="284">
                  <c:v>1.3155230000000001E-3</c:v>
                </c:pt>
                <c:pt idx="285">
                  <c:v>1.4542080000000005E-3</c:v>
                </c:pt>
                <c:pt idx="286">
                  <c:v>1.4844170000000005E-3</c:v>
                </c:pt>
                <c:pt idx="287">
                  <c:v>1.428119E-3</c:v>
                </c:pt>
                <c:pt idx="288">
                  <c:v>1.4130150000000001E-3</c:v>
                </c:pt>
                <c:pt idx="289">
                  <c:v>1.500894E-3</c:v>
                </c:pt>
                <c:pt idx="290">
                  <c:v>1.6011320000000003E-3</c:v>
                </c:pt>
                <c:pt idx="291">
                  <c:v>1.6423260000000004E-3</c:v>
                </c:pt>
                <c:pt idx="292">
                  <c:v>1.6354600000000005E-3</c:v>
                </c:pt>
                <c:pt idx="293">
                  <c:v>1.6725340000000005E-3</c:v>
                </c:pt>
                <c:pt idx="294">
                  <c:v>1.8057270000000005E-3</c:v>
                </c:pt>
                <c:pt idx="295">
                  <c:v>2.0103220000000002E-3</c:v>
                </c:pt>
                <c:pt idx="296">
                  <c:v>2.114679E-3</c:v>
                </c:pt>
                <c:pt idx="297">
                  <c:v>2.0666199999999999E-3</c:v>
                </c:pt>
                <c:pt idx="298">
                  <c:v>1.9155770000000003E-3</c:v>
                </c:pt>
                <c:pt idx="299">
                  <c:v>1.6876390000000001E-3</c:v>
                </c:pt>
                <c:pt idx="300">
                  <c:v>1.4308649999999999E-3</c:v>
                </c:pt>
                <c:pt idx="301">
                  <c:v>1.1740920000000005E-3</c:v>
                </c:pt>
                <c:pt idx="302">
                  <c:v>9.489001000000006E-4</c:v>
                </c:pt>
                <c:pt idx="303">
                  <c:v>7.4705150000000037E-4</c:v>
                </c:pt>
                <c:pt idx="304">
                  <c:v>5.891427000000002E-4</c:v>
                </c:pt>
                <c:pt idx="305">
                  <c:v>4.8615870000000001E-4</c:v>
                </c:pt>
                <c:pt idx="306">
                  <c:v>4.477113000000001E-4</c:v>
                </c:pt>
                <c:pt idx="307">
                  <c:v>4.9577050000000004E-4</c:v>
                </c:pt>
                <c:pt idx="308">
                  <c:v>6.4955990000000027E-4</c:v>
                </c:pt>
                <c:pt idx="309">
                  <c:v>8.2943870000000018E-4</c:v>
                </c:pt>
                <c:pt idx="310">
                  <c:v>9.035871E-4</c:v>
                </c:pt>
                <c:pt idx="311">
                  <c:v>8.7063229999999998E-4</c:v>
                </c:pt>
                <c:pt idx="312">
                  <c:v>7.6215579999999998E-4</c:v>
                </c:pt>
                <c:pt idx="313">
                  <c:v>6.5505240000000018E-4</c:v>
                </c:pt>
                <c:pt idx="314">
                  <c:v>6.1935129999999997E-4</c:v>
                </c:pt>
                <c:pt idx="315">
                  <c:v>6.1248569999999987E-4</c:v>
                </c:pt>
                <c:pt idx="316">
                  <c:v>6.3857500000000028E-4</c:v>
                </c:pt>
                <c:pt idx="317">
                  <c:v>7.1546970000000017E-4</c:v>
                </c:pt>
                <c:pt idx="318">
                  <c:v>8.2119990000000019E-4</c:v>
                </c:pt>
                <c:pt idx="319">
                  <c:v>9.3379580000000023E-4</c:v>
                </c:pt>
                <c:pt idx="320">
                  <c:v>9.9421310000000055E-4</c:v>
                </c:pt>
                <c:pt idx="321">
                  <c:v>9.8872060000000065E-4</c:v>
                </c:pt>
                <c:pt idx="322">
                  <c:v>1.0038249999999996E-3</c:v>
                </c:pt>
                <c:pt idx="323">
                  <c:v>1.0560030000000005E-3</c:v>
                </c:pt>
                <c:pt idx="324">
                  <c:v>1.113674E-3</c:v>
                </c:pt>
                <c:pt idx="325">
                  <c:v>1.1507490000000004E-3</c:v>
                </c:pt>
                <c:pt idx="326">
                  <c:v>1.0875850000000005E-3</c:v>
                </c:pt>
                <c:pt idx="327">
                  <c:v>9.1457210000000003E-4</c:v>
                </c:pt>
                <c:pt idx="328">
                  <c:v>7.0036540000000024E-4</c:v>
                </c:pt>
                <c:pt idx="329">
                  <c:v>5.1362110000000027E-4</c:v>
                </c:pt>
                <c:pt idx="330">
                  <c:v>4.8615870000000001E-4</c:v>
                </c:pt>
                <c:pt idx="331">
                  <c:v>7.2370840000000024E-4</c:v>
                </c:pt>
                <c:pt idx="332">
                  <c:v>1.1219130000000004E-3</c:v>
                </c:pt>
                <c:pt idx="333">
                  <c:v>1.4239999999999995E-3</c:v>
                </c:pt>
                <c:pt idx="334">
                  <c:v>1.4802980000000001E-3</c:v>
                </c:pt>
                <c:pt idx="335">
                  <c:v>1.3141500000000009E-3</c:v>
                </c:pt>
                <c:pt idx="336">
                  <c:v>1.1040630000000004E-3</c:v>
                </c:pt>
                <c:pt idx="337">
                  <c:v>1.0560030000000005E-3</c:v>
                </c:pt>
                <c:pt idx="338">
                  <c:v>1.1425100000000004E-3</c:v>
                </c:pt>
                <c:pt idx="339">
                  <c:v>1.1809570000000009E-3</c:v>
                </c:pt>
                <c:pt idx="340">
                  <c:v>1.0903310000000004E-3</c:v>
                </c:pt>
                <c:pt idx="341">
                  <c:v>9.2281080000000009E-4</c:v>
                </c:pt>
                <c:pt idx="342">
                  <c:v>7.6902140000000019E-4</c:v>
                </c:pt>
                <c:pt idx="343">
                  <c:v>7.4567830000000048E-4</c:v>
                </c:pt>
                <c:pt idx="344">
                  <c:v>8.2257310000000052E-4</c:v>
                </c:pt>
                <c:pt idx="345">
                  <c:v>8.8436350000000049E-4</c:v>
                </c:pt>
                <c:pt idx="346">
                  <c:v>9.3379580000000023E-4</c:v>
                </c:pt>
                <c:pt idx="347">
                  <c:v>9.6675070000000062E-4</c:v>
                </c:pt>
                <c:pt idx="348">
                  <c:v>1.0038249999999996E-3</c:v>
                </c:pt>
                <c:pt idx="349">
                  <c:v>1.0614959999999999E-3</c:v>
                </c:pt>
                <c:pt idx="350">
                  <c:v>1.073854E-3</c:v>
                </c:pt>
                <c:pt idx="351">
                  <c:v>1.0093170000000005E-3</c:v>
                </c:pt>
                <c:pt idx="352">
                  <c:v>9.6125820000000071E-4</c:v>
                </c:pt>
                <c:pt idx="353">
                  <c:v>9.9421310000000055E-4</c:v>
                </c:pt>
                <c:pt idx="354">
                  <c:v>1.0669880000000005E-3</c:v>
                </c:pt>
                <c:pt idx="355">
                  <c:v>1.0779730000000001E-3</c:v>
                </c:pt>
                <c:pt idx="356">
                  <c:v>1.0024520000000005E-3</c:v>
                </c:pt>
                <c:pt idx="357">
                  <c:v>9.3379580000000023E-4</c:v>
                </c:pt>
                <c:pt idx="358">
                  <c:v>9.8048190000000037E-4</c:v>
                </c:pt>
                <c:pt idx="359">
                  <c:v>1.2042999999999999E-3</c:v>
                </c:pt>
                <c:pt idx="360">
                  <c:v>1.4363580000000004E-3</c:v>
                </c:pt>
                <c:pt idx="361">
                  <c:v>1.4693130000000001E-3</c:v>
                </c:pt>
                <c:pt idx="362">
                  <c:v>1.4088950000000001E-3</c:v>
                </c:pt>
                <c:pt idx="363">
                  <c:v>1.4034029999999999E-3</c:v>
                </c:pt>
                <c:pt idx="364">
                  <c:v>1.426746E-3</c:v>
                </c:pt>
                <c:pt idx="365">
                  <c:v>1.473432E-3</c:v>
                </c:pt>
                <c:pt idx="366">
                  <c:v>1.4542080000000005E-3</c:v>
                </c:pt>
                <c:pt idx="367">
                  <c:v>1.3223890000000004E-3</c:v>
                </c:pt>
                <c:pt idx="368">
                  <c:v>1.283941E-3</c:v>
                </c:pt>
                <c:pt idx="369">
                  <c:v>1.4308649999999999E-3</c:v>
                </c:pt>
                <c:pt idx="370">
                  <c:v>1.5819080000000001E-3</c:v>
                </c:pt>
                <c:pt idx="371">
                  <c:v>1.5764160000000008E-3</c:v>
                </c:pt>
                <c:pt idx="372">
                  <c:v>1.3677019999999999E-3</c:v>
                </c:pt>
                <c:pt idx="373">
                  <c:v>1.0518839999999999E-3</c:v>
                </c:pt>
                <c:pt idx="374">
                  <c:v>8.280655000000005E-4</c:v>
                </c:pt>
                <c:pt idx="375">
                  <c:v>7.9511070000000048E-4</c:v>
                </c:pt>
                <c:pt idx="376">
                  <c:v>9.1045270000000042E-4</c:v>
                </c:pt>
                <c:pt idx="377">
                  <c:v>1.0367799999999999E-3</c:v>
                </c:pt>
                <c:pt idx="378">
                  <c:v>1.0711080000000001E-3</c:v>
                </c:pt>
                <c:pt idx="379">
                  <c:v>1.0779730000000001E-3</c:v>
                </c:pt>
                <c:pt idx="380">
                  <c:v>1.0793460000000001E-3</c:v>
                </c:pt>
                <c:pt idx="381">
                  <c:v>1.028541E-3</c:v>
                </c:pt>
                <c:pt idx="382">
                  <c:v>9.489001000000006E-4</c:v>
                </c:pt>
                <c:pt idx="383">
                  <c:v>8.5690110000000033E-4</c:v>
                </c:pt>
                <c:pt idx="384">
                  <c:v>7.6490200000000025E-4</c:v>
                </c:pt>
                <c:pt idx="385">
                  <c:v>8.1845370000000047E-4</c:v>
                </c:pt>
                <c:pt idx="386">
                  <c:v>9.6949690000000023E-4</c:v>
                </c:pt>
                <c:pt idx="387">
                  <c:v>1.0148100000000001E-3</c:v>
                </c:pt>
                <c:pt idx="388">
                  <c:v>8.8436350000000049E-4</c:v>
                </c:pt>
                <c:pt idx="389">
                  <c:v>5.7953080000000025E-4</c:v>
                </c:pt>
                <c:pt idx="390">
                  <c:v>2.4998199999999999E-4</c:v>
                </c:pt>
                <c:pt idx="391">
                  <c:v>9.8938830000000092E-5</c:v>
                </c:pt>
                <c:pt idx="392">
                  <c:v>2.1565400000000002E-4</c:v>
                </c:pt>
                <c:pt idx="393">
                  <c:v>5.3421790000000022E-4</c:v>
                </c:pt>
                <c:pt idx="394">
                  <c:v>8.9809470000000045E-4</c:v>
                </c:pt>
                <c:pt idx="395">
                  <c:v>1.1040630000000004E-3</c:v>
                </c:pt>
                <c:pt idx="396">
                  <c:v>1.0244220000000001E-3</c:v>
                </c:pt>
                <c:pt idx="397">
                  <c:v>7.2096220000000052E-4</c:v>
                </c:pt>
                <c:pt idx="398">
                  <c:v>4.4221879999999987E-4</c:v>
                </c:pt>
                <c:pt idx="399">
                  <c:v>4.2574139999999996E-4</c:v>
                </c:pt>
                <c:pt idx="400">
                  <c:v>6.4681370000000023E-4</c:v>
                </c:pt>
                <c:pt idx="401">
                  <c:v>8.8573660000000045E-4</c:v>
                </c:pt>
                <c:pt idx="402">
                  <c:v>8.7475160000000042E-4</c:v>
                </c:pt>
                <c:pt idx="403">
                  <c:v>5.0538230000000029E-4</c:v>
                </c:pt>
                <c:pt idx="404">
                  <c:v>1.6551630000000008E-5</c:v>
                </c:pt>
                <c:pt idx="405">
                  <c:v>-2.8828099999999999E-4</c:v>
                </c:pt>
                <c:pt idx="406">
                  <c:v>-3.2810150000000014E-4</c:v>
                </c:pt>
                <c:pt idx="407">
                  <c:v>-1.592077000000001E-4</c:v>
                </c:pt>
                <c:pt idx="408">
                  <c:v>5.3625870000000002E-5</c:v>
                </c:pt>
                <c:pt idx="409">
                  <c:v>1.7034110000000005E-4</c:v>
                </c:pt>
                <c:pt idx="410">
                  <c:v>1.9093790000000005E-4</c:v>
                </c:pt>
                <c:pt idx="411">
                  <c:v>2.2938520000000007E-4</c:v>
                </c:pt>
                <c:pt idx="412">
                  <c:v>3.5021980000000014E-4</c:v>
                </c:pt>
                <c:pt idx="413">
                  <c:v>5.2597910000000035E-4</c:v>
                </c:pt>
                <c:pt idx="414">
                  <c:v>6.7976860000000018E-4</c:v>
                </c:pt>
                <c:pt idx="415">
                  <c:v>7.6352890000000028E-4</c:v>
                </c:pt>
                <c:pt idx="416">
                  <c:v>7.1821590000000022E-4</c:v>
                </c:pt>
                <c:pt idx="417">
                  <c:v>5.4794910000000041E-4</c:v>
                </c:pt>
                <c:pt idx="418">
                  <c:v>3.6257790000000014E-4</c:v>
                </c:pt>
                <c:pt idx="419">
                  <c:v>1.7034110000000005E-4</c:v>
                </c:pt>
                <c:pt idx="420">
                  <c:v>-2.6720480000000001E-6</c:v>
                </c:pt>
                <c:pt idx="421">
                  <c:v>-6.5835570000000022E-5</c:v>
                </c:pt>
                <c:pt idx="422">
                  <c:v>1.1059150000000006E-5</c:v>
                </c:pt>
                <c:pt idx="423">
                  <c:v>2.0741530000000009E-4</c:v>
                </c:pt>
                <c:pt idx="424">
                  <c:v>5.1087480000000019E-4</c:v>
                </c:pt>
                <c:pt idx="425">
                  <c:v>8.1570750000000021E-4</c:v>
                </c:pt>
                <c:pt idx="426">
                  <c:v>9.8185500000000044E-4</c:v>
                </c:pt>
                <c:pt idx="427">
                  <c:v>9.6812380000000004E-4</c:v>
                </c:pt>
                <c:pt idx="428">
                  <c:v>8.4316990000000037E-4</c:v>
                </c:pt>
                <c:pt idx="429">
                  <c:v>7.9648380000000023E-4</c:v>
                </c:pt>
                <c:pt idx="430">
                  <c:v>9.3928830000000068E-4</c:v>
                </c:pt>
                <c:pt idx="431">
                  <c:v>1.2097929999999998E-3</c:v>
                </c:pt>
                <c:pt idx="432">
                  <c:v>1.407522E-3</c:v>
                </c:pt>
                <c:pt idx="433">
                  <c:v>1.3580900000000004E-3</c:v>
                </c:pt>
                <c:pt idx="434">
                  <c:v>1.1013160000000004E-3</c:v>
                </c:pt>
                <c:pt idx="435">
                  <c:v>8.8024410000000076E-4</c:v>
                </c:pt>
                <c:pt idx="436">
                  <c:v>8.472892000000007E-4</c:v>
                </c:pt>
                <c:pt idx="437">
                  <c:v>9.0633340000000062E-4</c:v>
                </c:pt>
                <c:pt idx="438">
                  <c:v>9.1319900000000017E-4</c:v>
                </c:pt>
                <c:pt idx="439">
                  <c:v>7.7588700000000039E-4</c:v>
                </c:pt>
                <c:pt idx="440">
                  <c:v>5.6991900000000022E-4</c:v>
                </c:pt>
                <c:pt idx="441">
                  <c:v>5.3147160000000004E-4</c:v>
                </c:pt>
                <c:pt idx="442">
                  <c:v>7.1135030000000024E-4</c:v>
                </c:pt>
                <c:pt idx="443">
                  <c:v>9.8185500000000044E-4</c:v>
                </c:pt>
                <c:pt idx="444">
                  <c:v>1.1493760000000001E-3</c:v>
                </c:pt>
                <c:pt idx="445">
                  <c:v>1.0560030000000005E-3</c:v>
                </c:pt>
                <c:pt idx="446">
                  <c:v>7.9785690000000041E-4</c:v>
                </c:pt>
                <c:pt idx="447">
                  <c:v>6.5642550000000004E-4</c:v>
                </c:pt>
                <c:pt idx="448">
                  <c:v>7.7726010000000046E-4</c:v>
                </c:pt>
                <c:pt idx="449">
                  <c:v>1.113674E-3</c:v>
                </c:pt>
                <c:pt idx="450">
                  <c:v>1.426746E-3</c:v>
                </c:pt>
                <c:pt idx="451">
                  <c:v>1.4857900000000001E-3</c:v>
                </c:pt>
                <c:pt idx="452">
                  <c:v>1.311404E-3</c:v>
                </c:pt>
                <c:pt idx="453">
                  <c:v>1.1205400000000006E-3</c:v>
                </c:pt>
                <c:pt idx="454">
                  <c:v>1.0875850000000005E-3</c:v>
                </c:pt>
                <c:pt idx="455">
                  <c:v>1.1411370000000004E-3</c:v>
                </c:pt>
                <c:pt idx="456">
                  <c:v>1.1219130000000004E-3</c:v>
                </c:pt>
                <c:pt idx="457">
                  <c:v>1.0450180000000004E-3</c:v>
                </c:pt>
                <c:pt idx="458">
                  <c:v>9.6263130000000003E-4</c:v>
                </c:pt>
                <c:pt idx="459">
                  <c:v>1.0065710000000004E-3</c:v>
                </c:pt>
                <c:pt idx="460">
                  <c:v>1.266091E-3</c:v>
                </c:pt>
                <c:pt idx="461">
                  <c:v>1.4954020000000001E-3</c:v>
                </c:pt>
                <c:pt idx="462">
                  <c:v>1.5640580000000005E-3</c:v>
                </c:pt>
                <c:pt idx="463">
                  <c:v>1.5448340000000001E-3</c:v>
                </c:pt>
                <c:pt idx="464">
                  <c:v>1.473432E-3</c:v>
                </c:pt>
                <c:pt idx="465">
                  <c:v>1.3786870000000008E-3</c:v>
                </c:pt>
                <c:pt idx="466">
                  <c:v>1.3155230000000001E-3</c:v>
                </c:pt>
                <c:pt idx="467">
                  <c:v>1.2331359999999999E-3</c:v>
                </c:pt>
                <c:pt idx="468">
                  <c:v>1.2139119999999999E-3</c:v>
                </c:pt>
                <c:pt idx="469">
                  <c:v>1.4020300000000001E-3</c:v>
                </c:pt>
                <c:pt idx="470">
                  <c:v>1.7123550000000005E-3</c:v>
                </c:pt>
                <c:pt idx="471">
                  <c:v>1.9444120000000013E-3</c:v>
                </c:pt>
                <c:pt idx="472">
                  <c:v>1.9718740000000011E-3</c:v>
                </c:pt>
                <c:pt idx="473">
                  <c:v>1.9265620000000006E-3</c:v>
                </c:pt>
                <c:pt idx="474">
                  <c:v>1.9801130000000008E-3</c:v>
                </c:pt>
                <c:pt idx="475">
                  <c:v>2.1956929999999999E-3</c:v>
                </c:pt>
                <c:pt idx="476">
                  <c:v>2.463451000000001E-3</c:v>
                </c:pt>
                <c:pt idx="477">
                  <c:v>2.554077000000001E-3</c:v>
                </c:pt>
                <c:pt idx="478">
                  <c:v>2.508764000000001E-3</c:v>
                </c:pt>
                <c:pt idx="479">
                  <c:v>2.7147320000000009E-3</c:v>
                </c:pt>
                <c:pt idx="480">
                  <c:v>3.3353829999999999E-3</c:v>
                </c:pt>
                <c:pt idx="481">
                  <c:v>4.1317920000000022E-3</c:v>
                </c:pt>
                <c:pt idx="482">
                  <c:v>4.8018749999999997E-3</c:v>
                </c:pt>
                <c:pt idx="483">
                  <c:v>5.0545290000000003E-3</c:v>
                </c:pt>
                <c:pt idx="484">
                  <c:v>4.9570370000000018E-3</c:v>
                </c:pt>
                <c:pt idx="485">
                  <c:v>5.0064700000000016E-3</c:v>
                </c:pt>
                <c:pt idx="486">
                  <c:v>5.4458680000000039E-3</c:v>
                </c:pt>
                <c:pt idx="487">
                  <c:v>6.1475319999999981E-3</c:v>
                </c:pt>
                <c:pt idx="488">
                  <c:v>6.9068680000000052E-3</c:v>
                </c:pt>
                <c:pt idx="489">
                  <c:v>7.4794590000000043E-3</c:v>
                </c:pt>
                <c:pt idx="490">
                  <c:v>7.7966490000000053E-3</c:v>
                </c:pt>
                <c:pt idx="491">
                  <c:v>8.1083480000000013E-3</c:v>
                </c:pt>
                <c:pt idx="492">
                  <c:v>8.5834470000000062E-3</c:v>
                </c:pt>
                <c:pt idx="493">
                  <c:v>9.2439180000000003E-3</c:v>
                </c:pt>
                <c:pt idx="494">
                  <c:v>1.004033E-2</c:v>
                </c:pt>
                <c:pt idx="495">
                  <c:v>1.0725510000000004E-2</c:v>
                </c:pt>
                <c:pt idx="496">
                  <c:v>1.1174520000000004E-2</c:v>
                </c:pt>
                <c:pt idx="497">
                  <c:v>1.1454639999999999E-2</c:v>
                </c:pt>
                <c:pt idx="498">
                  <c:v>1.1745740000000001E-2</c:v>
                </c:pt>
                <c:pt idx="499">
                  <c:v>1.217416E-2</c:v>
                </c:pt>
                <c:pt idx="500">
                  <c:v>1.2759100000000001E-2</c:v>
                </c:pt>
                <c:pt idx="501">
                  <c:v>1.3403100000000003E-2</c:v>
                </c:pt>
                <c:pt idx="502">
                  <c:v>1.400178E-2</c:v>
                </c:pt>
                <c:pt idx="503">
                  <c:v>1.4524939999999998E-2</c:v>
                </c:pt>
                <c:pt idx="504">
                  <c:v>1.505359E-2</c:v>
                </c:pt>
                <c:pt idx="505">
                  <c:v>1.5560269999999999E-2</c:v>
                </c:pt>
                <c:pt idx="506">
                  <c:v>1.5968090000000001E-2</c:v>
                </c:pt>
                <c:pt idx="507">
                  <c:v>1.6337460000000002E-2</c:v>
                </c:pt>
                <c:pt idx="508">
                  <c:v>1.669584E-2</c:v>
                </c:pt>
                <c:pt idx="509">
                  <c:v>1.7055600000000001E-2</c:v>
                </c:pt>
                <c:pt idx="510">
                  <c:v>1.7515590000000001E-2</c:v>
                </c:pt>
                <c:pt idx="511">
                  <c:v>1.8052480000000003E-2</c:v>
                </c:pt>
                <c:pt idx="512">
                  <c:v>1.864704E-2</c:v>
                </c:pt>
                <c:pt idx="513">
                  <c:v>1.9380290000000001E-2</c:v>
                </c:pt>
                <c:pt idx="514">
                  <c:v>2.010667E-2</c:v>
                </c:pt>
                <c:pt idx="515">
                  <c:v>2.0668280000000001E-2</c:v>
                </c:pt>
                <c:pt idx="516">
                  <c:v>2.0988210000000007E-2</c:v>
                </c:pt>
                <c:pt idx="517">
                  <c:v>2.1091200000000011E-2</c:v>
                </c:pt>
                <c:pt idx="518">
                  <c:v>2.1221640000000007E-2</c:v>
                </c:pt>
                <c:pt idx="519">
                  <c:v>2.1619850000000006E-2</c:v>
                </c:pt>
                <c:pt idx="520">
                  <c:v>2.2210290000000008E-2</c:v>
                </c:pt>
                <c:pt idx="521">
                  <c:v>2.2826820000000001E-2</c:v>
                </c:pt>
                <c:pt idx="522">
                  <c:v>2.32827E-2</c:v>
                </c:pt>
                <c:pt idx="523">
                  <c:v>2.35532E-2</c:v>
                </c:pt>
                <c:pt idx="524">
                  <c:v>2.3811350000000002E-2</c:v>
                </c:pt>
                <c:pt idx="525">
                  <c:v>2.4116179999999997E-2</c:v>
                </c:pt>
                <c:pt idx="526">
                  <c:v>2.4377070000000008E-2</c:v>
                </c:pt>
                <c:pt idx="527">
                  <c:v>2.4485550000000002E-2</c:v>
                </c:pt>
                <c:pt idx="528">
                  <c:v>2.4392179999999992E-2</c:v>
                </c:pt>
                <c:pt idx="529">
                  <c:v>2.4265850000000002E-2</c:v>
                </c:pt>
                <c:pt idx="530">
                  <c:v>2.4279580000000002E-2</c:v>
                </c:pt>
                <c:pt idx="531">
                  <c:v>2.4372950000000001E-2</c:v>
                </c:pt>
                <c:pt idx="532">
                  <c:v>2.4519879999999997E-2</c:v>
                </c:pt>
                <c:pt idx="533">
                  <c:v>2.4666799999999992E-2</c:v>
                </c:pt>
                <c:pt idx="534">
                  <c:v>2.4786260000000001E-2</c:v>
                </c:pt>
                <c:pt idx="535">
                  <c:v>2.4956529999999994E-2</c:v>
                </c:pt>
                <c:pt idx="536">
                  <c:v>2.5143269999999999E-2</c:v>
                </c:pt>
                <c:pt idx="537">
                  <c:v>2.522978E-2</c:v>
                </c:pt>
                <c:pt idx="538">
                  <c:v>2.5276469999999999E-2</c:v>
                </c:pt>
                <c:pt idx="539">
                  <c:v>2.5393180000000001E-2</c:v>
                </c:pt>
                <c:pt idx="540">
                  <c:v>2.5574429999999992E-2</c:v>
                </c:pt>
                <c:pt idx="541">
                  <c:v>2.582709E-2</c:v>
                </c:pt>
                <c:pt idx="542">
                  <c:v>2.6022070000000001E-2</c:v>
                </c:pt>
                <c:pt idx="543">
                  <c:v>2.6027560000000002E-2</c:v>
                </c:pt>
                <c:pt idx="544">
                  <c:v>2.5832580000000001E-2</c:v>
                </c:pt>
                <c:pt idx="545">
                  <c:v>2.5520879999999992E-2</c:v>
                </c:pt>
                <c:pt idx="546">
                  <c:v>2.5107569999999992E-2</c:v>
                </c:pt>
                <c:pt idx="547">
                  <c:v>2.4694259999999992E-2</c:v>
                </c:pt>
                <c:pt idx="548">
                  <c:v>2.4401790000000007E-2</c:v>
                </c:pt>
                <c:pt idx="549">
                  <c:v>2.4267220000000006E-2</c:v>
                </c:pt>
                <c:pt idx="550">
                  <c:v>2.4293310000000005E-2</c:v>
                </c:pt>
                <c:pt idx="551">
                  <c:v>2.435785E-2</c:v>
                </c:pt>
                <c:pt idx="552">
                  <c:v>2.4294690000000001E-2</c:v>
                </c:pt>
                <c:pt idx="553">
                  <c:v>2.3996719999999992E-2</c:v>
                </c:pt>
                <c:pt idx="554">
                  <c:v>2.351201E-2</c:v>
                </c:pt>
                <c:pt idx="555">
                  <c:v>2.2957270000000005E-2</c:v>
                </c:pt>
                <c:pt idx="556">
                  <c:v>2.2443720000000011E-2</c:v>
                </c:pt>
                <c:pt idx="557">
                  <c:v>2.2015310000000017E-2</c:v>
                </c:pt>
                <c:pt idx="558">
                  <c:v>2.1677520000000002E-2</c:v>
                </c:pt>
                <c:pt idx="559">
                  <c:v>2.1393280000000001E-2</c:v>
                </c:pt>
                <c:pt idx="560">
                  <c:v>2.1091200000000011E-2</c:v>
                </c:pt>
                <c:pt idx="561">
                  <c:v>2.0716340000000007E-2</c:v>
                </c:pt>
                <c:pt idx="562">
                  <c:v>2.0231620000000002E-2</c:v>
                </c:pt>
                <c:pt idx="563">
                  <c:v>1.9694730000000008E-2</c:v>
                </c:pt>
                <c:pt idx="564">
                  <c:v>1.9282800000000006E-2</c:v>
                </c:pt>
                <c:pt idx="565">
                  <c:v>1.9043880000000006E-2</c:v>
                </c:pt>
                <c:pt idx="566">
                  <c:v>1.8848890000000007E-2</c:v>
                </c:pt>
                <c:pt idx="567">
                  <c:v>1.8552300000000001E-2</c:v>
                </c:pt>
                <c:pt idx="568">
                  <c:v>1.8122510000000001E-2</c:v>
                </c:pt>
                <c:pt idx="569">
                  <c:v>1.7578759999999999E-2</c:v>
                </c:pt>
                <c:pt idx="570">
                  <c:v>1.7022639999999999E-2</c:v>
                </c:pt>
                <c:pt idx="571">
                  <c:v>1.6502230000000003E-2</c:v>
                </c:pt>
                <c:pt idx="572">
                  <c:v>1.5900800000000007E-2</c:v>
                </c:pt>
                <c:pt idx="573">
                  <c:v>1.5267800000000005E-2</c:v>
                </c:pt>
                <c:pt idx="574">
                  <c:v>1.4802310000000001E-2</c:v>
                </c:pt>
                <c:pt idx="575">
                  <c:v>1.4471389999999999E-2</c:v>
                </c:pt>
                <c:pt idx="576">
                  <c:v>1.413497E-2</c:v>
                </c:pt>
                <c:pt idx="577">
                  <c:v>1.3732650000000001E-2</c:v>
                </c:pt>
                <c:pt idx="578">
                  <c:v>1.3190259999999999E-2</c:v>
                </c:pt>
                <c:pt idx="579">
                  <c:v>1.2625909999999999E-2</c:v>
                </c:pt>
                <c:pt idx="580">
                  <c:v>1.227165E-2</c:v>
                </c:pt>
                <c:pt idx="581">
                  <c:v>1.202174E-2</c:v>
                </c:pt>
                <c:pt idx="582">
                  <c:v>1.1712790000000001E-2</c:v>
                </c:pt>
                <c:pt idx="583">
                  <c:v>1.1388730000000001E-2</c:v>
                </c:pt>
                <c:pt idx="584">
                  <c:v>1.1042710000000001E-2</c:v>
                </c:pt>
                <c:pt idx="585">
                  <c:v>1.07571E-2</c:v>
                </c:pt>
                <c:pt idx="586">
                  <c:v>1.0557989999999998E-2</c:v>
                </c:pt>
                <c:pt idx="587">
                  <c:v>1.020922E-2</c:v>
                </c:pt>
                <c:pt idx="588">
                  <c:v>9.6270180000000011E-3</c:v>
                </c:pt>
                <c:pt idx="589">
                  <c:v>9.0709050000000006E-3</c:v>
                </c:pt>
                <c:pt idx="590">
                  <c:v>8.6946700000000016E-3</c:v>
                </c:pt>
                <c:pt idx="591">
                  <c:v>8.5724620000000064E-3</c:v>
                </c:pt>
                <c:pt idx="592">
                  <c:v>8.6932970000000026E-3</c:v>
                </c:pt>
                <c:pt idx="593">
                  <c:v>8.697416000000003E-3</c:v>
                </c:pt>
                <c:pt idx="594">
                  <c:v>8.3788520000000026E-3</c:v>
                </c:pt>
                <c:pt idx="595">
                  <c:v>7.9408269999999993E-3</c:v>
                </c:pt>
                <c:pt idx="596">
                  <c:v>7.5494880000000035E-3</c:v>
                </c:pt>
                <c:pt idx="597">
                  <c:v>7.2515210000000021E-3</c:v>
                </c:pt>
                <c:pt idx="598">
                  <c:v>7.1540290000000019E-3</c:v>
                </c:pt>
                <c:pt idx="599">
                  <c:v>7.1389250000000017E-3</c:v>
                </c:pt>
                <c:pt idx="600">
                  <c:v>7.0139709999999999E-3</c:v>
                </c:pt>
                <c:pt idx="601">
                  <c:v>6.8533159999999999E-3</c:v>
                </c:pt>
                <c:pt idx="602">
                  <c:v>6.6706910000000038E-3</c:v>
                </c:pt>
                <c:pt idx="603">
                  <c:v>6.411171000000002E-3</c:v>
                </c:pt>
                <c:pt idx="604">
                  <c:v>6.1351740000000002E-3</c:v>
                </c:pt>
                <c:pt idx="605">
                  <c:v>5.903117000000002E-3</c:v>
                </c:pt>
                <c:pt idx="606">
                  <c:v>5.6408509999999997E-3</c:v>
                </c:pt>
                <c:pt idx="607">
                  <c:v>5.3579880000000002E-3</c:v>
                </c:pt>
                <c:pt idx="608">
                  <c:v>5.0655139999999984E-3</c:v>
                </c:pt>
                <c:pt idx="609">
                  <c:v>4.7895170000000018E-3</c:v>
                </c:pt>
                <c:pt idx="610">
                  <c:v>4.6013990000000025E-3</c:v>
                </c:pt>
                <c:pt idx="611">
                  <c:v>4.5094000000000019E-3</c:v>
                </c:pt>
                <c:pt idx="612">
                  <c:v>4.4434900000000022E-3</c:v>
                </c:pt>
                <c:pt idx="613">
                  <c:v>4.3487450000000019E-3</c:v>
                </c:pt>
                <c:pt idx="614">
                  <c:v>4.2402690000000031E-3</c:v>
                </c:pt>
                <c:pt idx="615">
                  <c:v>4.1880900000000002E-3</c:v>
                </c:pt>
                <c:pt idx="616">
                  <c:v>4.1922089999999997E-3</c:v>
                </c:pt>
                <c:pt idx="617">
                  <c:v>4.1551349999999964E-3</c:v>
                </c:pt>
                <c:pt idx="618">
                  <c:v>4.0054649999999997E-3</c:v>
                </c:pt>
                <c:pt idx="619">
                  <c:v>3.7569300000000012E-3</c:v>
                </c:pt>
                <c:pt idx="620">
                  <c:v>3.5097690000000011E-3</c:v>
                </c:pt>
                <c:pt idx="621">
                  <c:v>3.3285170000000018E-3</c:v>
                </c:pt>
                <c:pt idx="622">
                  <c:v>3.221414000000001E-3</c:v>
                </c:pt>
                <c:pt idx="623">
                  <c:v>3.1335340000000021E-3</c:v>
                </c:pt>
                <c:pt idx="624">
                  <c:v>3.031923000000001E-3</c:v>
                </c:pt>
                <c:pt idx="625">
                  <c:v>2.9316849999999998E-3</c:v>
                </c:pt>
                <c:pt idx="626">
                  <c:v>2.8259550000000002E-3</c:v>
                </c:pt>
                <c:pt idx="627">
                  <c:v>2.7064940000000011E-3</c:v>
                </c:pt>
                <c:pt idx="628">
                  <c:v>2.5746739999999999E-3</c:v>
                </c:pt>
                <c:pt idx="629">
                  <c:v>2.4689439999999998E-3</c:v>
                </c:pt>
                <c:pt idx="630">
                  <c:v>2.4222579999999992E-3</c:v>
                </c:pt>
                <c:pt idx="631">
                  <c:v>2.4373620000000002E-3</c:v>
                </c:pt>
                <c:pt idx="632">
                  <c:v>2.4593320000000007E-3</c:v>
                </c:pt>
                <c:pt idx="633">
                  <c:v>2.4497200000000012E-3</c:v>
                </c:pt>
                <c:pt idx="634">
                  <c:v>2.408527000000001E-3</c:v>
                </c:pt>
                <c:pt idx="635">
                  <c:v>2.2780800000000009E-3</c:v>
                </c:pt>
                <c:pt idx="636">
                  <c:v>2.085843E-3</c:v>
                </c:pt>
                <c:pt idx="637">
                  <c:v>1.9540240000000008E-3</c:v>
                </c:pt>
                <c:pt idx="638">
                  <c:v>1.932054000000001E-3</c:v>
                </c:pt>
                <c:pt idx="639">
                  <c:v>2.052889E-3</c:v>
                </c:pt>
                <c:pt idx="640">
                  <c:v>2.247872000000001E-3</c:v>
                </c:pt>
                <c:pt idx="641">
                  <c:v>2.2945580000000008E-3</c:v>
                </c:pt>
                <c:pt idx="642">
                  <c:v>2.1187980000000007E-3</c:v>
                </c:pt>
                <c:pt idx="643">
                  <c:v>1.8482940000000001E-3</c:v>
                </c:pt>
                <c:pt idx="644">
                  <c:v>1.6285940000000001E-3</c:v>
                </c:pt>
                <c:pt idx="645">
                  <c:v>1.5709230000000001E-3</c:v>
                </c:pt>
                <c:pt idx="646">
                  <c:v>1.6519380000000001E-3</c:v>
                </c:pt>
                <c:pt idx="647">
                  <c:v>1.721967E-3</c:v>
                </c:pt>
                <c:pt idx="648">
                  <c:v>1.6972500000000008E-3</c:v>
                </c:pt>
                <c:pt idx="649">
                  <c:v>1.5503270000000004E-3</c:v>
                </c:pt>
                <c:pt idx="650">
                  <c:v>1.3786870000000008E-3</c:v>
                </c:pt>
                <c:pt idx="651">
                  <c:v>1.2715830000000004E-3</c:v>
                </c:pt>
                <c:pt idx="652">
                  <c:v>1.2111659999999998E-3</c:v>
                </c:pt>
                <c:pt idx="653">
                  <c:v>1.2468670000000005E-3</c:v>
                </c:pt>
                <c:pt idx="654">
                  <c:v>1.3608360000000005E-3</c:v>
                </c:pt>
                <c:pt idx="655">
                  <c:v>1.4034029999999999E-3</c:v>
                </c:pt>
                <c:pt idx="656">
                  <c:v>1.3731940000000001E-3</c:v>
                </c:pt>
                <c:pt idx="657">
                  <c:v>1.2674639999999998E-3</c:v>
                </c:pt>
                <c:pt idx="658">
                  <c:v>1.0340340000000001E-3</c:v>
                </c:pt>
                <c:pt idx="659">
                  <c:v>7.5391710000000047E-4</c:v>
                </c:pt>
                <c:pt idx="660">
                  <c:v>6.2347070000000023E-4</c:v>
                </c:pt>
                <c:pt idx="661">
                  <c:v>7.0173849999999999E-4</c:v>
                </c:pt>
                <c:pt idx="662">
                  <c:v>9.2555710000000071E-4</c:v>
                </c:pt>
                <c:pt idx="663">
                  <c:v>1.23039E-3</c:v>
                </c:pt>
                <c:pt idx="664">
                  <c:v>1.4020300000000001E-3</c:v>
                </c:pt>
                <c:pt idx="665">
                  <c:v>1.2441209999999999E-3</c:v>
                </c:pt>
                <c:pt idx="666">
                  <c:v>9.3928830000000068E-4</c:v>
                </c:pt>
                <c:pt idx="667">
                  <c:v>7.497977000000002E-4</c:v>
                </c:pt>
                <c:pt idx="668">
                  <c:v>6.9212670000000039E-4</c:v>
                </c:pt>
                <c:pt idx="669">
                  <c:v>8.0060310000000035E-4</c:v>
                </c:pt>
                <c:pt idx="670">
                  <c:v>9.8734750000000079E-4</c:v>
                </c:pt>
                <c:pt idx="671">
                  <c:v>1.0134370000000001E-3</c:v>
                </c:pt>
                <c:pt idx="672">
                  <c:v>9.5301950000000032E-4</c:v>
                </c:pt>
                <c:pt idx="673">
                  <c:v>9.5576570000000048E-4</c:v>
                </c:pt>
                <c:pt idx="674">
                  <c:v>9.8322810000000052E-4</c:v>
                </c:pt>
                <c:pt idx="675">
                  <c:v>1.012064E-3</c:v>
                </c:pt>
                <c:pt idx="676">
                  <c:v>1.0450180000000004E-3</c:v>
                </c:pt>
                <c:pt idx="677">
                  <c:v>9.7910870000000004E-4</c:v>
                </c:pt>
                <c:pt idx="678">
                  <c:v>8.280655000000005E-4</c:v>
                </c:pt>
                <c:pt idx="679">
                  <c:v>7.1135030000000024E-4</c:v>
                </c:pt>
                <c:pt idx="680">
                  <c:v>6.6878360000000004E-4</c:v>
                </c:pt>
                <c:pt idx="681">
                  <c:v>7.0173849999999999E-4</c:v>
                </c:pt>
                <c:pt idx="682">
                  <c:v>8.0472249999999996E-4</c:v>
                </c:pt>
                <c:pt idx="683">
                  <c:v>8.7063229999999998E-4</c:v>
                </c:pt>
                <c:pt idx="684">
                  <c:v>7.1272350000000002E-4</c:v>
                </c:pt>
                <c:pt idx="685">
                  <c:v>3.9553270000000016E-4</c:v>
                </c:pt>
                <c:pt idx="686">
                  <c:v>1.4837110000000001E-4</c:v>
                </c:pt>
                <c:pt idx="687">
                  <c:v>7.2849550000000032E-5</c:v>
                </c:pt>
                <c:pt idx="688">
                  <c:v>1.936841000000001E-4</c:v>
                </c:pt>
                <c:pt idx="689">
                  <c:v>3.8866710000000013E-4</c:v>
                </c:pt>
                <c:pt idx="690">
                  <c:v>4.5869630000000035E-4</c:v>
                </c:pt>
                <c:pt idx="691">
                  <c:v>4.5869630000000035E-4</c:v>
                </c:pt>
                <c:pt idx="692">
                  <c:v>5.5618780000000025E-4</c:v>
                </c:pt>
                <c:pt idx="693">
                  <c:v>7.0860410000000041E-4</c:v>
                </c:pt>
                <c:pt idx="694">
                  <c:v>7.6902140000000019E-4</c:v>
                </c:pt>
                <c:pt idx="695">
                  <c:v>5.9738140000000037E-4</c:v>
                </c:pt>
                <c:pt idx="696">
                  <c:v>2.0878840000000012E-4</c:v>
                </c:pt>
                <c:pt idx="697">
                  <c:v>-8.9178610000000021E-5</c:v>
                </c:pt>
                <c:pt idx="698">
                  <c:v>-1.4547650000000005E-4</c:v>
                </c:pt>
                <c:pt idx="699">
                  <c:v>-9.5376480000000064E-6</c:v>
                </c:pt>
                <c:pt idx="700">
                  <c:v>1.8956470000000011E-4</c:v>
                </c:pt>
                <c:pt idx="701">
                  <c:v>2.7744439999999998E-4</c:v>
                </c:pt>
                <c:pt idx="702">
                  <c:v>1.9643030000000012E-4</c:v>
                </c:pt>
                <c:pt idx="703">
                  <c:v>9.207323E-5</c:v>
                </c:pt>
                <c:pt idx="704">
                  <c:v>-5.6223730000000011E-5</c:v>
                </c:pt>
                <c:pt idx="705">
                  <c:v>-2.6081860000000016E-4</c:v>
                </c:pt>
                <c:pt idx="706">
                  <c:v>-3.816532000000001E-4</c:v>
                </c:pt>
                <c:pt idx="707">
                  <c:v>-3.7066820000000012E-4</c:v>
                </c:pt>
                <c:pt idx="708">
                  <c:v>-1.935357000000001E-4</c:v>
                </c:pt>
                <c:pt idx="709">
                  <c:v>1.1267000000000004E-4</c:v>
                </c:pt>
                <c:pt idx="710">
                  <c:v>3.5708540000000012E-4</c:v>
                </c:pt>
                <c:pt idx="711">
                  <c:v>4.2711450000000026E-4</c:v>
                </c:pt>
                <c:pt idx="712">
                  <c:v>4.1201019999999983E-4</c:v>
                </c:pt>
                <c:pt idx="713">
                  <c:v>3.8180150000000009E-4</c:v>
                </c:pt>
                <c:pt idx="714">
                  <c:v>3.7768220000000013E-4</c:v>
                </c:pt>
                <c:pt idx="715">
                  <c:v>3.0902620000000002E-4</c:v>
                </c:pt>
                <c:pt idx="716">
                  <c:v>7.6968910000000036E-5</c:v>
                </c:pt>
                <c:pt idx="717">
                  <c:v>-2.2099810000000017E-4</c:v>
                </c:pt>
                <c:pt idx="718">
                  <c:v>-4.2284680000000022E-4</c:v>
                </c:pt>
                <c:pt idx="719">
                  <c:v>-3.6242950000000017E-4</c:v>
                </c:pt>
                <c:pt idx="720">
                  <c:v>-2.6015090000000017E-5</c:v>
                </c:pt>
                <c:pt idx="721">
                  <c:v>3.3511550000000004E-4</c:v>
                </c:pt>
                <c:pt idx="722">
                  <c:v>4.8615870000000001E-4</c:v>
                </c:pt>
                <c:pt idx="723">
                  <c:v>3.9965210000000016E-4</c:v>
                </c:pt>
                <c:pt idx="724">
                  <c:v>1.3601310000000005E-4</c:v>
                </c:pt>
                <c:pt idx="725">
                  <c:v>-1.3311840000000005E-4</c:v>
                </c:pt>
                <c:pt idx="726">
                  <c:v>-2.1825190000000007E-4</c:v>
                </c:pt>
                <c:pt idx="727">
                  <c:v>-1.5783460000000008E-4</c:v>
                </c:pt>
                <c:pt idx="728">
                  <c:v>-6.5835570000000022E-5</c:v>
                </c:pt>
                <c:pt idx="729">
                  <c:v>-1.2989280000000005E-6</c:v>
                </c:pt>
                <c:pt idx="730">
                  <c:v>7.4192030000000076E-8</c:v>
                </c:pt>
                <c:pt idx="731">
                  <c:v>2.0670990000000012E-5</c:v>
                </c:pt>
                <c:pt idx="732">
                  <c:v>9.7565710000000041E-5</c:v>
                </c:pt>
                <c:pt idx="733">
                  <c:v>1.8544540000000009E-4</c:v>
                </c:pt>
                <c:pt idx="734">
                  <c:v>2.4448950000000009E-4</c:v>
                </c:pt>
                <c:pt idx="735">
                  <c:v>2.5135510000000018E-4</c:v>
                </c:pt>
                <c:pt idx="736">
                  <c:v>2.472358E-4</c:v>
                </c:pt>
                <c:pt idx="737">
                  <c:v>2.8842940000000018E-4</c:v>
                </c:pt>
                <c:pt idx="738">
                  <c:v>2.8293690000000011E-4</c:v>
                </c:pt>
                <c:pt idx="739">
                  <c:v>1.003119E-4</c:v>
                </c:pt>
                <c:pt idx="740">
                  <c:v>-1.6881960000000008E-4</c:v>
                </c:pt>
                <c:pt idx="741">
                  <c:v>-3.5281760000000016E-4</c:v>
                </c:pt>
                <c:pt idx="742">
                  <c:v>-3.9401120000000017E-4</c:v>
                </c:pt>
                <c:pt idx="743">
                  <c:v>-3.0201220000000012E-4</c:v>
                </c:pt>
                <c:pt idx="744">
                  <c:v>-2.388487000000001E-4</c:v>
                </c:pt>
                <c:pt idx="745">
                  <c:v>-3.5419080000000011E-4</c:v>
                </c:pt>
                <c:pt idx="746">
                  <c:v>-4.9150280000000038E-4</c:v>
                </c:pt>
                <c:pt idx="747">
                  <c:v>-4.7227910000000018E-4</c:v>
                </c:pt>
                <c:pt idx="748">
                  <c:v>-3.5556390000000013E-4</c:v>
                </c:pt>
                <c:pt idx="749">
                  <c:v>-2.525799000000001E-4</c:v>
                </c:pt>
                <c:pt idx="750">
                  <c:v>-2.525799000000001E-4</c:v>
                </c:pt>
                <c:pt idx="751">
                  <c:v>-4.104887E-4</c:v>
                </c:pt>
                <c:pt idx="752">
                  <c:v>-5.1759199999999999E-4</c:v>
                </c:pt>
                <c:pt idx="753">
                  <c:v>-4.6266720000000022E-4</c:v>
                </c:pt>
                <c:pt idx="754">
                  <c:v>-3.8439940000000019E-4</c:v>
                </c:pt>
                <c:pt idx="755">
                  <c:v>-3.5831010000000023E-4</c:v>
                </c:pt>
                <c:pt idx="756">
                  <c:v>-4.5580160000000002E-4</c:v>
                </c:pt>
                <c:pt idx="757">
                  <c:v>-6.6451590000000027E-4</c:v>
                </c:pt>
                <c:pt idx="758">
                  <c:v>-8.1555910000000067E-4</c:v>
                </c:pt>
                <c:pt idx="759">
                  <c:v>-8.2517090000000038E-4</c:v>
                </c:pt>
                <c:pt idx="760">
                  <c:v>-7.5102240000000031E-4</c:v>
                </c:pt>
                <c:pt idx="761">
                  <c:v>-6.6726210000000031E-4</c:v>
                </c:pt>
                <c:pt idx="762">
                  <c:v>-6.4117280000000046E-4</c:v>
                </c:pt>
                <c:pt idx="763">
                  <c:v>-6.5353090000000035E-4</c:v>
                </c:pt>
                <c:pt idx="764">
                  <c:v>-7.3042560000000025E-4</c:v>
                </c:pt>
                <c:pt idx="765">
                  <c:v>-8.9108070000000071E-4</c:v>
                </c:pt>
                <c:pt idx="766">
                  <c:v>-1.0544820000000005E-3</c:v>
                </c:pt>
                <c:pt idx="767">
                  <c:v>-1.1657050000000004E-3</c:v>
                </c:pt>
                <c:pt idx="768">
                  <c:v>-1.1327500000000005E-3</c:v>
                </c:pt>
                <c:pt idx="769">
                  <c:v>-8.4439460000000036E-4</c:v>
                </c:pt>
                <c:pt idx="770">
                  <c:v>-4.5580160000000002E-4</c:v>
                </c:pt>
                <c:pt idx="771">
                  <c:v>-1.5371520000000006E-4</c:v>
                </c:pt>
                <c:pt idx="772">
                  <c:v>7.8342030000000059E-5</c:v>
                </c:pt>
                <c:pt idx="773">
                  <c:v>2.4998199999999999E-4</c:v>
                </c:pt>
                <c:pt idx="774">
                  <c:v>3.4610040000000009E-4</c:v>
                </c:pt>
                <c:pt idx="775">
                  <c:v>3.5159290000000011E-4</c:v>
                </c:pt>
                <c:pt idx="776">
                  <c:v>2.4998199999999999E-4</c:v>
                </c:pt>
                <c:pt idx="777">
                  <c:v>7.5595790000000039E-5</c:v>
                </c:pt>
                <c:pt idx="778">
                  <c:v>-8.6432370000000028E-5</c:v>
                </c:pt>
                <c:pt idx="779">
                  <c:v>-1.3998400000000006E-4</c:v>
                </c:pt>
                <c:pt idx="780">
                  <c:v>-1.2487969999999999E-4</c:v>
                </c:pt>
                <c:pt idx="781">
                  <c:v>-1.8941640000000006E-4</c:v>
                </c:pt>
                <c:pt idx="782">
                  <c:v>-2.6905730000000011E-4</c:v>
                </c:pt>
                <c:pt idx="783">
                  <c:v>-2.6631110000000023E-4</c:v>
                </c:pt>
                <c:pt idx="784">
                  <c:v>-2.4983360000000018E-4</c:v>
                </c:pt>
                <c:pt idx="785">
                  <c:v>-1.9902820000000017E-4</c:v>
                </c:pt>
                <c:pt idx="786">
                  <c:v>-4.6611889999999999E-5</c:v>
                </c:pt>
                <c:pt idx="787">
                  <c:v>1.4562490000000005E-4</c:v>
                </c:pt>
                <c:pt idx="788">
                  <c:v>3.9278650000000017E-4</c:v>
                </c:pt>
                <c:pt idx="789">
                  <c:v>6.5367930000000043E-4</c:v>
                </c:pt>
                <c:pt idx="790">
                  <c:v>7.2370840000000024E-4</c:v>
                </c:pt>
                <c:pt idx="791">
                  <c:v>5.232329000000003E-4</c:v>
                </c:pt>
                <c:pt idx="792">
                  <c:v>1.5798299999999999E-4</c:v>
                </c:pt>
                <c:pt idx="793">
                  <c:v>-1.798045000000001E-4</c:v>
                </c:pt>
                <c:pt idx="794">
                  <c:v>-3.5693700000000015E-4</c:v>
                </c:pt>
                <c:pt idx="795">
                  <c:v>-3.5831010000000023E-4</c:v>
                </c:pt>
                <c:pt idx="796">
                  <c:v>-1.8804320000000011E-4</c:v>
                </c:pt>
                <c:pt idx="797">
                  <c:v>6.5983950000000021E-5</c:v>
                </c:pt>
                <c:pt idx="798">
                  <c:v>3.0078750000000012E-4</c:v>
                </c:pt>
                <c:pt idx="799">
                  <c:v>5.7403830000000023E-4</c:v>
                </c:pt>
                <c:pt idx="800">
                  <c:v>8.4591610000000052E-4</c:v>
                </c:pt>
                <c:pt idx="801">
                  <c:v>9.7498940000000035E-4</c:v>
                </c:pt>
                <c:pt idx="802">
                  <c:v>9.7498940000000035E-4</c:v>
                </c:pt>
                <c:pt idx="803">
                  <c:v>8.2394620000000027E-4</c:v>
                </c:pt>
                <c:pt idx="804">
                  <c:v>5.0263610000000024E-4</c:v>
                </c:pt>
                <c:pt idx="805">
                  <c:v>2.046691000000001E-4</c:v>
                </c:pt>
                <c:pt idx="806">
                  <c:v>5.3625870000000002E-5</c:v>
                </c:pt>
                <c:pt idx="807">
                  <c:v>9.6860320000000078E-6</c:v>
                </c:pt>
                <c:pt idx="808">
                  <c:v>5.3625870000000002E-5</c:v>
                </c:pt>
                <c:pt idx="809">
                  <c:v>8.2461390000000036E-5</c:v>
                </c:pt>
                <c:pt idx="810">
                  <c:v>-4.0451680000000023E-6</c:v>
                </c:pt>
                <c:pt idx="811">
                  <c:v>-7.9566770000000057E-5</c:v>
                </c:pt>
                <c:pt idx="812">
                  <c:v>5.566672000000003E-6</c:v>
                </c:pt>
                <c:pt idx="813">
                  <c:v>3.2138430000000013E-4</c:v>
                </c:pt>
                <c:pt idx="814">
                  <c:v>8.2119990000000019E-4</c:v>
                </c:pt>
                <c:pt idx="815">
                  <c:v>1.2702100000000003E-3</c:v>
                </c:pt>
                <c:pt idx="816">
                  <c:v>1.444596E-3</c:v>
                </c:pt>
                <c:pt idx="817">
                  <c:v>1.3347470000000005E-3</c:v>
                </c:pt>
                <c:pt idx="818">
                  <c:v>1.1095550000000004E-3</c:v>
                </c:pt>
                <c:pt idx="819">
                  <c:v>9.3928830000000068E-4</c:v>
                </c:pt>
                <c:pt idx="820">
                  <c:v>9.1731830000000051E-4</c:v>
                </c:pt>
                <c:pt idx="821">
                  <c:v>9.2418390000000006E-4</c:v>
                </c:pt>
                <c:pt idx="822">
                  <c:v>8.6376670000000043E-4</c:v>
                </c:pt>
                <c:pt idx="823">
                  <c:v>7.497977000000002E-4</c:v>
                </c:pt>
                <c:pt idx="824">
                  <c:v>6.7976860000000018E-4</c:v>
                </c:pt>
                <c:pt idx="825">
                  <c:v>7.1684280000000025E-4</c:v>
                </c:pt>
                <c:pt idx="826">
                  <c:v>7.9373750000000048E-4</c:v>
                </c:pt>
                <c:pt idx="827">
                  <c:v>8.2257310000000052E-4</c:v>
                </c:pt>
                <c:pt idx="828">
                  <c:v>8.1708060000000061E-4</c:v>
                </c:pt>
                <c:pt idx="829">
                  <c:v>8.2669240000000054E-4</c:v>
                </c:pt>
                <c:pt idx="830">
                  <c:v>9.1594520000000076E-4</c:v>
                </c:pt>
                <c:pt idx="831">
                  <c:v>1.069735E-3</c:v>
                </c:pt>
                <c:pt idx="832">
                  <c:v>1.1123010000000004E-3</c:v>
                </c:pt>
                <c:pt idx="833">
                  <c:v>9.3791510000000046E-4</c:v>
                </c:pt>
                <c:pt idx="834">
                  <c:v>6.4818680000000041E-4</c:v>
                </c:pt>
                <c:pt idx="835">
                  <c:v>3.9965210000000016E-4</c:v>
                </c:pt>
                <c:pt idx="836">
                  <c:v>3.9004030000000018E-4</c:v>
                </c:pt>
                <c:pt idx="837">
                  <c:v>6.7564920000000035E-4</c:v>
                </c:pt>
                <c:pt idx="838">
                  <c:v>1.1109280000000004E-3</c:v>
                </c:pt>
                <c:pt idx="839">
                  <c:v>1.4679389999999999E-3</c:v>
                </c:pt>
                <c:pt idx="840">
                  <c:v>1.5777890000000004E-3</c:v>
                </c:pt>
                <c:pt idx="841">
                  <c:v>1.5022670000000005E-3</c:v>
                </c:pt>
                <c:pt idx="842">
                  <c:v>1.4034029999999999E-3</c:v>
                </c:pt>
                <c:pt idx="843">
                  <c:v>1.4418499999999999E-3</c:v>
                </c:pt>
                <c:pt idx="844">
                  <c:v>1.6354600000000005E-3</c:v>
                </c:pt>
                <c:pt idx="845">
                  <c:v>1.8194580000000008E-3</c:v>
                </c:pt>
                <c:pt idx="846">
                  <c:v>1.8441740000000005E-3</c:v>
                </c:pt>
                <c:pt idx="847">
                  <c:v>1.71922E-3</c:v>
                </c:pt>
                <c:pt idx="848">
                  <c:v>1.5489540000000004E-3</c:v>
                </c:pt>
                <c:pt idx="849">
                  <c:v>1.5105060000000004E-3</c:v>
                </c:pt>
                <c:pt idx="850">
                  <c:v>1.6093710000000001E-3</c:v>
                </c:pt>
                <c:pt idx="851">
                  <c:v>1.6945040000000005E-3</c:v>
                </c:pt>
                <c:pt idx="852">
                  <c:v>1.6917580000000009E-3</c:v>
                </c:pt>
                <c:pt idx="853">
                  <c:v>1.5736700000000001E-3</c:v>
                </c:pt>
                <c:pt idx="854">
                  <c:v>1.3690750000000004E-3</c:v>
                </c:pt>
                <c:pt idx="855">
                  <c:v>1.2262700000000004E-3</c:v>
                </c:pt>
                <c:pt idx="856">
                  <c:v>1.1576140000000004E-3</c:v>
                </c:pt>
                <c:pt idx="857">
                  <c:v>1.1150480000000004E-3</c:v>
                </c:pt>
                <c:pt idx="858">
                  <c:v>1.1342710000000005E-3</c:v>
                </c:pt>
                <c:pt idx="859">
                  <c:v>1.2139119999999999E-3</c:v>
                </c:pt>
                <c:pt idx="860">
                  <c:v>1.3498510000000004E-3</c:v>
                </c:pt>
                <c:pt idx="861">
                  <c:v>1.4912820000000005E-3</c:v>
                </c:pt>
                <c:pt idx="862">
                  <c:v>1.5448340000000001E-3</c:v>
                </c:pt>
                <c:pt idx="863">
                  <c:v>1.4239999999999995E-3</c:v>
                </c:pt>
                <c:pt idx="864">
                  <c:v>1.1988080000000004E-3</c:v>
                </c:pt>
                <c:pt idx="865">
                  <c:v>9.9421310000000055E-4</c:v>
                </c:pt>
                <c:pt idx="866">
                  <c:v>8.7475160000000042E-4</c:v>
                </c:pt>
                <c:pt idx="867">
                  <c:v>8.4316990000000037E-4</c:v>
                </c:pt>
                <c:pt idx="868">
                  <c:v>8.2531930000000035E-4</c:v>
                </c:pt>
                <c:pt idx="869">
                  <c:v>7.6352890000000028E-4</c:v>
                </c:pt>
                <c:pt idx="870">
                  <c:v>7.7039450000000048E-4</c:v>
                </c:pt>
                <c:pt idx="871">
                  <c:v>9.2281080000000009E-4</c:v>
                </c:pt>
                <c:pt idx="872">
                  <c:v>1.1383910000000001E-3</c:v>
                </c:pt>
                <c:pt idx="873">
                  <c:v>1.3484780000000008E-3</c:v>
                </c:pt>
                <c:pt idx="874">
                  <c:v>1.4322380000000004E-3</c:v>
                </c:pt>
                <c:pt idx="875">
                  <c:v>1.3127770000000004E-3</c:v>
                </c:pt>
                <c:pt idx="876">
                  <c:v>1.153495E-3</c:v>
                </c:pt>
                <c:pt idx="877">
                  <c:v>1.0381530000000004E-3</c:v>
                </c:pt>
                <c:pt idx="878">
                  <c:v>9.3654200000000093E-4</c:v>
                </c:pt>
                <c:pt idx="879">
                  <c:v>9.2967640000000029E-4</c:v>
                </c:pt>
                <c:pt idx="880">
                  <c:v>1.0546300000000004E-3</c:v>
                </c:pt>
                <c:pt idx="881">
                  <c:v>1.283941E-3</c:v>
                </c:pt>
                <c:pt idx="882">
                  <c:v>1.6189830000000005E-3</c:v>
                </c:pt>
                <c:pt idx="883">
                  <c:v>1.9073380000000008E-3</c:v>
                </c:pt>
                <c:pt idx="884">
                  <c:v>1.9512780000000005E-3</c:v>
                </c:pt>
                <c:pt idx="885">
                  <c:v>1.7480560000000009E-3</c:v>
                </c:pt>
                <c:pt idx="886">
                  <c:v>1.3828060000000005E-3</c:v>
                </c:pt>
                <c:pt idx="887">
                  <c:v>1.0230490000000001E-3</c:v>
                </c:pt>
                <c:pt idx="888">
                  <c:v>8.4179670000000025E-4</c:v>
                </c:pt>
                <c:pt idx="889">
                  <c:v>8.280655000000005E-4</c:v>
                </c:pt>
                <c:pt idx="890">
                  <c:v>9.0221400000000036E-4</c:v>
                </c:pt>
                <c:pt idx="891">
                  <c:v>1.0203020000000005E-3</c:v>
                </c:pt>
                <c:pt idx="892">
                  <c:v>1.0971970000000001E-3</c:v>
                </c:pt>
                <c:pt idx="893">
                  <c:v>1.1013160000000004E-3</c:v>
                </c:pt>
                <c:pt idx="894">
                  <c:v>1.0999430000000001E-3</c:v>
                </c:pt>
                <c:pt idx="895">
                  <c:v>1.0793460000000001E-3</c:v>
                </c:pt>
                <c:pt idx="896">
                  <c:v>1.027168E-3</c:v>
                </c:pt>
                <c:pt idx="897">
                  <c:v>9.6675070000000062E-4</c:v>
                </c:pt>
                <c:pt idx="898">
                  <c:v>8.7337850000000035E-4</c:v>
                </c:pt>
                <c:pt idx="899">
                  <c:v>7.9373750000000048E-4</c:v>
                </c:pt>
                <c:pt idx="900">
                  <c:v>8.0060310000000035E-4</c:v>
                </c:pt>
                <c:pt idx="901">
                  <c:v>9.5713880000000023E-4</c:v>
                </c:pt>
                <c:pt idx="902">
                  <c:v>1.219405E-3</c:v>
                </c:pt>
                <c:pt idx="903">
                  <c:v>1.3951640000000004E-3</c:v>
                </c:pt>
                <c:pt idx="904">
                  <c:v>1.3649550000000006E-3</c:v>
                </c:pt>
                <c:pt idx="905">
                  <c:v>1.2358820000000004E-3</c:v>
                </c:pt>
                <c:pt idx="906">
                  <c:v>1.0669880000000005E-3</c:v>
                </c:pt>
                <c:pt idx="907">
                  <c:v>9.1594520000000076E-4</c:v>
                </c:pt>
                <c:pt idx="908">
                  <c:v>8.7337850000000035E-4</c:v>
                </c:pt>
                <c:pt idx="909">
                  <c:v>7.9648380000000023E-4</c:v>
                </c:pt>
                <c:pt idx="910">
                  <c:v>6.3170940000000018E-4</c:v>
                </c:pt>
                <c:pt idx="911">
                  <c:v>5.7953080000000025E-4</c:v>
                </c:pt>
                <c:pt idx="912">
                  <c:v>7.1546970000000017E-4</c:v>
                </c:pt>
                <c:pt idx="913">
                  <c:v>8.5552790000000044E-4</c:v>
                </c:pt>
                <c:pt idx="914">
                  <c:v>9.5301950000000032E-4</c:v>
                </c:pt>
                <c:pt idx="915">
                  <c:v>1.0106900000000001E-3</c:v>
                </c:pt>
                <c:pt idx="916">
                  <c:v>9.4478070000000034E-4</c:v>
                </c:pt>
                <c:pt idx="917">
                  <c:v>8.5415480000000004E-4</c:v>
                </c:pt>
                <c:pt idx="918">
                  <c:v>8.7063229999999998E-4</c:v>
                </c:pt>
                <c:pt idx="919">
                  <c:v>8.3493110000000005E-4</c:v>
                </c:pt>
                <c:pt idx="920">
                  <c:v>6.7152990000000044E-4</c:v>
                </c:pt>
                <c:pt idx="921">
                  <c:v>5.6717270000000025E-4</c:v>
                </c:pt>
                <c:pt idx="922">
                  <c:v>5.3833720000000024E-4</c:v>
                </c:pt>
                <c:pt idx="923">
                  <c:v>5.2460600000000049E-4</c:v>
                </c:pt>
                <c:pt idx="924">
                  <c:v>5.5756090000000044E-4</c:v>
                </c:pt>
                <c:pt idx="925">
                  <c:v>6.0012760000000031E-4</c:v>
                </c:pt>
                <c:pt idx="926">
                  <c:v>5.7403830000000023E-4</c:v>
                </c:pt>
                <c:pt idx="927">
                  <c:v>5.877695000000002E-4</c:v>
                </c:pt>
                <c:pt idx="928">
                  <c:v>7.3881270000000028E-4</c:v>
                </c:pt>
                <c:pt idx="929">
                  <c:v>9.0221400000000036E-4</c:v>
                </c:pt>
                <c:pt idx="930">
                  <c:v>9.6812380000000004E-4</c:v>
                </c:pt>
                <c:pt idx="931">
                  <c:v>9.708700000000002E-4</c:v>
                </c:pt>
                <c:pt idx="932">
                  <c:v>9.0633340000000062E-4</c:v>
                </c:pt>
                <c:pt idx="933">
                  <c:v>8.2257310000000052E-4</c:v>
                </c:pt>
                <c:pt idx="934">
                  <c:v>8.0746870000000044E-4</c:v>
                </c:pt>
                <c:pt idx="935">
                  <c:v>8.1845370000000047E-4</c:v>
                </c:pt>
                <c:pt idx="936">
                  <c:v>8.1296120000000035E-4</c:v>
                </c:pt>
                <c:pt idx="937">
                  <c:v>8.1021500000000052E-4</c:v>
                </c:pt>
                <c:pt idx="938">
                  <c:v>8.3218490000000044E-4</c:v>
                </c:pt>
                <c:pt idx="939">
                  <c:v>8.9260220000000033E-4</c:v>
                </c:pt>
                <c:pt idx="940">
                  <c:v>8.6925910000000052E-4</c:v>
                </c:pt>
                <c:pt idx="941">
                  <c:v>7.0036540000000024E-4</c:v>
                </c:pt>
                <c:pt idx="942">
                  <c:v>5.0950170000000001E-4</c:v>
                </c:pt>
                <c:pt idx="943">
                  <c:v>3.4198110000000002E-4</c:v>
                </c:pt>
                <c:pt idx="944">
                  <c:v>2.8568309999999999E-4</c:v>
                </c:pt>
                <c:pt idx="945">
                  <c:v>4.545769000000003E-4</c:v>
                </c:pt>
                <c:pt idx="946">
                  <c:v>6.7976860000000018E-4</c:v>
                </c:pt>
                <c:pt idx="947">
                  <c:v>7.4018590000000039E-4</c:v>
                </c:pt>
                <c:pt idx="948">
                  <c:v>6.8251480000000022E-4</c:v>
                </c:pt>
                <c:pt idx="949">
                  <c:v>5.0812860000000036E-4</c:v>
                </c:pt>
                <c:pt idx="950">
                  <c:v>2.472358E-4</c:v>
                </c:pt>
                <c:pt idx="951">
                  <c:v>1.0717750000000004E-4</c:v>
                </c:pt>
                <c:pt idx="952">
                  <c:v>1.0305820000000006E-4</c:v>
                </c:pt>
                <c:pt idx="953">
                  <c:v>8.3834510000000074E-5</c:v>
                </c:pt>
                <c:pt idx="954">
                  <c:v>8.2461390000000036E-5</c:v>
                </c:pt>
                <c:pt idx="955">
                  <c:v>1.7446040000000001E-4</c:v>
                </c:pt>
                <c:pt idx="956">
                  <c:v>3.1039930000000015E-4</c:v>
                </c:pt>
                <c:pt idx="957">
                  <c:v>5.0675549999999985E-4</c:v>
                </c:pt>
                <c:pt idx="958">
                  <c:v>6.9212670000000039E-4</c:v>
                </c:pt>
                <c:pt idx="959">
                  <c:v>7.1821590000000022E-4</c:v>
                </c:pt>
                <c:pt idx="960">
                  <c:v>5.9463510000000029E-4</c:v>
                </c:pt>
                <c:pt idx="961">
                  <c:v>4.7105430000000015E-4</c:v>
                </c:pt>
                <c:pt idx="962">
                  <c:v>4.1475639999999999E-4</c:v>
                </c:pt>
                <c:pt idx="963">
                  <c:v>3.7356280000000014E-4</c:v>
                </c:pt>
                <c:pt idx="964">
                  <c:v>2.9941430000000012E-4</c:v>
                </c:pt>
                <c:pt idx="965">
                  <c:v>2.2938520000000007E-4</c:v>
                </c:pt>
                <c:pt idx="966">
                  <c:v>2.6645950000000015E-4</c:v>
                </c:pt>
                <c:pt idx="967">
                  <c:v>4.6830810000000016E-4</c:v>
                </c:pt>
                <c:pt idx="968">
                  <c:v>8.0609560000000048E-4</c:v>
                </c:pt>
                <c:pt idx="969">
                  <c:v>1.0340340000000001E-3</c:v>
                </c:pt>
                <c:pt idx="970">
                  <c:v>9.5851190000000063E-4</c:v>
                </c:pt>
                <c:pt idx="971">
                  <c:v>6.6466430000000046E-4</c:v>
                </c:pt>
                <c:pt idx="972">
                  <c:v>4.0514460000000023E-4</c:v>
                </c:pt>
                <c:pt idx="973">
                  <c:v>3.2962300000000019E-4</c:v>
                </c:pt>
                <c:pt idx="974">
                  <c:v>4.6830810000000016E-4</c:v>
                </c:pt>
                <c:pt idx="975">
                  <c:v>6.4132120000000032E-4</c:v>
                </c:pt>
                <c:pt idx="976">
                  <c:v>6.5093310000000027E-4</c:v>
                </c:pt>
                <c:pt idx="977">
                  <c:v>4.8753180000000009E-4</c:v>
                </c:pt>
                <c:pt idx="978">
                  <c:v>3.392348E-4</c:v>
                </c:pt>
                <c:pt idx="979">
                  <c:v>3.8454780000000006E-4</c:v>
                </c:pt>
                <c:pt idx="980">
                  <c:v>6.0836630000000059E-4</c:v>
                </c:pt>
                <c:pt idx="981">
                  <c:v>9.035871E-4</c:v>
                </c:pt>
                <c:pt idx="982">
                  <c:v>1.069735E-3</c:v>
                </c:pt>
                <c:pt idx="983">
                  <c:v>1.0518839999999999E-3</c:v>
                </c:pt>
                <c:pt idx="984">
                  <c:v>9.4340760000000026E-4</c:v>
                </c:pt>
                <c:pt idx="985">
                  <c:v>8.6925910000000052E-4</c:v>
                </c:pt>
                <c:pt idx="986">
                  <c:v>8.5278170000000039E-4</c:v>
                </c:pt>
                <c:pt idx="987">
                  <c:v>8.4866230000000035E-4</c:v>
                </c:pt>
                <c:pt idx="988">
                  <c:v>7.7451390000000031E-4</c:v>
                </c:pt>
                <c:pt idx="989">
                  <c:v>6.3033630000000043E-4</c:v>
                </c:pt>
                <c:pt idx="990">
                  <c:v>4.9027800000000024E-4</c:v>
                </c:pt>
                <c:pt idx="991">
                  <c:v>3.5571230000000016E-4</c:v>
                </c:pt>
                <c:pt idx="992">
                  <c:v>2.5135510000000018E-4</c:v>
                </c:pt>
                <c:pt idx="993">
                  <c:v>2.197734000000002E-4</c:v>
                </c:pt>
                <c:pt idx="994">
                  <c:v>2.8156380000000003E-4</c:v>
                </c:pt>
              </c:numCache>
            </c:numRef>
          </c:yVal>
          <c:smooth val="1"/>
        </c:ser>
        <c:ser>
          <c:idx val="11"/>
          <c:order val="11"/>
          <c:marker>
            <c:symbol val="none"/>
          </c:marker>
          <c:xVal>
            <c:numRef>
              <c:f>Sheet1!$A$1:$A$995</c:f>
              <c:numCache>
                <c:formatCode>General</c:formatCode>
                <c:ptCount val="995"/>
                <c:pt idx="0">
                  <c:v>7.4850000000000065E-8</c:v>
                </c:pt>
                <c:pt idx="1">
                  <c:v>7.4900000000000069E-8</c:v>
                </c:pt>
                <c:pt idx="2">
                  <c:v>7.4950000000000085E-8</c:v>
                </c:pt>
                <c:pt idx="3">
                  <c:v>7.5000000000000063E-8</c:v>
                </c:pt>
                <c:pt idx="4">
                  <c:v>7.5050000000000053E-8</c:v>
                </c:pt>
                <c:pt idx="5">
                  <c:v>7.5100000000000057E-8</c:v>
                </c:pt>
                <c:pt idx="6">
                  <c:v>7.5150000000000061E-8</c:v>
                </c:pt>
                <c:pt idx="7">
                  <c:v>7.5200000000000051E-8</c:v>
                </c:pt>
                <c:pt idx="8">
                  <c:v>7.5250000000000055E-8</c:v>
                </c:pt>
                <c:pt idx="9">
                  <c:v>7.5300000000000085E-8</c:v>
                </c:pt>
                <c:pt idx="10">
                  <c:v>7.5350000000000049E-8</c:v>
                </c:pt>
                <c:pt idx="11">
                  <c:v>7.540000000000008E-8</c:v>
                </c:pt>
                <c:pt idx="12">
                  <c:v>7.5450000000000057E-8</c:v>
                </c:pt>
                <c:pt idx="13">
                  <c:v>7.5500000000000061E-8</c:v>
                </c:pt>
                <c:pt idx="14">
                  <c:v>7.5550000000000051E-8</c:v>
                </c:pt>
                <c:pt idx="15">
                  <c:v>7.5600000000000055E-8</c:v>
                </c:pt>
                <c:pt idx="16">
                  <c:v>7.5650000000000059E-8</c:v>
                </c:pt>
                <c:pt idx="17">
                  <c:v>7.5700000000000049E-8</c:v>
                </c:pt>
                <c:pt idx="18">
                  <c:v>7.5750000000000079E-8</c:v>
                </c:pt>
                <c:pt idx="19">
                  <c:v>7.5800000000000057E-8</c:v>
                </c:pt>
                <c:pt idx="20">
                  <c:v>7.5850000000000087E-8</c:v>
                </c:pt>
                <c:pt idx="21">
                  <c:v>7.5900000000000064E-8</c:v>
                </c:pt>
                <c:pt idx="22">
                  <c:v>7.5950000000000055E-8</c:v>
                </c:pt>
                <c:pt idx="23">
                  <c:v>7.6000000000000085E-8</c:v>
                </c:pt>
                <c:pt idx="24">
                  <c:v>7.6050000000000062E-8</c:v>
                </c:pt>
                <c:pt idx="25">
                  <c:v>7.6100000000000053E-8</c:v>
                </c:pt>
                <c:pt idx="26">
                  <c:v>7.6150000000000057E-8</c:v>
                </c:pt>
                <c:pt idx="27">
                  <c:v>7.6200000000000047E-8</c:v>
                </c:pt>
                <c:pt idx="28">
                  <c:v>7.6250000000000038E-8</c:v>
                </c:pt>
                <c:pt idx="29">
                  <c:v>7.6300000000000055E-8</c:v>
                </c:pt>
                <c:pt idx="30">
                  <c:v>7.6350000000000085E-8</c:v>
                </c:pt>
                <c:pt idx="31">
                  <c:v>7.6400000000000062E-8</c:v>
                </c:pt>
                <c:pt idx="32">
                  <c:v>7.6450000000000053E-8</c:v>
                </c:pt>
                <c:pt idx="33">
                  <c:v>7.6500000000000056E-8</c:v>
                </c:pt>
                <c:pt idx="34">
                  <c:v>7.655000000000006E-8</c:v>
                </c:pt>
                <c:pt idx="35">
                  <c:v>7.6600000000000051E-8</c:v>
                </c:pt>
                <c:pt idx="36">
                  <c:v>7.6650000000000054E-8</c:v>
                </c:pt>
                <c:pt idx="37">
                  <c:v>7.6700000000000085E-8</c:v>
                </c:pt>
                <c:pt idx="38">
                  <c:v>7.6750000000000062E-8</c:v>
                </c:pt>
                <c:pt idx="39">
                  <c:v>7.6800000000000052E-8</c:v>
                </c:pt>
                <c:pt idx="40">
                  <c:v>7.6850000000000056E-8</c:v>
                </c:pt>
                <c:pt idx="41">
                  <c:v>7.690000000000006E-8</c:v>
                </c:pt>
                <c:pt idx="42">
                  <c:v>7.695000000000005E-8</c:v>
                </c:pt>
                <c:pt idx="43">
                  <c:v>7.7000000000000081E-8</c:v>
                </c:pt>
                <c:pt idx="44">
                  <c:v>7.7050000000000084E-8</c:v>
                </c:pt>
                <c:pt idx="45">
                  <c:v>7.7100000000000088E-8</c:v>
                </c:pt>
                <c:pt idx="46">
                  <c:v>7.7150000000000065E-8</c:v>
                </c:pt>
                <c:pt idx="47">
                  <c:v>7.7200000000000056E-8</c:v>
                </c:pt>
                <c:pt idx="48">
                  <c:v>7.725000000000006E-8</c:v>
                </c:pt>
                <c:pt idx="49">
                  <c:v>7.730000000000005E-8</c:v>
                </c:pt>
                <c:pt idx="50">
                  <c:v>7.7350000000000081E-8</c:v>
                </c:pt>
                <c:pt idx="51">
                  <c:v>7.7400000000000084E-8</c:v>
                </c:pt>
                <c:pt idx="52">
                  <c:v>7.7450000000000088E-8</c:v>
                </c:pt>
                <c:pt idx="53">
                  <c:v>7.7500000000000065E-8</c:v>
                </c:pt>
                <c:pt idx="54">
                  <c:v>7.7550000000000056E-8</c:v>
                </c:pt>
                <c:pt idx="55">
                  <c:v>7.7600000000000086E-8</c:v>
                </c:pt>
                <c:pt idx="56">
                  <c:v>7.765000000000005E-8</c:v>
                </c:pt>
                <c:pt idx="57">
                  <c:v>7.770000000000008E-8</c:v>
                </c:pt>
                <c:pt idx="58">
                  <c:v>7.7750000000000084E-8</c:v>
                </c:pt>
                <c:pt idx="59">
                  <c:v>7.7800000000000088E-8</c:v>
                </c:pt>
                <c:pt idx="60">
                  <c:v>7.7850000000000065E-8</c:v>
                </c:pt>
                <c:pt idx="61">
                  <c:v>7.7900000000000056E-8</c:v>
                </c:pt>
                <c:pt idx="62">
                  <c:v>7.7950000000000086E-8</c:v>
                </c:pt>
                <c:pt idx="63">
                  <c:v>7.8000000000000063E-8</c:v>
                </c:pt>
                <c:pt idx="64">
                  <c:v>7.8050000000000054E-8</c:v>
                </c:pt>
                <c:pt idx="65">
                  <c:v>7.8100000000000071E-8</c:v>
                </c:pt>
                <c:pt idx="66">
                  <c:v>7.8150000000000061E-8</c:v>
                </c:pt>
                <c:pt idx="67">
                  <c:v>7.8200000000000052E-8</c:v>
                </c:pt>
                <c:pt idx="68">
                  <c:v>7.8250000000000055E-8</c:v>
                </c:pt>
                <c:pt idx="69">
                  <c:v>7.8300000000000086E-8</c:v>
                </c:pt>
                <c:pt idx="70">
                  <c:v>7.835000000000005E-8</c:v>
                </c:pt>
                <c:pt idx="71">
                  <c:v>7.8400000000000054E-8</c:v>
                </c:pt>
                <c:pt idx="72">
                  <c:v>7.8450000000000057E-8</c:v>
                </c:pt>
                <c:pt idx="73">
                  <c:v>7.8500000000000061E-8</c:v>
                </c:pt>
                <c:pt idx="74">
                  <c:v>7.8550000000000052E-8</c:v>
                </c:pt>
                <c:pt idx="75">
                  <c:v>7.8600000000000055E-8</c:v>
                </c:pt>
                <c:pt idx="76">
                  <c:v>7.8650000000000059E-8</c:v>
                </c:pt>
                <c:pt idx="77">
                  <c:v>7.870000000000005E-8</c:v>
                </c:pt>
                <c:pt idx="78">
                  <c:v>7.875000000000008E-8</c:v>
                </c:pt>
                <c:pt idx="79">
                  <c:v>7.8800000000000057E-8</c:v>
                </c:pt>
                <c:pt idx="80">
                  <c:v>7.8850000000000087E-8</c:v>
                </c:pt>
                <c:pt idx="81">
                  <c:v>7.8900000000000065E-8</c:v>
                </c:pt>
                <c:pt idx="82">
                  <c:v>7.8950000000000055E-8</c:v>
                </c:pt>
                <c:pt idx="83">
                  <c:v>7.9000000000000085E-8</c:v>
                </c:pt>
                <c:pt idx="84">
                  <c:v>7.9050000000000049E-8</c:v>
                </c:pt>
                <c:pt idx="85">
                  <c:v>7.910000000000008E-8</c:v>
                </c:pt>
                <c:pt idx="86">
                  <c:v>7.9150000000000057E-8</c:v>
                </c:pt>
                <c:pt idx="87">
                  <c:v>7.9200000000000087E-8</c:v>
                </c:pt>
                <c:pt idx="88">
                  <c:v>7.9250000000000064E-8</c:v>
                </c:pt>
                <c:pt idx="89">
                  <c:v>7.9300000000000081E-8</c:v>
                </c:pt>
                <c:pt idx="90">
                  <c:v>7.9350000000000098E-8</c:v>
                </c:pt>
                <c:pt idx="91">
                  <c:v>7.9400000000000076E-8</c:v>
                </c:pt>
                <c:pt idx="92">
                  <c:v>7.9450000000000079E-8</c:v>
                </c:pt>
                <c:pt idx="93">
                  <c:v>7.9500000000000083E-8</c:v>
                </c:pt>
                <c:pt idx="94">
                  <c:v>7.9550000000000087E-8</c:v>
                </c:pt>
                <c:pt idx="95">
                  <c:v>7.9600000000000064E-8</c:v>
                </c:pt>
                <c:pt idx="96">
                  <c:v>7.9650000000000055E-8</c:v>
                </c:pt>
                <c:pt idx="97">
                  <c:v>7.9700000000000098E-8</c:v>
                </c:pt>
                <c:pt idx="98">
                  <c:v>7.9750000000000089E-8</c:v>
                </c:pt>
                <c:pt idx="99">
                  <c:v>7.9800000000000079E-8</c:v>
                </c:pt>
                <c:pt idx="100">
                  <c:v>7.9850000000000083E-8</c:v>
                </c:pt>
                <c:pt idx="101">
                  <c:v>7.9900000000000087E-8</c:v>
                </c:pt>
                <c:pt idx="102">
                  <c:v>7.9950000000000051E-8</c:v>
                </c:pt>
                <c:pt idx="103">
                  <c:v>8.0000000000000068E-8</c:v>
                </c:pt>
                <c:pt idx="104">
                  <c:v>8.0050000000000085E-8</c:v>
                </c:pt>
                <c:pt idx="105">
                  <c:v>8.0100000000000089E-8</c:v>
                </c:pt>
                <c:pt idx="106">
                  <c:v>8.0150000000000092E-8</c:v>
                </c:pt>
                <c:pt idx="107">
                  <c:v>8.020000000000007E-8</c:v>
                </c:pt>
                <c:pt idx="108">
                  <c:v>8.0250000000000073E-8</c:v>
                </c:pt>
                <c:pt idx="109">
                  <c:v>8.0300000000000077E-8</c:v>
                </c:pt>
                <c:pt idx="110">
                  <c:v>8.0350000000000068E-8</c:v>
                </c:pt>
                <c:pt idx="111">
                  <c:v>8.0400000000000058E-8</c:v>
                </c:pt>
                <c:pt idx="112">
                  <c:v>8.0450000000000088E-8</c:v>
                </c:pt>
                <c:pt idx="113">
                  <c:v>8.0500000000000092E-8</c:v>
                </c:pt>
                <c:pt idx="114">
                  <c:v>8.0550000000000109E-8</c:v>
                </c:pt>
                <c:pt idx="115">
                  <c:v>8.0600000000000073E-8</c:v>
                </c:pt>
                <c:pt idx="116">
                  <c:v>8.0650000000000103E-8</c:v>
                </c:pt>
                <c:pt idx="117">
                  <c:v>8.0700000000000081E-8</c:v>
                </c:pt>
                <c:pt idx="118">
                  <c:v>8.0750000000000084E-8</c:v>
                </c:pt>
                <c:pt idx="119">
                  <c:v>8.0800000000000088E-8</c:v>
                </c:pt>
                <c:pt idx="120">
                  <c:v>8.0850000000000092E-8</c:v>
                </c:pt>
                <c:pt idx="121">
                  <c:v>8.0900000000000069E-8</c:v>
                </c:pt>
                <c:pt idx="122">
                  <c:v>8.0950000000000073E-8</c:v>
                </c:pt>
                <c:pt idx="123">
                  <c:v>8.100000000000009E-8</c:v>
                </c:pt>
                <c:pt idx="124">
                  <c:v>8.1050000000000081E-8</c:v>
                </c:pt>
                <c:pt idx="125">
                  <c:v>8.1100000000000071E-8</c:v>
                </c:pt>
                <c:pt idx="126">
                  <c:v>8.1150000000000088E-8</c:v>
                </c:pt>
                <c:pt idx="127">
                  <c:v>8.1200000000000079E-8</c:v>
                </c:pt>
                <c:pt idx="128">
                  <c:v>8.1250000000000069E-8</c:v>
                </c:pt>
                <c:pt idx="129">
                  <c:v>8.1300000000000046E-8</c:v>
                </c:pt>
                <c:pt idx="130">
                  <c:v>8.1350000000000063E-8</c:v>
                </c:pt>
                <c:pt idx="131">
                  <c:v>8.1400000000000041E-8</c:v>
                </c:pt>
                <c:pt idx="132">
                  <c:v>8.1450000000000071E-8</c:v>
                </c:pt>
                <c:pt idx="133">
                  <c:v>8.1500000000000075E-8</c:v>
                </c:pt>
                <c:pt idx="134">
                  <c:v>8.1550000000000105E-8</c:v>
                </c:pt>
                <c:pt idx="135">
                  <c:v>8.1600000000000069E-8</c:v>
                </c:pt>
                <c:pt idx="136">
                  <c:v>8.1650000000000086E-8</c:v>
                </c:pt>
                <c:pt idx="137">
                  <c:v>8.170000000000009E-8</c:v>
                </c:pt>
                <c:pt idx="138">
                  <c:v>8.175000000000008E-8</c:v>
                </c:pt>
                <c:pt idx="139">
                  <c:v>8.1800000000000071E-8</c:v>
                </c:pt>
                <c:pt idx="140">
                  <c:v>8.1850000000000074E-8</c:v>
                </c:pt>
                <c:pt idx="141">
                  <c:v>8.1900000000000078E-8</c:v>
                </c:pt>
                <c:pt idx="142">
                  <c:v>8.1950000000000069E-8</c:v>
                </c:pt>
                <c:pt idx="143">
                  <c:v>8.2000000000000059E-8</c:v>
                </c:pt>
                <c:pt idx="144">
                  <c:v>8.2050000000000076E-8</c:v>
                </c:pt>
                <c:pt idx="145">
                  <c:v>8.210000000000004E-8</c:v>
                </c:pt>
                <c:pt idx="146">
                  <c:v>8.2150000000000071E-8</c:v>
                </c:pt>
                <c:pt idx="147">
                  <c:v>8.2200000000000048E-8</c:v>
                </c:pt>
                <c:pt idx="148">
                  <c:v>8.2250000000000091E-8</c:v>
                </c:pt>
                <c:pt idx="149">
                  <c:v>8.2300000000000055E-8</c:v>
                </c:pt>
                <c:pt idx="150">
                  <c:v>8.2350000000000072E-8</c:v>
                </c:pt>
                <c:pt idx="151">
                  <c:v>8.2400000000000063E-8</c:v>
                </c:pt>
                <c:pt idx="152">
                  <c:v>8.245000000000004E-8</c:v>
                </c:pt>
                <c:pt idx="153">
                  <c:v>8.250000000000007E-8</c:v>
                </c:pt>
                <c:pt idx="154">
                  <c:v>8.2550000000000074E-8</c:v>
                </c:pt>
                <c:pt idx="155">
                  <c:v>8.2600000000000091E-8</c:v>
                </c:pt>
                <c:pt idx="156">
                  <c:v>8.2650000000000082E-8</c:v>
                </c:pt>
                <c:pt idx="157">
                  <c:v>8.2700000000000072E-8</c:v>
                </c:pt>
                <c:pt idx="158">
                  <c:v>8.2750000000000076E-8</c:v>
                </c:pt>
                <c:pt idx="159">
                  <c:v>8.2800000000000053E-8</c:v>
                </c:pt>
                <c:pt idx="160">
                  <c:v>8.285000000000007E-8</c:v>
                </c:pt>
                <c:pt idx="161">
                  <c:v>8.2900000000000061E-8</c:v>
                </c:pt>
                <c:pt idx="162">
                  <c:v>8.2950000000000078E-8</c:v>
                </c:pt>
                <c:pt idx="163">
                  <c:v>8.3000000000000081E-8</c:v>
                </c:pt>
                <c:pt idx="164">
                  <c:v>8.3050000000000085E-8</c:v>
                </c:pt>
                <c:pt idx="165">
                  <c:v>8.3100000000000089E-8</c:v>
                </c:pt>
                <c:pt idx="166">
                  <c:v>8.3150000000000106E-8</c:v>
                </c:pt>
                <c:pt idx="167">
                  <c:v>8.320000000000007E-8</c:v>
                </c:pt>
                <c:pt idx="168">
                  <c:v>8.3250000000000087E-8</c:v>
                </c:pt>
                <c:pt idx="169">
                  <c:v>8.3300000000000091E-8</c:v>
                </c:pt>
                <c:pt idx="170">
                  <c:v>8.3350000000000081E-8</c:v>
                </c:pt>
                <c:pt idx="171">
                  <c:v>8.3400000000000072E-8</c:v>
                </c:pt>
                <c:pt idx="172">
                  <c:v>8.3450000000000102E-8</c:v>
                </c:pt>
                <c:pt idx="173">
                  <c:v>8.3500000000000106E-8</c:v>
                </c:pt>
                <c:pt idx="174">
                  <c:v>8.355000000000011E-8</c:v>
                </c:pt>
                <c:pt idx="175">
                  <c:v>8.3600000000000087E-8</c:v>
                </c:pt>
                <c:pt idx="176">
                  <c:v>8.3650000000000104E-8</c:v>
                </c:pt>
                <c:pt idx="177">
                  <c:v>8.3700000000000081E-8</c:v>
                </c:pt>
                <c:pt idx="178">
                  <c:v>8.3750000000000111E-8</c:v>
                </c:pt>
                <c:pt idx="179">
                  <c:v>8.3800000000000102E-8</c:v>
                </c:pt>
                <c:pt idx="180">
                  <c:v>8.3850000000000106E-8</c:v>
                </c:pt>
                <c:pt idx="181">
                  <c:v>8.3900000000000083E-8</c:v>
                </c:pt>
                <c:pt idx="182">
                  <c:v>8.3950000000000087E-8</c:v>
                </c:pt>
                <c:pt idx="183">
                  <c:v>8.400000000000009E-8</c:v>
                </c:pt>
                <c:pt idx="184">
                  <c:v>8.4050000000000107E-8</c:v>
                </c:pt>
                <c:pt idx="185">
                  <c:v>8.4100000000000071E-8</c:v>
                </c:pt>
                <c:pt idx="186">
                  <c:v>8.4150000000000102E-8</c:v>
                </c:pt>
                <c:pt idx="187">
                  <c:v>8.4200000000000092E-8</c:v>
                </c:pt>
                <c:pt idx="188">
                  <c:v>8.4250000000000083E-8</c:v>
                </c:pt>
                <c:pt idx="189">
                  <c:v>8.4300000000000073E-8</c:v>
                </c:pt>
                <c:pt idx="190">
                  <c:v>8.4350000000000077E-8</c:v>
                </c:pt>
                <c:pt idx="191">
                  <c:v>8.4400000000000054E-8</c:v>
                </c:pt>
                <c:pt idx="192">
                  <c:v>8.4450000000000071E-8</c:v>
                </c:pt>
                <c:pt idx="193">
                  <c:v>8.4500000000000102E-8</c:v>
                </c:pt>
                <c:pt idx="194">
                  <c:v>8.4550000000000145E-8</c:v>
                </c:pt>
                <c:pt idx="195">
                  <c:v>8.4600000000000083E-8</c:v>
                </c:pt>
                <c:pt idx="196">
                  <c:v>8.4650000000000113E-8</c:v>
                </c:pt>
                <c:pt idx="197">
                  <c:v>8.4700000000000103E-8</c:v>
                </c:pt>
                <c:pt idx="198">
                  <c:v>8.4750000000000107E-8</c:v>
                </c:pt>
                <c:pt idx="199">
                  <c:v>8.4800000000000071E-8</c:v>
                </c:pt>
                <c:pt idx="200">
                  <c:v>8.4850000000000101E-8</c:v>
                </c:pt>
                <c:pt idx="201">
                  <c:v>8.4900000000000132E-8</c:v>
                </c:pt>
                <c:pt idx="202">
                  <c:v>8.4950000000000082E-8</c:v>
                </c:pt>
                <c:pt idx="203">
                  <c:v>8.5000000000000073E-8</c:v>
                </c:pt>
                <c:pt idx="204">
                  <c:v>8.5050000000000103E-8</c:v>
                </c:pt>
                <c:pt idx="205">
                  <c:v>8.5100000000000067E-8</c:v>
                </c:pt>
                <c:pt idx="206">
                  <c:v>8.5150000000000084E-8</c:v>
                </c:pt>
                <c:pt idx="207">
                  <c:v>8.5200000000000075E-8</c:v>
                </c:pt>
                <c:pt idx="208">
                  <c:v>8.5250000000000092E-8</c:v>
                </c:pt>
                <c:pt idx="209">
                  <c:v>8.5300000000000069E-8</c:v>
                </c:pt>
                <c:pt idx="210">
                  <c:v>8.5350000000000073E-8</c:v>
                </c:pt>
                <c:pt idx="211">
                  <c:v>8.5400000000000076E-8</c:v>
                </c:pt>
                <c:pt idx="212">
                  <c:v>8.5450000000000067E-8</c:v>
                </c:pt>
                <c:pt idx="213">
                  <c:v>8.5500000000000084E-8</c:v>
                </c:pt>
                <c:pt idx="214">
                  <c:v>8.5550000000000088E-8</c:v>
                </c:pt>
                <c:pt idx="215">
                  <c:v>8.5600000000000118E-8</c:v>
                </c:pt>
                <c:pt idx="216">
                  <c:v>8.5650000000000109E-8</c:v>
                </c:pt>
                <c:pt idx="217">
                  <c:v>8.5700000000000073E-8</c:v>
                </c:pt>
                <c:pt idx="218">
                  <c:v>8.5750000000000103E-8</c:v>
                </c:pt>
                <c:pt idx="219">
                  <c:v>8.580000000000008E-8</c:v>
                </c:pt>
                <c:pt idx="220">
                  <c:v>8.5850000000000084E-8</c:v>
                </c:pt>
                <c:pt idx="221">
                  <c:v>8.5900000000000074E-8</c:v>
                </c:pt>
                <c:pt idx="222">
                  <c:v>8.5950000000000091E-8</c:v>
                </c:pt>
                <c:pt idx="223">
                  <c:v>8.6000000000000069E-8</c:v>
                </c:pt>
                <c:pt idx="224">
                  <c:v>8.6050000000000072E-8</c:v>
                </c:pt>
                <c:pt idx="225">
                  <c:v>8.6100000000000089E-8</c:v>
                </c:pt>
                <c:pt idx="226">
                  <c:v>8.615000000000008E-8</c:v>
                </c:pt>
                <c:pt idx="227">
                  <c:v>8.620000000000007E-8</c:v>
                </c:pt>
                <c:pt idx="228">
                  <c:v>8.6250000000000074E-8</c:v>
                </c:pt>
                <c:pt idx="229">
                  <c:v>8.6300000000000078E-8</c:v>
                </c:pt>
                <c:pt idx="230">
                  <c:v>8.6350000000000068E-8</c:v>
                </c:pt>
                <c:pt idx="231">
                  <c:v>8.6400000000000059E-8</c:v>
                </c:pt>
                <c:pt idx="232">
                  <c:v>8.6450000000000076E-8</c:v>
                </c:pt>
                <c:pt idx="233">
                  <c:v>8.650000000000008E-8</c:v>
                </c:pt>
                <c:pt idx="234">
                  <c:v>8.6550000000000083E-8</c:v>
                </c:pt>
                <c:pt idx="235">
                  <c:v>8.6600000000000074E-8</c:v>
                </c:pt>
                <c:pt idx="236">
                  <c:v>8.6650000000000104E-8</c:v>
                </c:pt>
                <c:pt idx="237">
                  <c:v>8.6700000000000068E-8</c:v>
                </c:pt>
                <c:pt idx="238">
                  <c:v>8.6750000000000085E-8</c:v>
                </c:pt>
                <c:pt idx="239">
                  <c:v>8.6800000000000089E-8</c:v>
                </c:pt>
                <c:pt idx="240">
                  <c:v>8.685000000000008E-8</c:v>
                </c:pt>
                <c:pt idx="241">
                  <c:v>8.690000000000007E-8</c:v>
                </c:pt>
                <c:pt idx="242">
                  <c:v>8.6950000000000074E-8</c:v>
                </c:pt>
                <c:pt idx="243">
                  <c:v>8.7000000000000091E-8</c:v>
                </c:pt>
                <c:pt idx="244">
                  <c:v>8.7050000000000081E-8</c:v>
                </c:pt>
                <c:pt idx="245">
                  <c:v>8.7100000000000059E-8</c:v>
                </c:pt>
                <c:pt idx="246">
                  <c:v>8.7150000000000089E-8</c:v>
                </c:pt>
                <c:pt idx="247">
                  <c:v>8.720000000000004E-8</c:v>
                </c:pt>
                <c:pt idx="248">
                  <c:v>8.725000000000007E-8</c:v>
                </c:pt>
                <c:pt idx="249">
                  <c:v>8.7300000000000047E-8</c:v>
                </c:pt>
                <c:pt idx="250">
                  <c:v>8.7350000000000064E-8</c:v>
                </c:pt>
                <c:pt idx="251">
                  <c:v>8.7400000000000041E-8</c:v>
                </c:pt>
                <c:pt idx="252">
                  <c:v>8.7450000000000072E-8</c:v>
                </c:pt>
                <c:pt idx="253">
                  <c:v>8.7500000000000089E-8</c:v>
                </c:pt>
                <c:pt idx="254">
                  <c:v>8.7550000000000106E-8</c:v>
                </c:pt>
                <c:pt idx="255">
                  <c:v>8.760000000000007E-8</c:v>
                </c:pt>
                <c:pt idx="256">
                  <c:v>8.7650000000000087E-8</c:v>
                </c:pt>
                <c:pt idx="257">
                  <c:v>8.770000000000009E-8</c:v>
                </c:pt>
                <c:pt idx="258">
                  <c:v>8.7750000000000081E-8</c:v>
                </c:pt>
                <c:pt idx="259">
                  <c:v>8.7800000000000072E-8</c:v>
                </c:pt>
                <c:pt idx="260">
                  <c:v>8.7850000000000089E-8</c:v>
                </c:pt>
                <c:pt idx="261">
                  <c:v>8.7900000000000053E-8</c:v>
                </c:pt>
                <c:pt idx="262">
                  <c:v>8.795000000000007E-8</c:v>
                </c:pt>
                <c:pt idx="263">
                  <c:v>8.8000000000000087E-8</c:v>
                </c:pt>
                <c:pt idx="264">
                  <c:v>8.8050000000000104E-8</c:v>
                </c:pt>
                <c:pt idx="265">
                  <c:v>8.8100000000000081E-8</c:v>
                </c:pt>
                <c:pt idx="266">
                  <c:v>8.8150000000000111E-8</c:v>
                </c:pt>
                <c:pt idx="267">
                  <c:v>8.8200000000000102E-8</c:v>
                </c:pt>
                <c:pt idx="268">
                  <c:v>8.8250000000000105E-8</c:v>
                </c:pt>
                <c:pt idx="269">
                  <c:v>8.8300000000000069E-8</c:v>
                </c:pt>
                <c:pt idx="270">
                  <c:v>8.8350000000000086E-8</c:v>
                </c:pt>
                <c:pt idx="271">
                  <c:v>8.840000000000009E-8</c:v>
                </c:pt>
                <c:pt idx="272">
                  <c:v>8.8450000000000081E-8</c:v>
                </c:pt>
                <c:pt idx="273">
                  <c:v>8.8500000000000111E-8</c:v>
                </c:pt>
                <c:pt idx="274">
                  <c:v>8.8550000000000128E-8</c:v>
                </c:pt>
                <c:pt idx="275">
                  <c:v>8.8600000000000145E-8</c:v>
                </c:pt>
                <c:pt idx="276">
                  <c:v>8.8650000000000109E-8</c:v>
                </c:pt>
                <c:pt idx="277">
                  <c:v>8.8700000000000086E-8</c:v>
                </c:pt>
                <c:pt idx="278">
                  <c:v>8.8750000000000116E-8</c:v>
                </c:pt>
                <c:pt idx="279">
                  <c:v>8.880000000000008E-8</c:v>
                </c:pt>
                <c:pt idx="280">
                  <c:v>8.8850000000000111E-8</c:v>
                </c:pt>
                <c:pt idx="281">
                  <c:v>8.8900000000000101E-8</c:v>
                </c:pt>
                <c:pt idx="282">
                  <c:v>8.8950000000000105E-8</c:v>
                </c:pt>
                <c:pt idx="283">
                  <c:v>8.9000000000000082E-8</c:v>
                </c:pt>
                <c:pt idx="284">
                  <c:v>8.9050000000000086E-8</c:v>
                </c:pt>
                <c:pt idx="285">
                  <c:v>8.910000000000009E-8</c:v>
                </c:pt>
                <c:pt idx="286">
                  <c:v>8.9150000000000107E-8</c:v>
                </c:pt>
                <c:pt idx="287">
                  <c:v>8.9200000000000071E-8</c:v>
                </c:pt>
                <c:pt idx="288">
                  <c:v>8.9250000000000088E-8</c:v>
                </c:pt>
                <c:pt idx="289">
                  <c:v>8.9300000000000105E-8</c:v>
                </c:pt>
                <c:pt idx="290">
                  <c:v>8.9350000000000082E-8</c:v>
                </c:pt>
                <c:pt idx="291">
                  <c:v>8.9400000000000073E-8</c:v>
                </c:pt>
                <c:pt idx="292">
                  <c:v>8.9450000000000076E-8</c:v>
                </c:pt>
                <c:pt idx="293">
                  <c:v>8.9500000000000107E-8</c:v>
                </c:pt>
                <c:pt idx="294">
                  <c:v>8.955000000000011E-8</c:v>
                </c:pt>
                <c:pt idx="295">
                  <c:v>8.9600000000000088E-8</c:v>
                </c:pt>
                <c:pt idx="296">
                  <c:v>8.9650000000000131E-8</c:v>
                </c:pt>
                <c:pt idx="297">
                  <c:v>8.9700000000000082E-8</c:v>
                </c:pt>
                <c:pt idx="298">
                  <c:v>8.9750000000000125E-8</c:v>
                </c:pt>
                <c:pt idx="299">
                  <c:v>8.9800000000000103E-8</c:v>
                </c:pt>
                <c:pt idx="300">
                  <c:v>8.9850000000000106E-8</c:v>
                </c:pt>
                <c:pt idx="301">
                  <c:v>8.9900000000000084E-8</c:v>
                </c:pt>
                <c:pt idx="302">
                  <c:v>8.9950000000000087E-8</c:v>
                </c:pt>
                <c:pt idx="303">
                  <c:v>9.0000000000000104E-8</c:v>
                </c:pt>
                <c:pt idx="304">
                  <c:v>9.0050000000000082E-8</c:v>
                </c:pt>
                <c:pt idx="305">
                  <c:v>9.0100000000000072E-8</c:v>
                </c:pt>
                <c:pt idx="306">
                  <c:v>9.0150000000000102E-8</c:v>
                </c:pt>
                <c:pt idx="307">
                  <c:v>9.0200000000000067E-8</c:v>
                </c:pt>
                <c:pt idx="308">
                  <c:v>9.0250000000000084E-8</c:v>
                </c:pt>
                <c:pt idx="309">
                  <c:v>9.0300000000000074E-8</c:v>
                </c:pt>
                <c:pt idx="310">
                  <c:v>9.0350000000000078E-8</c:v>
                </c:pt>
                <c:pt idx="311">
                  <c:v>9.0400000000000068E-8</c:v>
                </c:pt>
                <c:pt idx="312">
                  <c:v>9.0450000000000072E-8</c:v>
                </c:pt>
                <c:pt idx="313">
                  <c:v>9.0500000000000102E-8</c:v>
                </c:pt>
                <c:pt idx="314">
                  <c:v>9.0550000000000106E-8</c:v>
                </c:pt>
                <c:pt idx="315">
                  <c:v>9.0600000000000083E-8</c:v>
                </c:pt>
                <c:pt idx="316">
                  <c:v>9.0650000000000087E-8</c:v>
                </c:pt>
                <c:pt idx="317">
                  <c:v>9.0700000000000091E-8</c:v>
                </c:pt>
                <c:pt idx="318">
                  <c:v>9.0750000000000108E-8</c:v>
                </c:pt>
                <c:pt idx="319">
                  <c:v>9.0800000000000072E-8</c:v>
                </c:pt>
                <c:pt idx="320">
                  <c:v>9.0850000000000102E-8</c:v>
                </c:pt>
                <c:pt idx="321">
                  <c:v>9.0900000000000079E-8</c:v>
                </c:pt>
                <c:pt idx="322">
                  <c:v>9.0950000000000083E-8</c:v>
                </c:pt>
                <c:pt idx="323">
                  <c:v>9.1000000000000074E-8</c:v>
                </c:pt>
                <c:pt idx="324">
                  <c:v>9.1050000000000104E-8</c:v>
                </c:pt>
                <c:pt idx="325">
                  <c:v>9.1100000000000055E-8</c:v>
                </c:pt>
                <c:pt idx="326">
                  <c:v>9.1150000000000072E-8</c:v>
                </c:pt>
                <c:pt idx="327">
                  <c:v>9.1200000000000089E-8</c:v>
                </c:pt>
                <c:pt idx="328">
                  <c:v>9.1250000000000079E-8</c:v>
                </c:pt>
                <c:pt idx="329">
                  <c:v>9.130000000000007E-8</c:v>
                </c:pt>
                <c:pt idx="330">
                  <c:v>9.1350000000000074E-8</c:v>
                </c:pt>
                <c:pt idx="331">
                  <c:v>9.1400000000000077E-8</c:v>
                </c:pt>
                <c:pt idx="332">
                  <c:v>9.1450000000000068E-8</c:v>
                </c:pt>
                <c:pt idx="333">
                  <c:v>9.1500000000000085E-8</c:v>
                </c:pt>
                <c:pt idx="334">
                  <c:v>9.1550000000000128E-8</c:v>
                </c:pt>
                <c:pt idx="335">
                  <c:v>9.1600000000000092E-8</c:v>
                </c:pt>
                <c:pt idx="336">
                  <c:v>9.1650000000000109E-8</c:v>
                </c:pt>
                <c:pt idx="337">
                  <c:v>9.1700000000000073E-8</c:v>
                </c:pt>
                <c:pt idx="338">
                  <c:v>9.1750000000000104E-8</c:v>
                </c:pt>
                <c:pt idx="339">
                  <c:v>9.1800000000000068E-8</c:v>
                </c:pt>
                <c:pt idx="340">
                  <c:v>9.1850000000000085E-8</c:v>
                </c:pt>
                <c:pt idx="341">
                  <c:v>9.1900000000000088E-8</c:v>
                </c:pt>
                <c:pt idx="342">
                  <c:v>9.1950000000000092E-8</c:v>
                </c:pt>
                <c:pt idx="343">
                  <c:v>9.2000000000000069E-8</c:v>
                </c:pt>
                <c:pt idx="344">
                  <c:v>9.2050000000000073E-8</c:v>
                </c:pt>
                <c:pt idx="345">
                  <c:v>9.210000000000009E-8</c:v>
                </c:pt>
                <c:pt idx="346">
                  <c:v>9.2150000000000081E-8</c:v>
                </c:pt>
                <c:pt idx="347">
                  <c:v>9.2200000000000071E-8</c:v>
                </c:pt>
                <c:pt idx="348">
                  <c:v>9.2250000000000088E-8</c:v>
                </c:pt>
                <c:pt idx="349">
                  <c:v>9.2300000000000079E-8</c:v>
                </c:pt>
                <c:pt idx="350">
                  <c:v>9.2350000000000069E-8</c:v>
                </c:pt>
                <c:pt idx="351">
                  <c:v>9.2400000000000047E-8</c:v>
                </c:pt>
                <c:pt idx="352">
                  <c:v>9.2450000000000064E-8</c:v>
                </c:pt>
                <c:pt idx="353">
                  <c:v>9.2500000000000081E-8</c:v>
                </c:pt>
                <c:pt idx="354">
                  <c:v>9.2550000000000084E-8</c:v>
                </c:pt>
                <c:pt idx="355">
                  <c:v>9.2600000000000088E-8</c:v>
                </c:pt>
                <c:pt idx="356">
                  <c:v>9.2650000000000105E-8</c:v>
                </c:pt>
                <c:pt idx="357">
                  <c:v>9.2700000000000069E-8</c:v>
                </c:pt>
                <c:pt idx="358">
                  <c:v>9.2750000000000086E-8</c:v>
                </c:pt>
                <c:pt idx="359">
                  <c:v>9.280000000000009E-8</c:v>
                </c:pt>
                <c:pt idx="360">
                  <c:v>9.285000000000008E-8</c:v>
                </c:pt>
                <c:pt idx="361">
                  <c:v>9.2900000000000071E-8</c:v>
                </c:pt>
                <c:pt idx="362">
                  <c:v>9.2950000000000075E-8</c:v>
                </c:pt>
                <c:pt idx="363">
                  <c:v>9.3000000000000105E-8</c:v>
                </c:pt>
                <c:pt idx="364">
                  <c:v>9.3050000000000109E-8</c:v>
                </c:pt>
                <c:pt idx="365">
                  <c:v>9.3100000000000086E-8</c:v>
                </c:pt>
                <c:pt idx="366">
                  <c:v>9.3150000000000103E-8</c:v>
                </c:pt>
                <c:pt idx="367">
                  <c:v>9.320000000000008E-8</c:v>
                </c:pt>
                <c:pt idx="368">
                  <c:v>9.325000000000011E-8</c:v>
                </c:pt>
                <c:pt idx="369">
                  <c:v>9.3300000000000074E-8</c:v>
                </c:pt>
                <c:pt idx="370">
                  <c:v>9.3350000000000105E-8</c:v>
                </c:pt>
                <c:pt idx="371">
                  <c:v>9.3400000000000082E-8</c:v>
                </c:pt>
                <c:pt idx="372">
                  <c:v>9.3450000000000086E-8</c:v>
                </c:pt>
                <c:pt idx="373">
                  <c:v>9.3500000000000103E-8</c:v>
                </c:pt>
                <c:pt idx="374">
                  <c:v>9.355000000000012E-8</c:v>
                </c:pt>
                <c:pt idx="375">
                  <c:v>9.360000000000011E-8</c:v>
                </c:pt>
                <c:pt idx="376">
                  <c:v>9.3650000000000114E-8</c:v>
                </c:pt>
                <c:pt idx="377">
                  <c:v>9.3700000000000144E-8</c:v>
                </c:pt>
                <c:pt idx="378">
                  <c:v>9.3750000000000108E-8</c:v>
                </c:pt>
                <c:pt idx="379">
                  <c:v>9.3800000000000086E-8</c:v>
                </c:pt>
                <c:pt idx="380">
                  <c:v>9.3850000000000129E-8</c:v>
                </c:pt>
                <c:pt idx="381">
                  <c:v>9.3900000000000106E-8</c:v>
                </c:pt>
                <c:pt idx="382">
                  <c:v>9.395000000000011E-8</c:v>
                </c:pt>
                <c:pt idx="383">
                  <c:v>9.4000000000000087E-8</c:v>
                </c:pt>
                <c:pt idx="384">
                  <c:v>9.4050000000000104E-8</c:v>
                </c:pt>
                <c:pt idx="385">
                  <c:v>9.4100000000000082E-8</c:v>
                </c:pt>
                <c:pt idx="386">
                  <c:v>9.4150000000000085E-8</c:v>
                </c:pt>
                <c:pt idx="387">
                  <c:v>9.4200000000000089E-8</c:v>
                </c:pt>
                <c:pt idx="388">
                  <c:v>9.4250000000000106E-8</c:v>
                </c:pt>
                <c:pt idx="389">
                  <c:v>9.430000000000007E-8</c:v>
                </c:pt>
                <c:pt idx="390">
                  <c:v>9.4350000000000087E-8</c:v>
                </c:pt>
                <c:pt idx="391">
                  <c:v>9.4400000000000091E-8</c:v>
                </c:pt>
                <c:pt idx="392">
                  <c:v>9.4450000000000081E-8</c:v>
                </c:pt>
                <c:pt idx="393">
                  <c:v>9.4500000000000125E-8</c:v>
                </c:pt>
                <c:pt idx="394">
                  <c:v>9.4550000000000129E-8</c:v>
                </c:pt>
                <c:pt idx="395">
                  <c:v>9.4600000000000106E-8</c:v>
                </c:pt>
                <c:pt idx="396">
                  <c:v>9.465000000000011E-8</c:v>
                </c:pt>
                <c:pt idx="397">
                  <c:v>9.4700000000000087E-8</c:v>
                </c:pt>
                <c:pt idx="398">
                  <c:v>9.4750000000000104E-8</c:v>
                </c:pt>
                <c:pt idx="399">
                  <c:v>9.4800000000000081E-8</c:v>
                </c:pt>
                <c:pt idx="400">
                  <c:v>9.4850000000000125E-8</c:v>
                </c:pt>
                <c:pt idx="401">
                  <c:v>9.4900000000000102E-8</c:v>
                </c:pt>
                <c:pt idx="402">
                  <c:v>9.4950000000000106E-8</c:v>
                </c:pt>
                <c:pt idx="403">
                  <c:v>9.5000000000000083E-8</c:v>
                </c:pt>
                <c:pt idx="404">
                  <c:v>9.5050000000000087E-8</c:v>
                </c:pt>
                <c:pt idx="405">
                  <c:v>9.5100000000000091E-8</c:v>
                </c:pt>
                <c:pt idx="406">
                  <c:v>9.5150000000000081E-8</c:v>
                </c:pt>
                <c:pt idx="407">
                  <c:v>9.5200000000000072E-8</c:v>
                </c:pt>
                <c:pt idx="408">
                  <c:v>9.5250000000000102E-8</c:v>
                </c:pt>
                <c:pt idx="409">
                  <c:v>9.5300000000000092E-8</c:v>
                </c:pt>
                <c:pt idx="410">
                  <c:v>9.5350000000000083E-8</c:v>
                </c:pt>
                <c:pt idx="411">
                  <c:v>9.5400000000000073E-8</c:v>
                </c:pt>
                <c:pt idx="412">
                  <c:v>9.5450000000000077E-8</c:v>
                </c:pt>
                <c:pt idx="413">
                  <c:v>9.5500000000000107E-8</c:v>
                </c:pt>
                <c:pt idx="414">
                  <c:v>9.5550000000000111E-8</c:v>
                </c:pt>
                <c:pt idx="415">
                  <c:v>9.5600000000000102E-8</c:v>
                </c:pt>
                <c:pt idx="416">
                  <c:v>9.5650000000000105E-8</c:v>
                </c:pt>
                <c:pt idx="417">
                  <c:v>9.5700000000000083E-8</c:v>
                </c:pt>
                <c:pt idx="418">
                  <c:v>9.5750000000000086E-8</c:v>
                </c:pt>
                <c:pt idx="419">
                  <c:v>9.580000000000009E-8</c:v>
                </c:pt>
                <c:pt idx="420">
                  <c:v>9.5850000000000107E-8</c:v>
                </c:pt>
                <c:pt idx="421">
                  <c:v>9.5900000000000071E-8</c:v>
                </c:pt>
                <c:pt idx="422">
                  <c:v>9.5950000000000101E-8</c:v>
                </c:pt>
                <c:pt idx="423">
                  <c:v>9.6000000000000132E-8</c:v>
                </c:pt>
                <c:pt idx="424">
                  <c:v>9.6050000000000083E-8</c:v>
                </c:pt>
                <c:pt idx="425">
                  <c:v>9.6100000000000073E-8</c:v>
                </c:pt>
                <c:pt idx="426">
                  <c:v>9.6150000000000103E-8</c:v>
                </c:pt>
                <c:pt idx="427">
                  <c:v>9.6200000000000067E-8</c:v>
                </c:pt>
                <c:pt idx="428">
                  <c:v>9.6250000000000084E-8</c:v>
                </c:pt>
                <c:pt idx="429">
                  <c:v>9.6300000000000075E-8</c:v>
                </c:pt>
                <c:pt idx="430">
                  <c:v>9.6350000000000092E-8</c:v>
                </c:pt>
                <c:pt idx="431">
                  <c:v>9.6400000000000069E-8</c:v>
                </c:pt>
                <c:pt idx="432">
                  <c:v>9.6450000000000073E-8</c:v>
                </c:pt>
                <c:pt idx="433">
                  <c:v>9.6500000000000103E-8</c:v>
                </c:pt>
                <c:pt idx="434">
                  <c:v>9.6550000000000107E-8</c:v>
                </c:pt>
                <c:pt idx="435">
                  <c:v>9.6600000000000084E-8</c:v>
                </c:pt>
                <c:pt idx="436">
                  <c:v>9.6650000000000088E-8</c:v>
                </c:pt>
                <c:pt idx="437">
                  <c:v>9.6700000000000118E-8</c:v>
                </c:pt>
                <c:pt idx="438">
                  <c:v>9.6750000000000109E-8</c:v>
                </c:pt>
                <c:pt idx="439">
                  <c:v>9.6800000000000073E-8</c:v>
                </c:pt>
                <c:pt idx="440">
                  <c:v>9.6850000000000103E-8</c:v>
                </c:pt>
                <c:pt idx="441">
                  <c:v>9.6900000000000067E-8</c:v>
                </c:pt>
                <c:pt idx="442">
                  <c:v>9.6950000000000084E-8</c:v>
                </c:pt>
                <c:pt idx="443">
                  <c:v>9.7000000000000074E-8</c:v>
                </c:pt>
                <c:pt idx="444">
                  <c:v>9.7050000000000091E-8</c:v>
                </c:pt>
                <c:pt idx="445">
                  <c:v>9.7100000000000069E-8</c:v>
                </c:pt>
                <c:pt idx="446">
                  <c:v>9.7150000000000073E-8</c:v>
                </c:pt>
                <c:pt idx="447">
                  <c:v>9.720000000000009E-8</c:v>
                </c:pt>
                <c:pt idx="448">
                  <c:v>9.725000000000008E-8</c:v>
                </c:pt>
                <c:pt idx="449">
                  <c:v>9.7300000000000071E-8</c:v>
                </c:pt>
                <c:pt idx="450">
                  <c:v>9.7350000000000074E-8</c:v>
                </c:pt>
                <c:pt idx="451">
                  <c:v>9.7400000000000078E-8</c:v>
                </c:pt>
                <c:pt idx="452">
                  <c:v>9.7450000000000069E-8</c:v>
                </c:pt>
                <c:pt idx="453">
                  <c:v>9.7500000000000072E-8</c:v>
                </c:pt>
                <c:pt idx="454">
                  <c:v>9.7550000000000103E-8</c:v>
                </c:pt>
                <c:pt idx="455">
                  <c:v>9.760000000000008E-8</c:v>
                </c:pt>
                <c:pt idx="456">
                  <c:v>9.7650000000000084E-8</c:v>
                </c:pt>
                <c:pt idx="457">
                  <c:v>9.7700000000000074E-8</c:v>
                </c:pt>
                <c:pt idx="458">
                  <c:v>9.7750000000000104E-8</c:v>
                </c:pt>
                <c:pt idx="459">
                  <c:v>9.7800000000000068E-8</c:v>
                </c:pt>
                <c:pt idx="460">
                  <c:v>9.7850000000000085E-8</c:v>
                </c:pt>
                <c:pt idx="461">
                  <c:v>9.7900000000000089E-8</c:v>
                </c:pt>
                <c:pt idx="462">
                  <c:v>9.795000000000008E-8</c:v>
                </c:pt>
                <c:pt idx="463">
                  <c:v>9.800000000000011E-8</c:v>
                </c:pt>
                <c:pt idx="464">
                  <c:v>9.8050000000000114E-8</c:v>
                </c:pt>
                <c:pt idx="465">
                  <c:v>9.8100000000000104E-8</c:v>
                </c:pt>
                <c:pt idx="466">
                  <c:v>9.8150000000000108E-8</c:v>
                </c:pt>
                <c:pt idx="467">
                  <c:v>9.8200000000000085E-8</c:v>
                </c:pt>
                <c:pt idx="468">
                  <c:v>9.8250000000000129E-8</c:v>
                </c:pt>
                <c:pt idx="469">
                  <c:v>9.830000000000008E-8</c:v>
                </c:pt>
                <c:pt idx="470">
                  <c:v>9.835000000000011E-8</c:v>
                </c:pt>
                <c:pt idx="471">
                  <c:v>9.8400000000000074E-8</c:v>
                </c:pt>
                <c:pt idx="472">
                  <c:v>9.8450000000000104E-8</c:v>
                </c:pt>
                <c:pt idx="473">
                  <c:v>9.8500000000000108E-8</c:v>
                </c:pt>
                <c:pt idx="474">
                  <c:v>9.8550000000000138E-8</c:v>
                </c:pt>
                <c:pt idx="475">
                  <c:v>9.8600000000000129E-8</c:v>
                </c:pt>
                <c:pt idx="476">
                  <c:v>9.8650000000000119E-8</c:v>
                </c:pt>
                <c:pt idx="477">
                  <c:v>9.870000000000011E-8</c:v>
                </c:pt>
                <c:pt idx="478">
                  <c:v>9.8750000000000113E-8</c:v>
                </c:pt>
                <c:pt idx="479">
                  <c:v>9.8800000000000104E-8</c:v>
                </c:pt>
                <c:pt idx="480">
                  <c:v>9.8850000000000108E-8</c:v>
                </c:pt>
                <c:pt idx="481">
                  <c:v>9.8900000000000085E-8</c:v>
                </c:pt>
                <c:pt idx="482">
                  <c:v>9.8950000000000128E-8</c:v>
                </c:pt>
                <c:pt idx="483">
                  <c:v>9.9000000000000106E-8</c:v>
                </c:pt>
                <c:pt idx="484">
                  <c:v>9.9050000000000109E-8</c:v>
                </c:pt>
                <c:pt idx="485">
                  <c:v>9.9100000000000087E-8</c:v>
                </c:pt>
                <c:pt idx="486">
                  <c:v>9.9150000000000104E-8</c:v>
                </c:pt>
                <c:pt idx="487">
                  <c:v>9.9200000000000081E-8</c:v>
                </c:pt>
                <c:pt idx="488">
                  <c:v>9.9250000000000085E-8</c:v>
                </c:pt>
                <c:pt idx="489">
                  <c:v>9.9300000000000088E-8</c:v>
                </c:pt>
                <c:pt idx="490">
                  <c:v>9.9350000000000105E-8</c:v>
                </c:pt>
                <c:pt idx="491">
                  <c:v>9.940000000000007E-8</c:v>
                </c:pt>
                <c:pt idx="492">
                  <c:v>9.9450000000000087E-8</c:v>
                </c:pt>
                <c:pt idx="493">
                  <c:v>9.9500000000000103E-8</c:v>
                </c:pt>
                <c:pt idx="494">
                  <c:v>9.955000000000012E-8</c:v>
                </c:pt>
                <c:pt idx="495">
                  <c:v>9.9600000000000111E-8</c:v>
                </c:pt>
                <c:pt idx="496">
                  <c:v>9.9650000000000128E-8</c:v>
                </c:pt>
                <c:pt idx="497">
                  <c:v>9.9700000000000145E-8</c:v>
                </c:pt>
                <c:pt idx="498">
                  <c:v>9.9750000000000109E-8</c:v>
                </c:pt>
                <c:pt idx="499">
                  <c:v>9.9800000000000086E-8</c:v>
                </c:pt>
                <c:pt idx="500">
                  <c:v>9.9850000000000103E-8</c:v>
                </c:pt>
                <c:pt idx="501">
                  <c:v>9.9900000000000081E-8</c:v>
                </c:pt>
                <c:pt idx="502">
                  <c:v>9.9950000000000111E-8</c:v>
                </c:pt>
                <c:pt idx="503">
                  <c:v>1.0000000000000009E-7</c:v>
                </c:pt>
                <c:pt idx="504">
                  <c:v>1.0005000000000008E-7</c:v>
                </c:pt>
                <c:pt idx="505">
                  <c:v>1.0010000000000006E-7</c:v>
                </c:pt>
                <c:pt idx="506">
                  <c:v>1.0015000000000005E-7</c:v>
                </c:pt>
                <c:pt idx="507">
                  <c:v>1.0020000000000009E-7</c:v>
                </c:pt>
                <c:pt idx="508">
                  <c:v>1.0025000000000005E-7</c:v>
                </c:pt>
                <c:pt idx="509">
                  <c:v>1.0030000000000004E-7</c:v>
                </c:pt>
                <c:pt idx="510">
                  <c:v>1.0035000000000005E-7</c:v>
                </c:pt>
                <c:pt idx="511">
                  <c:v>1.0040000000000008E-7</c:v>
                </c:pt>
                <c:pt idx="512">
                  <c:v>1.0045000000000006E-7</c:v>
                </c:pt>
                <c:pt idx="513">
                  <c:v>1.0050000000000005E-7</c:v>
                </c:pt>
                <c:pt idx="514">
                  <c:v>1.0055000000000005E-7</c:v>
                </c:pt>
                <c:pt idx="515">
                  <c:v>1.0060000000000008E-7</c:v>
                </c:pt>
                <c:pt idx="516">
                  <c:v>1.0065000000000006E-7</c:v>
                </c:pt>
                <c:pt idx="517">
                  <c:v>1.0070000000000005E-7</c:v>
                </c:pt>
                <c:pt idx="518">
                  <c:v>1.0075000000000005E-7</c:v>
                </c:pt>
                <c:pt idx="519">
                  <c:v>1.0080000000000008E-7</c:v>
                </c:pt>
                <c:pt idx="520">
                  <c:v>1.0085000000000006E-7</c:v>
                </c:pt>
                <c:pt idx="521">
                  <c:v>1.0090000000000005E-7</c:v>
                </c:pt>
                <c:pt idx="522">
                  <c:v>1.0095000000000004E-7</c:v>
                </c:pt>
                <c:pt idx="523">
                  <c:v>1.0100000000000008E-7</c:v>
                </c:pt>
                <c:pt idx="524">
                  <c:v>1.0105000000000006E-7</c:v>
                </c:pt>
                <c:pt idx="525">
                  <c:v>1.0110000000000005E-7</c:v>
                </c:pt>
                <c:pt idx="526">
                  <c:v>1.0115000000000004E-7</c:v>
                </c:pt>
                <c:pt idx="527">
                  <c:v>1.0120000000000009E-7</c:v>
                </c:pt>
                <c:pt idx="528">
                  <c:v>1.0125000000000008E-7</c:v>
                </c:pt>
                <c:pt idx="529">
                  <c:v>1.0130000000000005E-7</c:v>
                </c:pt>
                <c:pt idx="530">
                  <c:v>1.0135000000000004E-7</c:v>
                </c:pt>
                <c:pt idx="531">
                  <c:v>1.0140000000000006E-7</c:v>
                </c:pt>
                <c:pt idx="532">
                  <c:v>1.0145000000000008E-7</c:v>
                </c:pt>
                <c:pt idx="533">
                  <c:v>1.0150000000000006E-7</c:v>
                </c:pt>
                <c:pt idx="534">
                  <c:v>1.0155000000000005E-7</c:v>
                </c:pt>
                <c:pt idx="535">
                  <c:v>1.0160000000000009E-7</c:v>
                </c:pt>
                <c:pt idx="536">
                  <c:v>1.0165000000000008E-7</c:v>
                </c:pt>
                <c:pt idx="537">
                  <c:v>1.0170000000000006E-7</c:v>
                </c:pt>
                <c:pt idx="538">
                  <c:v>1.0175000000000005E-7</c:v>
                </c:pt>
                <c:pt idx="539">
                  <c:v>1.0180000000000009E-7</c:v>
                </c:pt>
                <c:pt idx="540">
                  <c:v>1.0185000000000008E-7</c:v>
                </c:pt>
                <c:pt idx="541">
                  <c:v>1.0190000000000006E-7</c:v>
                </c:pt>
                <c:pt idx="542">
                  <c:v>1.0195000000000005E-7</c:v>
                </c:pt>
                <c:pt idx="543">
                  <c:v>1.0200000000000008E-7</c:v>
                </c:pt>
                <c:pt idx="544">
                  <c:v>1.0205000000000006E-7</c:v>
                </c:pt>
                <c:pt idx="545">
                  <c:v>1.0210000000000005E-7</c:v>
                </c:pt>
                <c:pt idx="546">
                  <c:v>1.0215000000000005E-7</c:v>
                </c:pt>
                <c:pt idx="547">
                  <c:v>1.0220000000000008E-7</c:v>
                </c:pt>
                <c:pt idx="548">
                  <c:v>1.0225000000000006E-7</c:v>
                </c:pt>
                <c:pt idx="549">
                  <c:v>1.0230000000000008E-7</c:v>
                </c:pt>
                <c:pt idx="550">
                  <c:v>1.0235000000000005E-7</c:v>
                </c:pt>
                <c:pt idx="551">
                  <c:v>1.0240000000000008E-7</c:v>
                </c:pt>
                <c:pt idx="552">
                  <c:v>1.0245000000000006E-7</c:v>
                </c:pt>
                <c:pt idx="553">
                  <c:v>1.0250000000000005E-7</c:v>
                </c:pt>
                <c:pt idx="554">
                  <c:v>1.0255000000000004E-7</c:v>
                </c:pt>
                <c:pt idx="555">
                  <c:v>1.0260000000000008E-7</c:v>
                </c:pt>
                <c:pt idx="556">
                  <c:v>1.0265000000000008E-7</c:v>
                </c:pt>
                <c:pt idx="557">
                  <c:v>1.0270000000000005E-7</c:v>
                </c:pt>
                <c:pt idx="558">
                  <c:v>1.0275000000000004E-7</c:v>
                </c:pt>
                <c:pt idx="559">
                  <c:v>1.0280000000000009E-7</c:v>
                </c:pt>
                <c:pt idx="560">
                  <c:v>1.0285000000000008E-7</c:v>
                </c:pt>
                <c:pt idx="561">
                  <c:v>1.0290000000000005E-7</c:v>
                </c:pt>
                <c:pt idx="562">
                  <c:v>1.0295000000000005E-7</c:v>
                </c:pt>
                <c:pt idx="563">
                  <c:v>1.0300000000000009E-7</c:v>
                </c:pt>
                <c:pt idx="564">
                  <c:v>1.0305000000000008E-7</c:v>
                </c:pt>
                <c:pt idx="565">
                  <c:v>1.0310000000000006E-7</c:v>
                </c:pt>
                <c:pt idx="566">
                  <c:v>1.0315000000000005E-7</c:v>
                </c:pt>
                <c:pt idx="567">
                  <c:v>1.0320000000000009E-7</c:v>
                </c:pt>
                <c:pt idx="568">
                  <c:v>1.0325000000000008E-7</c:v>
                </c:pt>
                <c:pt idx="569">
                  <c:v>1.0330000000000006E-7</c:v>
                </c:pt>
                <c:pt idx="570">
                  <c:v>1.0335000000000005E-7</c:v>
                </c:pt>
                <c:pt idx="571">
                  <c:v>1.0340000000000009E-7</c:v>
                </c:pt>
                <c:pt idx="572">
                  <c:v>1.0345000000000008E-7</c:v>
                </c:pt>
                <c:pt idx="573">
                  <c:v>1.0350000000000006E-7</c:v>
                </c:pt>
                <c:pt idx="574">
                  <c:v>1.0355000000000005E-7</c:v>
                </c:pt>
                <c:pt idx="575">
                  <c:v>1.0360000000000009E-7</c:v>
                </c:pt>
                <c:pt idx="576">
                  <c:v>1.0365000000000006E-7</c:v>
                </c:pt>
                <c:pt idx="577">
                  <c:v>1.0370000000000007E-7</c:v>
                </c:pt>
                <c:pt idx="578">
                  <c:v>1.0375000000000005E-7</c:v>
                </c:pt>
                <c:pt idx="579">
                  <c:v>1.0380000000000008E-7</c:v>
                </c:pt>
                <c:pt idx="580">
                  <c:v>1.0385000000000006E-7</c:v>
                </c:pt>
                <c:pt idx="581">
                  <c:v>1.0390000000000008E-7</c:v>
                </c:pt>
                <c:pt idx="582">
                  <c:v>1.0395000000000005E-7</c:v>
                </c:pt>
                <c:pt idx="583">
                  <c:v>1.0400000000000008E-7</c:v>
                </c:pt>
                <c:pt idx="584">
                  <c:v>1.0405000000000009E-7</c:v>
                </c:pt>
                <c:pt idx="585">
                  <c:v>1.0410000000000008E-7</c:v>
                </c:pt>
                <c:pt idx="586">
                  <c:v>1.0415000000000006E-7</c:v>
                </c:pt>
                <c:pt idx="587">
                  <c:v>1.0420000000000009E-7</c:v>
                </c:pt>
                <c:pt idx="588">
                  <c:v>1.0425000000000008E-7</c:v>
                </c:pt>
                <c:pt idx="589">
                  <c:v>1.0430000000000005E-7</c:v>
                </c:pt>
                <c:pt idx="590">
                  <c:v>1.0435000000000004E-7</c:v>
                </c:pt>
                <c:pt idx="591">
                  <c:v>1.0440000000000009E-7</c:v>
                </c:pt>
                <c:pt idx="592">
                  <c:v>1.0445000000000008E-7</c:v>
                </c:pt>
                <c:pt idx="593">
                  <c:v>1.0450000000000006E-7</c:v>
                </c:pt>
                <c:pt idx="594">
                  <c:v>1.0455000000000005E-7</c:v>
                </c:pt>
                <c:pt idx="595">
                  <c:v>1.0460000000000009E-7</c:v>
                </c:pt>
                <c:pt idx="596">
                  <c:v>1.0465000000000008E-7</c:v>
                </c:pt>
                <c:pt idx="597">
                  <c:v>1.0470000000000006E-7</c:v>
                </c:pt>
                <c:pt idx="598">
                  <c:v>1.0475000000000005E-7</c:v>
                </c:pt>
                <c:pt idx="599">
                  <c:v>1.0480000000000009E-7</c:v>
                </c:pt>
                <c:pt idx="600">
                  <c:v>1.0485000000000008E-7</c:v>
                </c:pt>
                <c:pt idx="601">
                  <c:v>1.0490000000000006E-7</c:v>
                </c:pt>
                <c:pt idx="602">
                  <c:v>1.0495000000000005E-7</c:v>
                </c:pt>
                <c:pt idx="603">
                  <c:v>1.0500000000000009E-7</c:v>
                </c:pt>
                <c:pt idx="604">
                  <c:v>1.0505000000000008E-7</c:v>
                </c:pt>
                <c:pt idx="605">
                  <c:v>1.0510000000000006E-7</c:v>
                </c:pt>
                <c:pt idx="606">
                  <c:v>1.0515000000000005E-7</c:v>
                </c:pt>
                <c:pt idx="607">
                  <c:v>1.0520000000000009E-7</c:v>
                </c:pt>
                <c:pt idx="608">
                  <c:v>1.0525000000000009E-7</c:v>
                </c:pt>
                <c:pt idx="609">
                  <c:v>1.0530000000000008E-7</c:v>
                </c:pt>
                <c:pt idx="610">
                  <c:v>1.0535000000000005E-7</c:v>
                </c:pt>
                <c:pt idx="611">
                  <c:v>1.0540000000000008E-7</c:v>
                </c:pt>
                <c:pt idx="612">
                  <c:v>1.0545000000000006E-7</c:v>
                </c:pt>
                <c:pt idx="613">
                  <c:v>1.0550000000000008E-7</c:v>
                </c:pt>
                <c:pt idx="614">
                  <c:v>1.0555000000000006E-7</c:v>
                </c:pt>
                <c:pt idx="615">
                  <c:v>1.0560000000000009E-7</c:v>
                </c:pt>
                <c:pt idx="616">
                  <c:v>1.0565000000000009E-7</c:v>
                </c:pt>
                <c:pt idx="617">
                  <c:v>1.0570000000000008E-7</c:v>
                </c:pt>
                <c:pt idx="618">
                  <c:v>1.0575000000000006E-7</c:v>
                </c:pt>
                <c:pt idx="619">
                  <c:v>1.0580000000000009E-7</c:v>
                </c:pt>
                <c:pt idx="620">
                  <c:v>1.0585000000000009E-7</c:v>
                </c:pt>
                <c:pt idx="621">
                  <c:v>1.0590000000000008E-7</c:v>
                </c:pt>
                <c:pt idx="622">
                  <c:v>1.0595000000000005E-7</c:v>
                </c:pt>
                <c:pt idx="623">
                  <c:v>1.0600000000000009E-7</c:v>
                </c:pt>
                <c:pt idx="624">
                  <c:v>1.0605000000000008E-7</c:v>
                </c:pt>
                <c:pt idx="625">
                  <c:v>1.0610000000000006E-7</c:v>
                </c:pt>
                <c:pt idx="626">
                  <c:v>1.0615000000000005E-7</c:v>
                </c:pt>
                <c:pt idx="627">
                  <c:v>1.0620000000000009E-7</c:v>
                </c:pt>
                <c:pt idx="628">
                  <c:v>1.0625000000000008E-7</c:v>
                </c:pt>
                <c:pt idx="629">
                  <c:v>1.0630000000000006E-7</c:v>
                </c:pt>
                <c:pt idx="630">
                  <c:v>1.0635000000000008E-7</c:v>
                </c:pt>
                <c:pt idx="631">
                  <c:v>1.0640000000000009E-7</c:v>
                </c:pt>
                <c:pt idx="632">
                  <c:v>1.0645000000000008E-7</c:v>
                </c:pt>
                <c:pt idx="633">
                  <c:v>1.0650000000000006E-7</c:v>
                </c:pt>
                <c:pt idx="634">
                  <c:v>1.0655000000000005E-7</c:v>
                </c:pt>
                <c:pt idx="635">
                  <c:v>1.0660000000000009E-7</c:v>
                </c:pt>
                <c:pt idx="636">
                  <c:v>1.0665000000000008E-7</c:v>
                </c:pt>
                <c:pt idx="637">
                  <c:v>1.0670000000000008E-7</c:v>
                </c:pt>
                <c:pt idx="638">
                  <c:v>1.0675000000000005E-7</c:v>
                </c:pt>
                <c:pt idx="639">
                  <c:v>1.068000000000001E-7</c:v>
                </c:pt>
                <c:pt idx="640">
                  <c:v>1.0685000000000009E-7</c:v>
                </c:pt>
                <c:pt idx="641">
                  <c:v>1.0690000000000008E-7</c:v>
                </c:pt>
                <c:pt idx="642">
                  <c:v>1.0695000000000005E-7</c:v>
                </c:pt>
                <c:pt idx="643">
                  <c:v>1.070000000000001E-7</c:v>
                </c:pt>
                <c:pt idx="644">
                  <c:v>1.0705000000000009E-7</c:v>
                </c:pt>
                <c:pt idx="645">
                  <c:v>1.0710000000000008E-7</c:v>
                </c:pt>
                <c:pt idx="646">
                  <c:v>1.0715000000000006E-7</c:v>
                </c:pt>
                <c:pt idx="647">
                  <c:v>1.0720000000000009E-7</c:v>
                </c:pt>
                <c:pt idx="648">
                  <c:v>1.0725000000000009E-7</c:v>
                </c:pt>
                <c:pt idx="649">
                  <c:v>1.0730000000000008E-7</c:v>
                </c:pt>
                <c:pt idx="650">
                  <c:v>1.0735000000000006E-7</c:v>
                </c:pt>
                <c:pt idx="651">
                  <c:v>1.0740000000000009E-7</c:v>
                </c:pt>
                <c:pt idx="652">
                  <c:v>1.0745000000000009E-7</c:v>
                </c:pt>
                <c:pt idx="653">
                  <c:v>1.0750000000000008E-7</c:v>
                </c:pt>
                <c:pt idx="654">
                  <c:v>1.0755000000000006E-7</c:v>
                </c:pt>
                <c:pt idx="655">
                  <c:v>1.0760000000000009E-7</c:v>
                </c:pt>
                <c:pt idx="656">
                  <c:v>1.0765000000000009E-7</c:v>
                </c:pt>
                <c:pt idx="657">
                  <c:v>1.0770000000000006E-7</c:v>
                </c:pt>
                <c:pt idx="658">
                  <c:v>1.0775000000000007E-7</c:v>
                </c:pt>
                <c:pt idx="659">
                  <c:v>1.0780000000000009E-7</c:v>
                </c:pt>
                <c:pt idx="660">
                  <c:v>1.0785000000000008E-7</c:v>
                </c:pt>
                <c:pt idx="661">
                  <c:v>1.0790000000000006E-7</c:v>
                </c:pt>
                <c:pt idx="662">
                  <c:v>1.0795000000000008E-7</c:v>
                </c:pt>
                <c:pt idx="663">
                  <c:v>1.0800000000000009E-7</c:v>
                </c:pt>
                <c:pt idx="664">
                  <c:v>1.0805000000000008E-7</c:v>
                </c:pt>
                <c:pt idx="665">
                  <c:v>1.0810000000000006E-7</c:v>
                </c:pt>
                <c:pt idx="666">
                  <c:v>1.0815000000000008E-7</c:v>
                </c:pt>
                <c:pt idx="667">
                  <c:v>1.0820000000000012E-7</c:v>
                </c:pt>
                <c:pt idx="668">
                  <c:v>1.0825000000000009E-7</c:v>
                </c:pt>
                <c:pt idx="669">
                  <c:v>1.0830000000000008E-7</c:v>
                </c:pt>
                <c:pt idx="670">
                  <c:v>1.0835000000000005E-7</c:v>
                </c:pt>
                <c:pt idx="671">
                  <c:v>1.084000000000001E-7</c:v>
                </c:pt>
                <c:pt idx="672">
                  <c:v>1.0845000000000009E-7</c:v>
                </c:pt>
                <c:pt idx="673">
                  <c:v>1.0850000000000008E-7</c:v>
                </c:pt>
                <c:pt idx="674">
                  <c:v>1.0855000000000006E-7</c:v>
                </c:pt>
                <c:pt idx="675">
                  <c:v>1.086000000000001E-7</c:v>
                </c:pt>
                <c:pt idx="676">
                  <c:v>1.0865000000000009E-7</c:v>
                </c:pt>
                <c:pt idx="677">
                  <c:v>1.0870000000000008E-7</c:v>
                </c:pt>
                <c:pt idx="678">
                  <c:v>1.0875000000000006E-7</c:v>
                </c:pt>
                <c:pt idx="679">
                  <c:v>1.088000000000001E-7</c:v>
                </c:pt>
                <c:pt idx="680">
                  <c:v>1.0885000000000009E-7</c:v>
                </c:pt>
                <c:pt idx="681">
                  <c:v>1.0890000000000008E-7</c:v>
                </c:pt>
                <c:pt idx="682">
                  <c:v>1.0895000000000006E-7</c:v>
                </c:pt>
                <c:pt idx="683">
                  <c:v>1.0900000000000009E-7</c:v>
                </c:pt>
                <c:pt idx="684">
                  <c:v>1.0905000000000009E-7</c:v>
                </c:pt>
                <c:pt idx="685">
                  <c:v>1.0910000000000008E-7</c:v>
                </c:pt>
                <c:pt idx="686">
                  <c:v>1.0915000000000006E-7</c:v>
                </c:pt>
                <c:pt idx="687">
                  <c:v>1.0920000000000009E-7</c:v>
                </c:pt>
                <c:pt idx="688">
                  <c:v>1.0925000000000009E-7</c:v>
                </c:pt>
                <c:pt idx="689">
                  <c:v>1.0930000000000009E-7</c:v>
                </c:pt>
                <c:pt idx="690">
                  <c:v>1.0935000000000008E-7</c:v>
                </c:pt>
                <c:pt idx="691">
                  <c:v>1.0940000000000009E-7</c:v>
                </c:pt>
                <c:pt idx="692">
                  <c:v>1.0945000000000008E-7</c:v>
                </c:pt>
                <c:pt idx="693">
                  <c:v>1.0950000000000006E-7</c:v>
                </c:pt>
                <c:pt idx="694">
                  <c:v>1.0955000000000008E-7</c:v>
                </c:pt>
                <c:pt idx="695">
                  <c:v>1.0960000000000009E-7</c:v>
                </c:pt>
                <c:pt idx="696">
                  <c:v>1.0965000000000009E-7</c:v>
                </c:pt>
                <c:pt idx="697">
                  <c:v>1.0970000000000009E-7</c:v>
                </c:pt>
                <c:pt idx="698">
                  <c:v>1.0975000000000008E-7</c:v>
                </c:pt>
                <c:pt idx="699">
                  <c:v>1.0980000000000012E-7</c:v>
                </c:pt>
                <c:pt idx="700">
                  <c:v>1.0985000000000009E-7</c:v>
                </c:pt>
                <c:pt idx="701">
                  <c:v>1.0990000000000009E-7</c:v>
                </c:pt>
                <c:pt idx="702">
                  <c:v>1.0995000000000005E-7</c:v>
                </c:pt>
                <c:pt idx="703">
                  <c:v>1.100000000000001E-7</c:v>
                </c:pt>
                <c:pt idx="704">
                  <c:v>1.1005000000000009E-7</c:v>
                </c:pt>
                <c:pt idx="705">
                  <c:v>1.1010000000000008E-7</c:v>
                </c:pt>
                <c:pt idx="706">
                  <c:v>1.1015000000000006E-7</c:v>
                </c:pt>
                <c:pt idx="707">
                  <c:v>1.102000000000001E-7</c:v>
                </c:pt>
                <c:pt idx="708">
                  <c:v>1.1025000000000009E-7</c:v>
                </c:pt>
                <c:pt idx="709">
                  <c:v>1.1030000000000008E-7</c:v>
                </c:pt>
                <c:pt idx="710">
                  <c:v>1.1035000000000006E-7</c:v>
                </c:pt>
                <c:pt idx="711">
                  <c:v>1.104000000000001E-7</c:v>
                </c:pt>
                <c:pt idx="712">
                  <c:v>1.1045000000000009E-7</c:v>
                </c:pt>
                <c:pt idx="713">
                  <c:v>1.1050000000000008E-7</c:v>
                </c:pt>
                <c:pt idx="714">
                  <c:v>1.1055000000000006E-7</c:v>
                </c:pt>
                <c:pt idx="715">
                  <c:v>1.1060000000000009E-7</c:v>
                </c:pt>
                <c:pt idx="716">
                  <c:v>1.1065000000000009E-7</c:v>
                </c:pt>
                <c:pt idx="717">
                  <c:v>1.1070000000000008E-7</c:v>
                </c:pt>
                <c:pt idx="718">
                  <c:v>1.1075000000000008E-7</c:v>
                </c:pt>
                <c:pt idx="719">
                  <c:v>1.1080000000000009E-7</c:v>
                </c:pt>
                <c:pt idx="720">
                  <c:v>1.108500000000001E-7</c:v>
                </c:pt>
                <c:pt idx="721">
                  <c:v>1.1090000000000009E-7</c:v>
                </c:pt>
                <c:pt idx="722">
                  <c:v>1.1095000000000008E-7</c:v>
                </c:pt>
                <c:pt idx="723">
                  <c:v>1.1100000000000009E-7</c:v>
                </c:pt>
                <c:pt idx="724">
                  <c:v>1.110500000000001E-7</c:v>
                </c:pt>
                <c:pt idx="725">
                  <c:v>1.1110000000000009E-7</c:v>
                </c:pt>
                <c:pt idx="726">
                  <c:v>1.1115000000000008E-7</c:v>
                </c:pt>
                <c:pt idx="727">
                  <c:v>1.1120000000000012E-7</c:v>
                </c:pt>
                <c:pt idx="728">
                  <c:v>1.1125000000000009E-7</c:v>
                </c:pt>
                <c:pt idx="729">
                  <c:v>1.1130000000000009E-7</c:v>
                </c:pt>
                <c:pt idx="730">
                  <c:v>1.1135000000000008E-7</c:v>
                </c:pt>
                <c:pt idx="731">
                  <c:v>1.1140000000000012E-7</c:v>
                </c:pt>
                <c:pt idx="732">
                  <c:v>1.1145000000000009E-7</c:v>
                </c:pt>
                <c:pt idx="733">
                  <c:v>1.1150000000000009E-7</c:v>
                </c:pt>
                <c:pt idx="734">
                  <c:v>1.1155000000000008E-7</c:v>
                </c:pt>
                <c:pt idx="735">
                  <c:v>1.1160000000000013E-7</c:v>
                </c:pt>
                <c:pt idx="736">
                  <c:v>1.1165000000000009E-7</c:v>
                </c:pt>
                <c:pt idx="737">
                  <c:v>1.1170000000000009E-7</c:v>
                </c:pt>
                <c:pt idx="738">
                  <c:v>1.1175000000000006E-7</c:v>
                </c:pt>
                <c:pt idx="739">
                  <c:v>1.118000000000001E-7</c:v>
                </c:pt>
                <c:pt idx="740">
                  <c:v>1.1185000000000009E-7</c:v>
                </c:pt>
                <c:pt idx="741">
                  <c:v>1.1190000000000008E-7</c:v>
                </c:pt>
                <c:pt idx="742">
                  <c:v>1.1195000000000006E-7</c:v>
                </c:pt>
                <c:pt idx="743">
                  <c:v>1.120000000000001E-7</c:v>
                </c:pt>
                <c:pt idx="744">
                  <c:v>1.1205000000000009E-7</c:v>
                </c:pt>
                <c:pt idx="745">
                  <c:v>1.1210000000000008E-7</c:v>
                </c:pt>
                <c:pt idx="746">
                  <c:v>1.1215000000000006E-7</c:v>
                </c:pt>
                <c:pt idx="747">
                  <c:v>1.122000000000001E-7</c:v>
                </c:pt>
                <c:pt idx="748">
                  <c:v>1.1225000000000012E-7</c:v>
                </c:pt>
                <c:pt idx="749">
                  <c:v>1.1230000000000009E-7</c:v>
                </c:pt>
                <c:pt idx="750">
                  <c:v>1.1235000000000008E-7</c:v>
                </c:pt>
                <c:pt idx="751">
                  <c:v>1.1240000000000009E-7</c:v>
                </c:pt>
                <c:pt idx="752">
                  <c:v>1.124500000000001E-7</c:v>
                </c:pt>
                <c:pt idx="753">
                  <c:v>1.1250000000000009E-7</c:v>
                </c:pt>
                <c:pt idx="754">
                  <c:v>1.1255000000000008E-7</c:v>
                </c:pt>
                <c:pt idx="755">
                  <c:v>1.1260000000000012E-7</c:v>
                </c:pt>
                <c:pt idx="756">
                  <c:v>1.126500000000001E-7</c:v>
                </c:pt>
                <c:pt idx="757">
                  <c:v>1.1270000000000009E-7</c:v>
                </c:pt>
                <c:pt idx="758">
                  <c:v>1.1275000000000008E-7</c:v>
                </c:pt>
                <c:pt idx="759">
                  <c:v>1.1280000000000012E-7</c:v>
                </c:pt>
                <c:pt idx="760">
                  <c:v>1.128500000000001E-7</c:v>
                </c:pt>
                <c:pt idx="761">
                  <c:v>1.1290000000000009E-7</c:v>
                </c:pt>
                <c:pt idx="762">
                  <c:v>1.1295000000000008E-7</c:v>
                </c:pt>
                <c:pt idx="763">
                  <c:v>1.1300000000000013E-7</c:v>
                </c:pt>
                <c:pt idx="764">
                  <c:v>1.1305000000000009E-7</c:v>
                </c:pt>
                <c:pt idx="765">
                  <c:v>1.1310000000000009E-7</c:v>
                </c:pt>
                <c:pt idx="766">
                  <c:v>1.1315000000000008E-7</c:v>
                </c:pt>
                <c:pt idx="767">
                  <c:v>1.1320000000000013E-7</c:v>
                </c:pt>
                <c:pt idx="768">
                  <c:v>1.1325000000000009E-7</c:v>
                </c:pt>
                <c:pt idx="769">
                  <c:v>1.1330000000000009E-7</c:v>
                </c:pt>
                <c:pt idx="770">
                  <c:v>1.1335000000000009E-7</c:v>
                </c:pt>
                <c:pt idx="771">
                  <c:v>1.1340000000000013E-7</c:v>
                </c:pt>
                <c:pt idx="772">
                  <c:v>1.1345000000000009E-7</c:v>
                </c:pt>
                <c:pt idx="773">
                  <c:v>1.1350000000000008E-7</c:v>
                </c:pt>
                <c:pt idx="774">
                  <c:v>1.1355000000000006E-7</c:v>
                </c:pt>
                <c:pt idx="775">
                  <c:v>1.136000000000001E-7</c:v>
                </c:pt>
                <c:pt idx="776">
                  <c:v>1.1365000000000009E-7</c:v>
                </c:pt>
                <c:pt idx="777">
                  <c:v>1.1370000000000009E-7</c:v>
                </c:pt>
                <c:pt idx="778">
                  <c:v>1.1375000000000009E-7</c:v>
                </c:pt>
                <c:pt idx="779">
                  <c:v>1.1380000000000011E-7</c:v>
                </c:pt>
                <c:pt idx="780">
                  <c:v>1.1385000000000012E-7</c:v>
                </c:pt>
                <c:pt idx="781">
                  <c:v>1.1390000000000009E-7</c:v>
                </c:pt>
                <c:pt idx="782">
                  <c:v>1.1395000000000009E-7</c:v>
                </c:pt>
                <c:pt idx="783">
                  <c:v>1.1400000000000011E-7</c:v>
                </c:pt>
                <c:pt idx="784">
                  <c:v>1.140500000000001E-7</c:v>
                </c:pt>
                <c:pt idx="785">
                  <c:v>1.1410000000000009E-7</c:v>
                </c:pt>
                <c:pt idx="786">
                  <c:v>1.1415000000000008E-7</c:v>
                </c:pt>
                <c:pt idx="787">
                  <c:v>1.1420000000000012E-7</c:v>
                </c:pt>
                <c:pt idx="788">
                  <c:v>1.142500000000001E-7</c:v>
                </c:pt>
                <c:pt idx="789">
                  <c:v>1.1430000000000009E-7</c:v>
                </c:pt>
                <c:pt idx="790">
                  <c:v>1.1435000000000008E-7</c:v>
                </c:pt>
                <c:pt idx="791">
                  <c:v>1.1440000000000012E-7</c:v>
                </c:pt>
                <c:pt idx="792">
                  <c:v>1.144500000000001E-7</c:v>
                </c:pt>
                <c:pt idx="793">
                  <c:v>1.1450000000000009E-7</c:v>
                </c:pt>
                <c:pt idx="794">
                  <c:v>1.1455000000000008E-7</c:v>
                </c:pt>
                <c:pt idx="795">
                  <c:v>1.1460000000000013E-7</c:v>
                </c:pt>
                <c:pt idx="796">
                  <c:v>1.1465000000000009E-7</c:v>
                </c:pt>
                <c:pt idx="797">
                  <c:v>1.1470000000000009E-7</c:v>
                </c:pt>
                <c:pt idx="798">
                  <c:v>1.1475000000000008E-7</c:v>
                </c:pt>
                <c:pt idx="799">
                  <c:v>1.1480000000000013E-7</c:v>
                </c:pt>
                <c:pt idx="800">
                  <c:v>1.1485000000000009E-7</c:v>
                </c:pt>
                <c:pt idx="801">
                  <c:v>1.149000000000001E-7</c:v>
                </c:pt>
                <c:pt idx="802">
                  <c:v>1.1495000000000009E-7</c:v>
                </c:pt>
                <c:pt idx="803">
                  <c:v>1.1500000000000013E-7</c:v>
                </c:pt>
                <c:pt idx="804">
                  <c:v>1.1505000000000009E-7</c:v>
                </c:pt>
                <c:pt idx="805">
                  <c:v>1.151000000000001E-7</c:v>
                </c:pt>
                <c:pt idx="806">
                  <c:v>1.1515000000000009E-7</c:v>
                </c:pt>
                <c:pt idx="807">
                  <c:v>1.1520000000000011E-7</c:v>
                </c:pt>
                <c:pt idx="808">
                  <c:v>1.1525000000000012E-7</c:v>
                </c:pt>
                <c:pt idx="809">
                  <c:v>1.1530000000000009E-7</c:v>
                </c:pt>
                <c:pt idx="810">
                  <c:v>1.1535000000000009E-7</c:v>
                </c:pt>
                <c:pt idx="811">
                  <c:v>1.1540000000000011E-7</c:v>
                </c:pt>
                <c:pt idx="812">
                  <c:v>1.1545000000000012E-7</c:v>
                </c:pt>
                <c:pt idx="813">
                  <c:v>1.1550000000000009E-7</c:v>
                </c:pt>
                <c:pt idx="814">
                  <c:v>1.1555000000000009E-7</c:v>
                </c:pt>
                <c:pt idx="815">
                  <c:v>1.1560000000000012E-7</c:v>
                </c:pt>
                <c:pt idx="816">
                  <c:v>1.1565000000000013E-7</c:v>
                </c:pt>
                <c:pt idx="817">
                  <c:v>1.1570000000000009E-7</c:v>
                </c:pt>
                <c:pt idx="818">
                  <c:v>1.1575000000000008E-7</c:v>
                </c:pt>
                <c:pt idx="819">
                  <c:v>1.1580000000000012E-7</c:v>
                </c:pt>
                <c:pt idx="820">
                  <c:v>1.158500000000001E-7</c:v>
                </c:pt>
                <c:pt idx="821">
                  <c:v>1.1590000000000009E-7</c:v>
                </c:pt>
                <c:pt idx="822">
                  <c:v>1.1595000000000008E-7</c:v>
                </c:pt>
                <c:pt idx="823">
                  <c:v>1.1600000000000013E-7</c:v>
                </c:pt>
                <c:pt idx="824">
                  <c:v>1.160500000000001E-7</c:v>
                </c:pt>
                <c:pt idx="825">
                  <c:v>1.1610000000000009E-7</c:v>
                </c:pt>
                <c:pt idx="826">
                  <c:v>1.1615000000000008E-7</c:v>
                </c:pt>
                <c:pt idx="827">
                  <c:v>1.1620000000000013E-7</c:v>
                </c:pt>
                <c:pt idx="828">
                  <c:v>1.162500000000001E-7</c:v>
                </c:pt>
                <c:pt idx="829">
                  <c:v>1.163000000000001E-7</c:v>
                </c:pt>
                <c:pt idx="830">
                  <c:v>1.1635000000000009E-7</c:v>
                </c:pt>
                <c:pt idx="831">
                  <c:v>1.1640000000000013E-7</c:v>
                </c:pt>
                <c:pt idx="832">
                  <c:v>1.1645000000000009E-7</c:v>
                </c:pt>
                <c:pt idx="833">
                  <c:v>1.165000000000001E-7</c:v>
                </c:pt>
                <c:pt idx="834">
                  <c:v>1.1655000000000009E-7</c:v>
                </c:pt>
                <c:pt idx="835">
                  <c:v>1.1660000000000013E-7</c:v>
                </c:pt>
                <c:pt idx="836">
                  <c:v>1.1665000000000012E-7</c:v>
                </c:pt>
                <c:pt idx="837">
                  <c:v>1.167000000000001E-7</c:v>
                </c:pt>
                <c:pt idx="838">
                  <c:v>1.1675000000000009E-7</c:v>
                </c:pt>
                <c:pt idx="839">
                  <c:v>1.1680000000000013E-7</c:v>
                </c:pt>
                <c:pt idx="840">
                  <c:v>1.1685000000000012E-7</c:v>
                </c:pt>
                <c:pt idx="841">
                  <c:v>1.1690000000000009E-7</c:v>
                </c:pt>
                <c:pt idx="842">
                  <c:v>1.1695000000000009E-7</c:v>
                </c:pt>
                <c:pt idx="843">
                  <c:v>1.1700000000000012E-7</c:v>
                </c:pt>
                <c:pt idx="844">
                  <c:v>1.1705000000000012E-7</c:v>
                </c:pt>
                <c:pt idx="845">
                  <c:v>1.1710000000000009E-7</c:v>
                </c:pt>
                <c:pt idx="846">
                  <c:v>1.1715000000000009E-7</c:v>
                </c:pt>
                <c:pt idx="847">
                  <c:v>1.1720000000000012E-7</c:v>
                </c:pt>
                <c:pt idx="848">
                  <c:v>1.1725000000000013E-7</c:v>
                </c:pt>
                <c:pt idx="849">
                  <c:v>1.1730000000000009E-7</c:v>
                </c:pt>
                <c:pt idx="850">
                  <c:v>1.1735000000000009E-7</c:v>
                </c:pt>
                <c:pt idx="851">
                  <c:v>1.1740000000000012E-7</c:v>
                </c:pt>
                <c:pt idx="852">
                  <c:v>1.174500000000001E-7</c:v>
                </c:pt>
                <c:pt idx="853">
                  <c:v>1.1750000000000009E-7</c:v>
                </c:pt>
                <c:pt idx="854">
                  <c:v>1.1755000000000008E-7</c:v>
                </c:pt>
                <c:pt idx="855">
                  <c:v>1.1760000000000013E-7</c:v>
                </c:pt>
                <c:pt idx="856">
                  <c:v>1.176500000000001E-7</c:v>
                </c:pt>
                <c:pt idx="857">
                  <c:v>1.1770000000000009E-7</c:v>
                </c:pt>
                <c:pt idx="858">
                  <c:v>1.1775000000000008E-7</c:v>
                </c:pt>
                <c:pt idx="859">
                  <c:v>1.1780000000000013E-7</c:v>
                </c:pt>
                <c:pt idx="860">
                  <c:v>1.1785000000000011E-7</c:v>
                </c:pt>
                <c:pt idx="861">
                  <c:v>1.1790000000000012E-7</c:v>
                </c:pt>
                <c:pt idx="862">
                  <c:v>1.1795000000000009E-7</c:v>
                </c:pt>
                <c:pt idx="863">
                  <c:v>1.1800000000000013E-7</c:v>
                </c:pt>
                <c:pt idx="864">
                  <c:v>1.1805000000000009E-7</c:v>
                </c:pt>
                <c:pt idx="865">
                  <c:v>1.181000000000001E-7</c:v>
                </c:pt>
                <c:pt idx="866">
                  <c:v>1.1815000000000009E-7</c:v>
                </c:pt>
                <c:pt idx="867">
                  <c:v>1.1820000000000013E-7</c:v>
                </c:pt>
                <c:pt idx="868">
                  <c:v>1.1825000000000012E-7</c:v>
                </c:pt>
                <c:pt idx="869">
                  <c:v>1.183000000000001E-7</c:v>
                </c:pt>
                <c:pt idx="870">
                  <c:v>1.1835000000000009E-7</c:v>
                </c:pt>
                <c:pt idx="871">
                  <c:v>1.1840000000000013E-7</c:v>
                </c:pt>
                <c:pt idx="872">
                  <c:v>1.1845000000000012E-7</c:v>
                </c:pt>
                <c:pt idx="873">
                  <c:v>1.185000000000001E-7</c:v>
                </c:pt>
                <c:pt idx="874">
                  <c:v>1.1855000000000009E-7</c:v>
                </c:pt>
                <c:pt idx="875">
                  <c:v>1.1860000000000014E-7</c:v>
                </c:pt>
                <c:pt idx="876">
                  <c:v>1.1865000000000013E-7</c:v>
                </c:pt>
                <c:pt idx="877">
                  <c:v>1.1870000000000009E-7</c:v>
                </c:pt>
                <c:pt idx="878">
                  <c:v>1.1875000000000009E-7</c:v>
                </c:pt>
                <c:pt idx="879">
                  <c:v>1.1880000000000012E-7</c:v>
                </c:pt>
                <c:pt idx="880">
                  <c:v>1.1885000000000013E-7</c:v>
                </c:pt>
                <c:pt idx="881">
                  <c:v>1.1890000000000009E-7</c:v>
                </c:pt>
                <c:pt idx="882">
                  <c:v>1.189500000000001E-7</c:v>
                </c:pt>
                <c:pt idx="883">
                  <c:v>1.1900000000000013E-7</c:v>
                </c:pt>
                <c:pt idx="884">
                  <c:v>1.1905000000000013E-7</c:v>
                </c:pt>
                <c:pt idx="885">
                  <c:v>1.1910000000000009E-7</c:v>
                </c:pt>
                <c:pt idx="886">
                  <c:v>1.191500000000001E-7</c:v>
                </c:pt>
                <c:pt idx="887">
                  <c:v>1.1920000000000013E-7</c:v>
                </c:pt>
                <c:pt idx="888">
                  <c:v>1.1925000000000012E-7</c:v>
                </c:pt>
                <c:pt idx="889">
                  <c:v>1.1930000000000012E-7</c:v>
                </c:pt>
                <c:pt idx="890">
                  <c:v>1.1935000000000007E-7</c:v>
                </c:pt>
                <c:pt idx="891">
                  <c:v>1.1940000000000016E-7</c:v>
                </c:pt>
                <c:pt idx="892">
                  <c:v>1.1945000000000011E-7</c:v>
                </c:pt>
                <c:pt idx="893">
                  <c:v>1.1950000000000011E-7</c:v>
                </c:pt>
                <c:pt idx="894">
                  <c:v>1.1955000000000006E-7</c:v>
                </c:pt>
                <c:pt idx="895">
                  <c:v>1.1960000000000012E-7</c:v>
                </c:pt>
                <c:pt idx="896">
                  <c:v>1.1965000000000012E-7</c:v>
                </c:pt>
                <c:pt idx="897">
                  <c:v>1.1970000000000007E-7</c:v>
                </c:pt>
                <c:pt idx="898">
                  <c:v>1.197500000000001E-7</c:v>
                </c:pt>
                <c:pt idx="899">
                  <c:v>1.1980000000000011E-7</c:v>
                </c:pt>
                <c:pt idx="900">
                  <c:v>1.1985000000000014E-7</c:v>
                </c:pt>
                <c:pt idx="901">
                  <c:v>1.1990000000000011E-7</c:v>
                </c:pt>
                <c:pt idx="902">
                  <c:v>1.1995000000000009E-7</c:v>
                </c:pt>
                <c:pt idx="903">
                  <c:v>1.2000000000000012E-7</c:v>
                </c:pt>
                <c:pt idx="904">
                  <c:v>1.2005000000000005E-7</c:v>
                </c:pt>
                <c:pt idx="905">
                  <c:v>1.2010000000000005E-7</c:v>
                </c:pt>
                <c:pt idx="906">
                  <c:v>1.2015000000000005E-7</c:v>
                </c:pt>
                <c:pt idx="907">
                  <c:v>1.2020000000000006E-7</c:v>
                </c:pt>
                <c:pt idx="908">
                  <c:v>1.2025000000000006E-7</c:v>
                </c:pt>
                <c:pt idx="909">
                  <c:v>1.2030000000000006E-7</c:v>
                </c:pt>
                <c:pt idx="910">
                  <c:v>1.2035000000000007E-7</c:v>
                </c:pt>
                <c:pt idx="911">
                  <c:v>1.2039999999999999E-7</c:v>
                </c:pt>
                <c:pt idx="912">
                  <c:v>1.2045000000000008E-7</c:v>
                </c:pt>
                <c:pt idx="913">
                  <c:v>1.2050000000000005E-7</c:v>
                </c:pt>
                <c:pt idx="914">
                  <c:v>1.2055000000000006E-7</c:v>
                </c:pt>
                <c:pt idx="915">
                  <c:v>1.2060000000000006E-7</c:v>
                </c:pt>
                <c:pt idx="916">
                  <c:v>1.2065000000000009E-7</c:v>
                </c:pt>
                <c:pt idx="917">
                  <c:v>1.2070000000000007E-7</c:v>
                </c:pt>
                <c:pt idx="918">
                  <c:v>1.2074999999999999E-7</c:v>
                </c:pt>
                <c:pt idx="919">
                  <c:v>1.2080000000000008E-7</c:v>
                </c:pt>
                <c:pt idx="920">
                  <c:v>1.2085000000000005E-7</c:v>
                </c:pt>
                <c:pt idx="921">
                  <c:v>1.2090000000000006E-7</c:v>
                </c:pt>
                <c:pt idx="922">
                  <c:v>1.2095000000000006E-7</c:v>
                </c:pt>
                <c:pt idx="923">
                  <c:v>1.2100000000000009E-7</c:v>
                </c:pt>
                <c:pt idx="924">
                  <c:v>1.2105000000000009E-7</c:v>
                </c:pt>
                <c:pt idx="925">
                  <c:v>1.2110000000000005E-7</c:v>
                </c:pt>
                <c:pt idx="926">
                  <c:v>1.2115000000000005E-7</c:v>
                </c:pt>
                <c:pt idx="927">
                  <c:v>1.2120000000000008E-7</c:v>
                </c:pt>
                <c:pt idx="928">
                  <c:v>1.2125000000000006E-7</c:v>
                </c:pt>
                <c:pt idx="929">
                  <c:v>1.2130000000000006E-7</c:v>
                </c:pt>
                <c:pt idx="930">
                  <c:v>1.2135000000000006E-7</c:v>
                </c:pt>
                <c:pt idx="931">
                  <c:v>1.2140000000000012E-7</c:v>
                </c:pt>
                <c:pt idx="932">
                  <c:v>1.2145000000000007E-7</c:v>
                </c:pt>
                <c:pt idx="933">
                  <c:v>1.2150000000000005E-7</c:v>
                </c:pt>
                <c:pt idx="934">
                  <c:v>1.2155000000000005E-7</c:v>
                </c:pt>
                <c:pt idx="935">
                  <c:v>1.2160000000000011E-7</c:v>
                </c:pt>
                <c:pt idx="936">
                  <c:v>1.2165000000000006E-7</c:v>
                </c:pt>
                <c:pt idx="937">
                  <c:v>1.2170000000000009E-7</c:v>
                </c:pt>
                <c:pt idx="938">
                  <c:v>1.2175000000000001E-7</c:v>
                </c:pt>
                <c:pt idx="939">
                  <c:v>1.2179999999999999E-7</c:v>
                </c:pt>
                <c:pt idx="940">
                  <c:v>1.2185000000000008E-7</c:v>
                </c:pt>
                <c:pt idx="941">
                  <c:v>1.2190000000000005E-7</c:v>
                </c:pt>
                <c:pt idx="942">
                  <c:v>1.2195000000000006E-7</c:v>
                </c:pt>
                <c:pt idx="943">
                  <c:v>1.2200000000000006E-7</c:v>
                </c:pt>
                <c:pt idx="944">
                  <c:v>1.2205000000000009E-7</c:v>
                </c:pt>
                <c:pt idx="945">
                  <c:v>1.2210000000000007E-7</c:v>
                </c:pt>
                <c:pt idx="946">
                  <c:v>1.2215000000000004E-7</c:v>
                </c:pt>
                <c:pt idx="947">
                  <c:v>1.222000000000001E-7</c:v>
                </c:pt>
                <c:pt idx="948">
                  <c:v>1.2225000000000008E-7</c:v>
                </c:pt>
                <c:pt idx="949">
                  <c:v>1.2230000000000006E-7</c:v>
                </c:pt>
                <c:pt idx="950">
                  <c:v>1.2235000000000006E-7</c:v>
                </c:pt>
                <c:pt idx="951">
                  <c:v>1.2240000000000009E-7</c:v>
                </c:pt>
                <c:pt idx="952">
                  <c:v>1.2245000000000009E-7</c:v>
                </c:pt>
                <c:pt idx="953">
                  <c:v>1.2250000000000004E-7</c:v>
                </c:pt>
                <c:pt idx="954">
                  <c:v>1.2255000000000005E-7</c:v>
                </c:pt>
                <c:pt idx="955">
                  <c:v>1.2260000000000008E-7</c:v>
                </c:pt>
                <c:pt idx="956">
                  <c:v>1.2265000000000006E-7</c:v>
                </c:pt>
                <c:pt idx="957">
                  <c:v>1.2270000000000006E-7</c:v>
                </c:pt>
                <c:pt idx="958">
                  <c:v>1.2275000000000006E-7</c:v>
                </c:pt>
                <c:pt idx="959">
                  <c:v>1.2280000000000009E-7</c:v>
                </c:pt>
                <c:pt idx="960">
                  <c:v>1.2285000000000007E-7</c:v>
                </c:pt>
                <c:pt idx="961">
                  <c:v>1.2290000000000005E-7</c:v>
                </c:pt>
                <c:pt idx="962">
                  <c:v>1.2295000000000005E-7</c:v>
                </c:pt>
                <c:pt idx="963">
                  <c:v>1.2300000000000011E-7</c:v>
                </c:pt>
                <c:pt idx="964">
                  <c:v>1.2305000000000006E-7</c:v>
                </c:pt>
                <c:pt idx="965">
                  <c:v>1.2310000000000009E-7</c:v>
                </c:pt>
                <c:pt idx="966">
                  <c:v>1.2315000000000007E-7</c:v>
                </c:pt>
                <c:pt idx="967">
                  <c:v>1.2319999999999999E-7</c:v>
                </c:pt>
                <c:pt idx="968">
                  <c:v>1.2325000000000007E-7</c:v>
                </c:pt>
                <c:pt idx="969">
                  <c:v>1.2330000000000005E-7</c:v>
                </c:pt>
                <c:pt idx="970">
                  <c:v>1.2335000000000006E-7</c:v>
                </c:pt>
                <c:pt idx="971">
                  <c:v>1.2340000000000011E-7</c:v>
                </c:pt>
                <c:pt idx="972">
                  <c:v>1.2345000000000009E-7</c:v>
                </c:pt>
                <c:pt idx="973">
                  <c:v>1.2350000000000007E-7</c:v>
                </c:pt>
                <c:pt idx="974">
                  <c:v>1.2355000000000004E-7</c:v>
                </c:pt>
                <c:pt idx="975">
                  <c:v>1.236000000000001E-7</c:v>
                </c:pt>
                <c:pt idx="976">
                  <c:v>1.2365000000000008E-7</c:v>
                </c:pt>
                <c:pt idx="977">
                  <c:v>1.2370000000000006E-7</c:v>
                </c:pt>
                <c:pt idx="978">
                  <c:v>1.2375000000000006E-7</c:v>
                </c:pt>
                <c:pt idx="979">
                  <c:v>1.2380000000000009E-7</c:v>
                </c:pt>
                <c:pt idx="980">
                  <c:v>1.2385000000000009E-7</c:v>
                </c:pt>
                <c:pt idx="981">
                  <c:v>1.239000000000001E-7</c:v>
                </c:pt>
                <c:pt idx="982">
                  <c:v>1.2395000000000005E-7</c:v>
                </c:pt>
                <c:pt idx="983">
                  <c:v>1.240000000000001E-7</c:v>
                </c:pt>
                <c:pt idx="984">
                  <c:v>1.2405000000000006E-7</c:v>
                </c:pt>
                <c:pt idx="985">
                  <c:v>1.2410000000000006E-7</c:v>
                </c:pt>
                <c:pt idx="986">
                  <c:v>1.2415000000000006E-7</c:v>
                </c:pt>
                <c:pt idx="987">
                  <c:v>1.2420000000000009E-7</c:v>
                </c:pt>
                <c:pt idx="988">
                  <c:v>1.242500000000001E-7</c:v>
                </c:pt>
                <c:pt idx="989">
                  <c:v>1.2430000000000005E-7</c:v>
                </c:pt>
                <c:pt idx="990">
                  <c:v>1.2435000000000005E-7</c:v>
                </c:pt>
                <c:pt idx="991">
                  <c:v>1.2440000000000011E-7</c:v>
                </c:pt>
                <c:pt idx="992">
                  <c:v>1.2445000000000006E-7</c:v>
                </c:pt>
                <c:pt idx="993">
                  <c:v>1.2450000000000009E-7</c:v>
                </c:pt>
                <c:pt idx="994">
                  <c:v>1.2455000000000007E-7</c:v>
                </c:pt>
              </c:numCache>
            </c:numRef>
          </c:xVal>
          <c:yVal>
            <c:numRef>
              <c:f>Sheet1!$M$1:$M$995</c:f>
              <c:numCache>
                <c:formatCode>0.00E+00</c:formatCode>
                <c:ptCount val="995"/>
                <c:pt idx="0">
                  <c:v>1.5764160000000008E-3</c:v>
                </c:pt>
                <c:pt idx="1">
                  <c:v>1.4239999999999995E-3</c:v>
                </c:pt>
                <c:pt idx="2">
                  <c:v>1.1356440000000001E-3</c:v>
                </c:pt>
                <c:pt idx="3">
                  <c:v>1.0628689999999999E-3</c:v>
                </c:pt>
                <c:pt idx="4">
                  <c:v>1.2482400000000005E-3</c:v>
                </c:pt>
                <c:pt idx="5">
                  <c:v>1.5187449999999999E-3</c:v>
                </c:pt>
                <c:pt idx="6">
                  <c:v>1.6203560000000005E-3</c:v>
                </c:pt>
                <c:pt idx="7">
                  <c:v>1.4239999999999995E-3</c:v>
                </c:pt>
                <c:pt idx="8">
                  <c:v>1.0628689999999999E-3</c:v>
                </c:pt>
                <c:pt idx="9">
                  <c:v>7.8824510000000028E-4</c:v>
                </c:pt>
                <c:pt idx="10">
                  <c:v>7.2645469999999999E-4</c:v>
                </c:pt>
                <c:pt idx="11">
                  <c:v>8.3767740000000046E-4</c:v>
                </c:pt>
                <c:pt idx="12">
                  <c:v>1.0161830000000001E-3</c:v>
                </c:pt>
                <c:pt idx="13">
                  <c:v>1.1274060000000001E-3</c:v>
                </c:pt>
                <c:pt idx="14">
                  <c:v>1.1699720000000005E-3</c:v>
                </c:pt>
                <c:pt idx="15">
                  <c:v>1.1342710000000005E-3</c:v>
                </c:pt>
                <c:pt idx="16">
                  <c:v>1.017556E-3</c:v>
                </c:pt>
                <c:pt idx="17">
                  <c:v>9.2967640000000029E-4</c:v>
                </c:pt>
                <c:pt idx="18">
                  <c:v>9.8185500000000044E-4</c:v>
                </c:pt>
                <c:pt idx="19">
                  <c:v>1.1740920000000005E-3</c:v>
                </c:pt>
                <c:pt idx="20">
                  <c:v>1.3677019999999999E-3</c:v>
                </c:pt>
                <c:pt idx="21">
                  <c:v>1.4418499999999999E-3</c:v>
                </c:pt>
                <c:pt idx="22">
                  <c:v>1.3498510000000004E-3</c:v>
                </c:pt>
                <c:pt idx="23">
                  <c:v>1.2647180000000004E-3</c:v>
                </c:pt>
                <c:pt idx="24">
                  <c:v>1.3402390000000004E-3</c:v>
                </c:pt>
                <c:pt idx="25">
                  <c:v>1.5517E-3</c:v>
                </c:pt>
                <c:pt idx="26">
                  <c:v>1.8112190000000004E-3</c:v>
                </c:pt>
                <c:pt idx="27">
                  <c:v>1.988352000000001E-3</c:v>
                </c:pt>
                <c:pt idx="28">
                  <c:v>2.0364110000000001E-3</c:v>
                </c:pt>
                <c:pt idx="29">
                  <c:v>2.026799000000001E-3</c:v>
                </c:pt>
                <c:pt idx="30">
                  <c:v>1.9183230000000009E-3</c:v>
                </c:pt>
                <c:pt idx="31">
                  <c:v>1.6505640000000004E-3</c:v>
                </c:pt>
                <c:pt idx="32">
                  <c:v>1.3965370000000009E-3</c:v>
                </c:pt>
                <c:pt idx="33">
                  <c:v>1.3045380000000005E-3</c:v>
                </c:pt>
                <c:pt idx="34">
                  <c:v>1.3979100000000005E-3</c:v>
                </c:pt>
                <c:pt idx="35">
                  <c:v>1.6835190000000005E-3</c:v>
                </c:pt>
                <c:pt idx="36">
                  <c:v>1.9457850000000009E-3</c:v>
                </c:pt>
                <c:pt idx="37">
                  <c:v>1.9801130000000008E-3</c:v>
                </c:pt>
                <c:pt idx="38">
                  <c:v>1.8647710000000005E-3</c:v>
                </c:pt>
                <c:pt idx="39">
                  <c:v>1.7315780000000001E-3</c:v>
                </c:pt>
                <c:pt idx="40">
                  <c:v>1.5764160000000008E-3</c:v>
                </c:pt>
                <c:pt idx="41">
                  <c:v>1.4418499999999999E-3</c:v>
                </c:pt>
                <c:pt idx="42">
                  <c:v>1.4418499999999999E-3</c:v>
                </c:pt>
                <c:pt idx="43">
                  <c:v>1.5228640000000001E-3</c:v>
                </c:pt>
                <c:pt idx="44">
                  <c:v>1.6588030000000008E-3</c:v>
                </c:pt>
                <c:pt idx="45">
                  <c:v>1.8057270000000005E-3</c:v>
                </c:pt>
                <c:pt idx="46">
                  <c:v>1.8002340000000004E-3</c:v>
                </c:pt>
                <c:pt idx="47">
                  <c:v>1.5791620000000005E-3</c:v>
                </c:pt>
                <c:pt idx="48">
                  <c:v>1.3704480000000005E-3</c:v>
                </c:pt>
                <c:pt idx="49">
                  <c:v>1.255106E-3</c:v>
                </c:pt>
                <c:pt idx="50">
                  <c:v>1.1795840000000004E-3</c:v>
                </c:pt>
                <c:pt idx="51">
                  <c:v>1.1850770000000005E-3</c:v>
                </c:pt>
                <c:pt idx="52">
                  <c:v>1.2221510000000001E-3</c:v>
                </c:pt>
                <c:pt idx="53">
                  <c:v>1.283941E-3</c:v>
                </c:pt>
                <c:pt idx="54">
                  <c:v>1.3869250000000004E-3</c:v>
                </c:pt>
                <c:pt idx="55">
                  <c:v>1.4418499999999999E-3</c:v>
                </c:pt>
                <c:pt idx="56">
                  <c:v>1.3745670000000004E-3</c:v>
                </c:pt>
                <c:pt idx="57">
                  <c:v>1.275703E-3</c:v>
                </c:pt>
                <c:pt idx="58">
                  <c:v>1.283941E-3</c:v>
                </c:pt>
                <c:pt idx="59">
                  <c:v>1.44597E-3</c:v>
                </c:pt>
                <c:pt idx="60">
                  <c:v>1.6148630000000005E-3</c:v>
                </c:pt>
                <c:pt idx="61">
                  <c:v>1.6285940000000001E-3</c:v>
                </c:pt>
                <c:pt idx="62">
                  <c:v>1.5132520000000005E-3</c:v>
                </c:pt>
                <c:pt idx="63">
                  <c:v>1.433611E-3</c:v>
                </c:pt>
                <c:pt idx="64">
                  <c:v>1.5201180000000009E-3</c:v>
                </c:pt>
                <c:pt idx="65">
                  <c:v>1.7466830000000004E-3</c:v>
                </c:pt>
                <c:pt idx="66">
                  <c:v>1.9224420000000008E-3</c:v>
                </c:pt>
                <c:pt idx="67">
                  <c:v>1.8881140000000008E-3</c:v>
                </c:pt>
                <c:pt idx="68">
                  <c:v>1.6835190000000005E-3</c:v>
                </c:pt>
                <c:pt idx="69">
                  <c:v>1.478924E-3</c:v>
                </c:pt>
                <c:pt idx="70">
                  <c:v>1.4130150000000001E-3</c:v>
                </c:pt>
                <c:pt idx="71">
                  <c:v>1.4130150000000001E-3</c:v>
                </c:pt>
                <c:pt idx="72">
                  <c:v>1.4391039999999999E-3</c:v>
                </c:pt>
                <c:pt idx="73">
                  <c:v>1.4020300000000001E-3</c:v>
                </c:pt>
                <c:pt idx="74">
                  <c:v>1.2496130000000001E-3</c:v>
                </c:pt>
                <c:pt idx="75">
                  <c:v>1.1891960000000004E-3</c:v>
                </c:pt>
                <c:pt idx="76">
                  <c:v>1.3539699999999999E-3</c:v>
                </c:pt>
                <c:pt idx="77">
                  <c:v>1.5819080000000001E-3</c:v>
                </c:pt>
                <c:pt idx="78">
                  <c:v>1.7631600000000004E-3</c:v>
                </c:pt>
                <c:pt idx="79">
                  <c:v>1.7768910000000001E-3</c:v>
                </c:pt>
                <c:pt idx="80">
                  <c:v>1.4857900000000001E-3</c:v>
                </c:pt>
                <c:pt idx="81">
                  <c:v>1.1425100000000004E-3</c:v>
                </c:pt>
                <c:pt idx="82">
                  <c:v>1.0367799999999999E-3</c:v>
                </c:pt>
                <c:pt idx="83">
                  <c:v>1.1383910000000001E-3</c:v>
                </c:pt>
                <c:pt idx="84">
                  <c:v>1.3663290000000001E-3</c:v>
                </c:pt>
                <c:pt idx="85">
                  <c:v>1.5846550000000004E-3</c:v>
                </c:pt>
                <c:pt idx="86">
                  <c:v>1.5709230000000001E-3</c:v>
                </c:pt>
                <c:pt idx="87">
                  <c:v>1.3402390000000004E-3</c:v>
                </c:pt>
                <c:pt idx="88">
                  <c:v>1.0834659999999999E-3</c:v>
                </c:pt>
                <c:pt idx="89">
                  <c:v>9.7636250000000032E-4</c:v>
                </c:pt>
                <c:pt idx="90">
                  <c:v>1.0711080000000001E-3</c:v>
                </c:pt>
                <c:pt idx="91">
                  <c:v>1.2880610000000001E-3</c:v>
                </c:pt>
                <c:pt idx="92">
                  <c:v>1.4583280000000001E-3</c:v>
                </c:pt>
                <c:pt idx="93">
                  <c:v>1.3786870000000008E-3</c:v>
                </c:pt>
                <c:pt idx="94">
                  <c:v>1.0518839999999999E-3</c:v>
                </c:pt>
                <c:pt idx="95">
                  <c:v>7.6902140000000019E-4</c:v>
                </c:pt>
                <c:pt idx="96">
                  <c:v>7.1409659999999999E-4</c:v>
                </c:pt>
                <c:pt idx="97">
                  <c:v>8.2257310000000052E-4</c:v>
                </c:pt>
                <c:pt idx="98">
                  <c:v>1.0106900000000001E-3</c:v>
                </c:pt>
                <c:pt idx="99">
                  <c:v>1.0614959999999999E-3</c:v>
                </c:pt>
                <c:pt idx="100">
                  <c:v>9.2830330000000032E-4</c:v>
                </c:pt>
                <c:pt idx="101">
                  <c:v>8.8161720000000051E-4</c:v>
                </c:pt>
                <c:pt idx="102">
                  <c:v>1.0724810000000001E-3</c:v>
                </c:pt>
                <c:pt idx="103">
                  <c:v>1.4322380000000004E-3</c:v>
                </c:pt>
                <c:pt idx="104">
                  <c:v>1.7645330000000004E-3</c:v>
                </c:pt>
                <c:pt idx="105">
                  <c:v>1.7768910000000001E-3</c:v>
                </c:pt>
                <c:pt idx="106">
                  <c:v>1.4500890000000001E-3</c:v>
                </c:pt>
                <c:pt idx="107">
                  <c:v>1.113674E-3</c:v>
                </c:pt>
                <c:pt idx="108">
                  <c:v>1.029914E-3</c:v>
                </c:pt>
                <c:pt idx="109">
                  <c:v>1.2894339999999999E-3</c:v>
                </c:pt>
                <c:pt idx="110">
                  <c:v>1.7700260000000001E-3</c:v>
                </c:pt>
                <c:pt idx="111">
                  <c:v>2.0542619999999998E-3</c:v>
                </c:pt>
                <c:pt idx="112">
                  <c:v>1.9361730000000009E-3</c:v>
                </c:pt>
                <c:pt idx="113">
                  <c:v>1.6244750000000009E-3</c:v>
                </c:pt>
                <c:pt idx="114">
                  <c:v>1.3320010000000004E-3</c:v>
                </c:pt>
                <c:pt idx="115">
                  <c:v>1.2070469999999999E-3</c:v>
                </c:pt>
                <c:pt idx="116">
                  <c:v>1.3265080000000005E-3</c:v>
                </c:pt>
                <c:pt idx="117">
                  <c:v>1.4377309999999998E-3</c:v>
                </c:pt>
                <c:pt idx="118">
                  <c:v>1.3127770000000004E-3</c:v>
                </c:pt>
                <c:pt idx="119">
                  <c:v>1.073854E-3</c:v>
                </c:pt>
                <c:pt idx="120">
                  <c:v>8.5140860000000064E-4</c:v>
                </c:pt>
                <c:pt idx="121">
                  <c:v>7.8137950000000029E-4</c:v>
                </c:pt>
                <c:pt idx="122">
                  <c:v>9.9283990000000001E-4</c:v>
                </c:pt>
                <c:pt idx="123">
                  <c:v>1.3718210000000001E-3</c:v>
                </c:pt>
                <c:pt idx="124">
                  <c:v>1.6231020000000008E-3</c:v>
                </c:pt>
                <c:pt idx="125">
                  <c:v>1.6533110000000004E-3</c:v>
                </c:pt>
                <c:pt idx="126">
                  <c:v>1.4885360000000004E-3</c:v>
                </c:pt>
                <c:pt idx="127">
                  <c:v>1.2935530000000005E-3</c:v>
                </c:pt>
                <c:pt idx="128">
                  <c:v>1.1905690000000005E-3</c:v>
                </c:pt>
                <c:pt idx="129">
                  <c:v>1.3292540000000004E-3</c:v>
                </c:pt>
                <c:pt idx="130">
                  <c:v>1.643699E-3</c:v>
                </c:pt>
                <c:pt idx="131">
                  <c:v>1.8276970000000005E-3</c:v>
                </c:pt>
                <c:pt idx="132">
                  <c:v>1.8386820000000008E-3</c:v>
                </c:pt>
                <c:pt idx="133">
                  <c:v>1.721967E-3</c:v>
                </c:pt>
                <c:pt idx="134">
                  <c:v>1.4212530000000001E-3</c:v>
                </c:pt>
                <c:pt idx="135">
                  <c:v>1.1933150000000003E-3</c:v>
                </c:pt>
                <c:pt idx="136">
                  <c:v>1.283941E-3</c:v>
                </c:pt>
                <c:pt idx="137">
                  <c:v>1.4555810000000001E-3</c:v>
                </c:pt>
                <c:pt idx="138">
                  <c:v>1.5681770000000009E-3</c:v>
                </c:pt>
                <c:pt idx="139">
                  <c:v>1.6505640000000004E-3</c:v>
                </c:pt>
                <c:pt idx="140">
                  <c:v>1.5736700000000001E-3</c:v>
                </c:pt>
                <c:pt idx="141">
                  <c:v>1.4047759999999999E-3</c:v>
                </c:pt>
                <c:pt idx="142">
                  <c:v>1.3004190000000001E-3</c:v>
                </c:pt>
                <c:pt idx="143">
                  <c:v>1.1864500000000004E-3</c:v>
                </c:pt>
                <c:pt idx="144">
                  <c:v>1.007944E-3</c:v>
                </c:pt>
                <c:pt idx="145">
                  <c:v>9.3242270000000005E-4</c:v>
                </c:pt>
                <c:pt idx="146">
                  <c:v>1.113674E-3</c:v>
                </c:pt>
                <c:pt idx="147">
                  <c:v>1.4500890000000001E-3</c:v>
                </c:pt>
                <c:pt idx="148">
                  <c:v>1.7439370000000001E-3</c:v>
                </c:pt>
                <c:pt idx="149">
                  <c:v>1.8757560000000006E-3</c:v>
                </c:pt>
                <c:pt idx="150">
                  <c:v>1.7672800000000004E-3</c:v>
                </c:pt>
                <c:pt idx="151">
                  <c:v>1.5173719999999999E-3</c:v>
                </c:pt>
                <c:pt idx="152">
                  <c:v>1.3855520000000008E-3</c:v>
                </c:pt>
                <c:pt idx="153">
                  <c:v>1.3924180000000005E-3</c:v>
                </c:pt>
                <c:pt idx="154">
                  <c:v>1.4006570000000005E-3</c:v>
                </c:pt>
                <c:pt idx="155">
                  <c:v>1.4610739999999999E-3</c:v>
                </c:pt>
                <c:pt idx="156">
                  <c:v>1.5599380000000001E-3</c:v>
                </c:pt>
                <c:pt idx="157">
                  <c:v>1.6011320000000003E-3</c:v>
                </c:pt>
                <c:pt idx="158">
                  <c:v>1.6176100000000004E-3</c:v>
                </c:pt>
                <c:pt idx="159">
                  <c:v>1.6244750000000009E-3</c:v>
                </c:pt>
                <c:pt idx="160">
                  <c:v>1.6354600000000005E-3</c:v>
                </c:pt>
                <c:pt idx="161">
                  <c:v>1.7961150000000009E-3</c:v>
                </c:pt>
                <c:pt idx="162">
                  <c:v>2.1668579999999998E-3</c:v>
                </c:pt>
                <c:pt idx="163">
                  <c:v>2.534854E-3</c:v>
                </c:pt>
                <c:pt idx="164">
                  <c:v>2.707867000000001E-3</c:v>
                </c:pt>
                <c:pt idx="165">
                  <c:v>2.5801670000000017E-3</c:v>
                </c:pt>
                <c:pt idx="166">
                  <c:v>2.2121699999999998E-3</c:v>
                </c:pt>
                <c:pt idx="167">
                  <c:v>1.835936E-3</c:v>
                </c:pt>
                <c:pt idx="168">
                  <c:v>1.6505640000000004E-3</c:v>
                </c:pt>
                <c:pt idx="169">
                  <c:v>1.7027430000000005E-3</c:v>
                </c:pt>
                <c:pt idx="170">
                  <c:v>1.840055000000001E-3</c:v>
                </c:pt>
                <c:pt idx="171">
                  <c:v>1.8510400000000008E-3</c:v>
                </c:pt>
                <c:pt idx="172">
                  <c:v>1.7508020000000005E-3</c:v>
                </c:pt>
                <c:pt idx="173">
                  <c:v>1.6588030000000008E-3</c:v>
                </c:pt>
                <c:pt idx="174">
                  <c:v>1.6162360000000005E-3</c:v>
                </c:pt>
                <c:pt idx="175">
                  <c:v>1.7068620000000004E-3</c:v>
                </c:pt>
                <c:pt idx="176">
                  <c:v>1.7604140000000005E-3</c:v>
                </c:pt>
                <c:pt idx="177">
                  <c:v>1.5819080000000001E-3</c:v>
                </c:pt>
                <c:pt idx="178">
                  <c:v>1.3306270000000005E-3</c:v>
                </c:pt>
                <c:pt idx="179">
                  <c:v>1.183704E-3</c:v>
                </c:pt>
                <c:pt idx="180">
                  <c:v>1.1823300000000005E-3</c:v>
                </c:pt>
                <c:pt idx="181">
                  <c:v>1.2729560000000004E-3</c:v>
                </c:pt>
                <c:pt idx="182">
                  <c:v>1.2976730000000001E-3</c:v>
                </c:pt>
                <c:pt idx="183">
                  <c:v>1.2042999999999999E-3</c:v>
                </c:pt>
                <c:pt idx="184">
                  <c:v>1.1480020000000008E-3</c:v>
                </c:pt>
                <c:pt idx="185">
                  <c:v>1.2468670000000005E-3</c:v>
                </c:pt>
                <c:pt idx="186">
                  <c:v>1.444596E-3</c:v>
                </c:pt>
                <c:pt idx="187">
                  <c:v>1.4885360000000004E-3</c:v>
                </c:pt>
                <c:pt idx="188">
                  <c:v>1.2386280000000001E-3</c:v>
                </c:pt>
                <c:pt idx="189">
                  <c:v>8.7337850000000035E-4</c:v>
                </c:pt>
                <c:pt idx="190">
                  <c:v>6.4818680000000041E-4</c:v>
                </c:pt>
                <c:pt idx="191">
                  <c:v>7.4018590000000039E-4</c:v>
                </c:pt>
                <c:pt idx="192">
                  <c:v>1.0958239999999998E-3</c:v>
                </c:pt>
                <c:pt idx="193">
                  <c:v>1.3786870000000008E-3</c:v>
                </c:pt>
                <c:pt idx="194">
                  <c:v>1.3882980000000005E-3</c:v>
                </c:pt>
                <c:pt idx="195">
                  <c:v>1.1905690000000005E-3</c:v>
                </c:pt>
                <c:pt idx="196">
                  <c:v>1.0038249999999996E-3</c:v>
                </c:pt>
                <c:pt idx="197">
                  <c:v>1.0779730000000001E-3</c:v>
                </c:pt>
                <c:pt idx="198">
                  <c:v>1.3457320000000001E-3</c:v>
                </c:pt>
                <c:pt idx="199">
                  <c:v>1.5805350000000005E-3</c:v>
                </c:pt>
                <c:pt idx="200">
                  <c:v>1.6711610000000004E-3</c:v>
                </c:pt>
                <c:pt idx="201">
                  <c:v>1.5764160000000008E-3</c:v>
                </c:pt>
                <c:pt idx="202">
                  <c:v>1.4377309999999998E-3</c:v>
                </c:pt>
                <c:pt idx="203">
                  <c:v>1.46382E-3</c:v>
                </c:pt>
                <c:pt idx="204">
                  <c:v>1.5709230000000001E-3</c:v>
                </c:pt>
                <c:pt idx="205">
                  <c:v>1.6134900000000004E-3</c:v>
                </c:pt>
                <c:pt idx="206">
                  <c:v>1.6560570000000014E-3</c:v>
                </c:pt>
                <c:pt idx="207">
                  <c:v>1.6533110000000004E-3</c:v>
                </c:pt>
                <c:pt idx="208">
                  <c:v>1.6025050000000006E-3</c:v>
                </c:pt>
                <c:pt idx="209">
                  <c:v>1.5970130000000004E-3</c:v>
                </c:pt>
                <c:pt idx="210">
                  <c:v>1.5324760000000005E-3</c:v>
                </c:pt>
                <c:pt idx="211">
                  <c:v>1.3882980000000005E-3</c:v>
                </c:pt>
                <c:pt idx="212">
                  <c:v>1.351224E-3</c:v>
                </c:pt>
                <c:pt idx="213">
                  <c:v>1.4198800000000001E-3</c:v>
                </c:pt>
                <c:pt idx="214">
                  <c:v>1.5091330000000004E-3</c:v>
                </c:pt>
                <c:pt idx="215">
                  <c:v>1.6299680000000001E-3</c:v>
                </c:pt>
                <c:pt idx="216">
                  <c:v>1.7137280000000001E-3</c:v>
                </c:pt>
                <c:pt idx="217">
                  <c:v>1.7041160000000005E-3</c:v>
                </c:pt>
                <c:pt idx="218">
                  <c:v>1.6725340000000005E-3</c:v>
                </c:pt>
                <c:pt idx="219">
                  <c:v>1.5832820000000005E-3</c:v>
                </c:pt>
                <c:pt idx="220">
                  <c:v>1.3223890000000004E-3</c:v>
                </c:pt>
                <c:pt idx="221">
                  <c:v>1.0024520000000005E-3</c:v>
                </c:pt>
                <c:pt idx="222">
                  <c:v>8.0884190000000034E-4</c:v>
                </c:pt>
                <c:pt idx="223">
                  <c:v>7.7176760000000023E-4</c:v>
                </c:pt>
                <c:pt idx="224">
                  <c:v>8.7475160000000042E-4</c:v>
                </c:pt>
                <c:pt idx="225">
                  <c:v>1.0752270000000004E-3</c:v>
                </c:pt>
                <c:pt idx="226">
                  <c:v>1.1631070000000005E-3</c:v>
                </c:pt>
                <c:pt idx="227">
                  <c:v>1.1177939999999999E-3</c:v>
                </c:pt>
                <c:pt idx="228">
                  <c:v>1.1109280000000004E-3</c:v>
                </c:pt>
                <c:pt idx="229">
                  <c:v>1.1631070000000005E-3</c:v>
                </c:pt>
                <c:pt idx="230">
                  <c:v>1.2633449999999999E-3</c:v>
                </c:pt>
                <c:pt idx="231">
                  <c:v>1.4665660000000001E-3</c:v>
                </c:pt>
                <c:pt idx="232">
                  <c:v>1.6766540000000005E-3</c:v>
                </c:pt>
                <c:pt idx="233">
                  <c:v>1.7796380000000001E-3</c:v>
                </c:pt>
                <c:pt idx="234">
                  <c:v>1.7686530000000005E-3</c:v>
                </c:pt>
                <c:pt idx="235">
                  <c:v>1.5983860000000005E-3</c:v>
                </c:pt>
                <c:pt idx="236">
                  <c:v>1.261971E-3</c:v>
                </c:pt>
                <c:pt idx="237">
                  <c:v>9.4752700000000053E-4</c:v>
                </c:pt>
                <c:pt idx="238">
                  <c:v>8.5140860000000064E-4</c:v>
                </c:pt>
                <c:pt idx="239">
                  <c:v>9.777356000000004E-4</c:v>
                </c:pt>
                <c:pt idx="240">
                  <c:v>1.2921800000000008E-3</c:v>
                </c:pt>
                <c:pt idx="241">
                  <c:v>1.665669E-3</c:v>
                </c:pt>
                <c:pt idx="242">
                  <c:v>1.8990990000000004E-3</c:v>
                </c:pt>
                <c:pt idx="243">
                  <c:v>2.0048290000000009E-3</c:v>
                </c:pt>
                <c:pt idx="244">
                  <c:v>2.050142E-3</c:v>
                </c:pt>
                <c:pt idx="245">
                  <c:v>2.0213070000000008E-3</c:v>
                </c:pt>
                <c:pt idx="246">
                  <c:v>1.9375460000000005E-3</c:v>
                </c:pt>
                <c:pt idx="247">
                  <c:v>1.7961150000000009E-3</c:v>
                </c:pt>
                <c:pt idx="248">
                  <c:v>1.5805350000000005E-3</c:v>
                </c:pt>
                <c:pt idx="249">
                  <c:v>1.3649550000000006E-3</c:v>
                </c:pt>
                <c:pt idx="250">
                  <c:v>1.2921800000000008E-3</c:v>
                </c:pt>
                <c:pt idx="251">
                  <c:v>1.3992830000000005E-3</c:v>
                </c:pt>
                <c:pt idx="252">
                  <c:v>1.6299680000000001E-3</c:v>
                </c:pt>
                <c:pt idx="253">
                  <c:v>1.8318160000000004E-3</c:v>
                </c:pt>
                <c:pt idx="254">
                  <c:v>1.8290700000000003E-3</c:v>
                </c:pt>
                <c:pt idx="255">
                  <c:v>1.5819080000000001E-3</c:v>
                </c:pt>
                <c:pt idx="256">
                  <c:v>1.2221510000000001E-3</c:v>
                </c:pt>
                <c:pt idx="257">
                  <c:v>9.5851190000000063E-4</c:v>
                </c:pt>
                <c:pt idx="258">
                  <c:v>9.6675070000000062E-4</c:v>
                </c:pt>
                <c:pt idx="259">
                  <c:v>1.1905690000000005E-3</c:v>
                </c:pt>
                <c:pt idx="260">
                  <c:v>1.4857900000000001E-3</c:v>
                </c:pt>
                <c:pt idx="261">
                  <c:v>1.7302050000000005E-3</c:v>
                </c:pt>
                <c:pt idx="262">
                  <c:v>1.7741450000000008E-3</c:v>
                </c:pt>
                <c:pt idx="263">
                  <c:v>1.6464450000000009E-3</c:v>
                </c:pt>
                <c:pt idx="264">
                  <c:v>1.4706860000000001E-3</c:v>
                </c:pt>
                <c:pt idx="265">
                  <c:v>1.2578520000000005E-3</c:v>
                </c:pt>
                <c:pt idx="266">
                  <c:v>1.1013160000000004E-3</c:v>
                </c:pt>
                <c:pt idx="267">
                  <c:v>1.0354069999999999E-3</c:v>
                </c:pt>
                <c:pt idx="268">
                  <c:v>1.0093170000000005E-3</c:v>
                </c:pt>
                <c:pt idx="269">
                  <c:v>1.1040630000000004E-3</c:v>
                </c:pt>
                <c:pt idx="270">
                  <c:v>1.2523600000000001E-3</c:v>
                </c:pt>
                <c:pt idx="271">
                  <c:v>1.3951640000000004E-3</c:v>
                </c:pt>
                <c:pt idx="272">
                  <c:v>1.5132520000000005E-3</c:v>
                </c:pt>
                <c:pt idx="273">
                  <c:v>1.5530730000000001E-3</c:v>
                </c:pt>
                <c:pt idx="274">
                  <c:v>1.5530730000000001E-3</c:v>
                </c:pt>
                <c:pt idx="275">
                  <c:v>1.6093710000000001E-3</c:v>
                </c:pt>
                <c:pt idx="276">
                  <c:v>1.6986240000000001E-3</c:v>
                </c:pt>
                <c:pt idx="277">
                  <c:v>1.7892500000000005E-3</c:v>
                </c:pt>
                <c:pt idx="278">
                  <c:v>1.8524130000000009E-3</c:v>
                </c:pt>
                <c:pt idx="279">
                  <c:v>1.8318160000000004E-3</c:v>
                </c:pt>
                <c:pt idx="280">
                  <c:v>1.7302050000000005E-3</c:v>
                </c:pt>
                <c:pt idx="281">
                  <c:v>1.4912820000000005E-3</c:v>
                </c:pt>
                <c:pt idx="282">
                  <c:v>1.1988080000000004E-3</c:v>
                </c:pt>
                <c:pt idx="283">
                  <c:v>9.9558620000000063E-4</c:v>
                </c:pt>
                <c:pt idx="284">
                  <c:v>9.4615390000000077E-4</c:v>
                </c:pt>
                <c:pt idx="285">
                  <c:v>1.1123010000000004E-3</c:v>
                </c:pt>
                <c:pt idx="286">
                  <c:v>1.4034029999999999E-3</c:v>
                </c:pt>
                <c:pt idx="287">
                  <c:v>1.5365950000000004E-3</c:v>
                </c:pt>
                <c:pt idx="288">
                  <c:v>1.4418499999999999E-3</c:v>
                </c:pt>
                <c:pt idx="289">
                  <c:v>1.256479E-3</c:v>
                </c:pt>
                <c:pt idx="290">
                  <c:v>1.1013160000000004E-3</c:v>
                </c:pt>
                <c:pt idx="291">
                  <c:v>1.1383910000000001E-3</c:v>
                </c:pt>
                <c:pt idx="292">
                  <c:v>1.3951640000000004E-3</c:v>
                </c:pt>
                <c:pt idx="293">
                  <c:v>1.6546840000000004E-3</c:v>
                </c:pt>
                <c:pt idx="294">
                  <c:v>1.7535480000000004E-3</c:v>
                </c:pt>
                <c:pt idx="295">
                  <c:v>1.7535480000000004E-3</c:v>
                </c:pt>
                <c:pt idx="296">
                  <c:v>1.6588030000000008E-3</c:v>
                </c:pt>
                <c:pt idx="297">
                  <c:v>1.511879E-3</c:v>
                </c:pt>
                <c:pt idx="298">
                  <c:v>1.3416120000000005E-3</c:v>
                </c:pt>
                <c:pt idx="299">
                  <c:v>1.1644800000000005E-3</c:v>
                </c:pt>
                <c:pt idx="300">
                  <c:v>1.0985700000000005E-3</c:v>
                </c:pt>
                <c:pt idx="301">
                  <c:v>1.255106E-3</c:v>
                </c:pt>
                <c:pt idx="302">
                  <c:v>1.5324760000000005E-3</c:v>
                </c:pt>
                <c:pt idx="303">
                  <c:v>1.6780270000000003E-3</c:v>
                </c:pt>
                <c:pt idx="304">
                  <c:v>1.5228640000000001E-3</c:v>
                </c:pt>
                <c:pt idx="305">
                  <c:v>1.1795840000000004E-3</c:v>
                </c:pt>
                <c:pt idx="306">
                  <c:v>1.0422720000000003E-3</c:v>
                </c:pt>
                <c:pt idx="307">
                  <c:v>1.219405E-3</c:v>
                </c:pt>
                <c:pt idx="308">
                  <c:v>1.5365950000000004E-3</c:v>
                </c:pt>
                <c:pt idx="309">
                  <c:v>1.6684150000000008E-3</c:v>
                </c:pt>
                <c:pt idx="310">
                  <c:v>1.4583280000000001E-3</c:v>
                </c:pt>
                <c:pt idx="311">
                  <c:v>1.183704E-3</c:v>
                </c:pt>
                <c:pt idx="312">
                  <c:v>1.2317629999999999E-3</c:v>
                </c:pt>
                <c:pt idx="313">
                  <c:v>1.5956399999999999E-3</c:v>
                </c:pt>
                <c:pt idx="314">
                  <c:v>1.911457000000001E-3</c:v>
                </c:pt>
                <c:pt idx="315">
                  <c:v>1.8894870000000009E-3</c:v>
                </c:pt>
                <c:pt idx="316">
                  <c:v>1.499521E-3</c:v>
                </c:pt>
                <c:pt idx="317">
                  <c:v>1.0408990000000001E-3</c:v>
                </c:pt>
                <c:pt idx="318">
                  <c:v>8.6102040000000035E-4</c:v>
                </c:pt>
                <c:pt idx="319">
                  <c:v>1.0642420000000008E-3</c:v>
                </c:pt>
                <c:pt idx="320">
                  <c:v>1.5228640000000001E-3</c:v>
                </c:pt>
                <c:pt idx="321">
                  <c:v>2.0075760000000009E-3</c:v>
                </c:pt>
                <c:pt idx="322">
                  <c:v>2.3316319999999997E-3</c:v>
                </c:pt>
                <c:pt idx="323">
                  <c:v>2.400288E-3</c:v>
                </c:pt>
                <c:pt idx="324">
                  <c:v>2.2053050000000007E-3</c:v>
                </c:pt>
                <c:pt idx="325">
                  <c:v>1.9430390000000008E-3</c:v>
                </c:pt>
                <c:pt idx="326">
                  <c:v>1.8510400000000008E-3</c:v>
                </c:pt>
                <c:pt idx="327">
                  <c:v>1.9032180000000008E-3</c:v>
                </c:pt>
                <c:pt idx="328">
                  <c:v>1.975994E-3</c:v>
                </c:pt>
                <c:pt idx="329">
                  <c:v>1.9004720000000009E-3</c:v>
                </c:pt>
                <c:pt idx="330">
                  <c:v>1.5489540000000004E-3</c:v>
                </c:pt>
                <c:pt idx="331">
                  <c:v>1.1425100000000004E-3</c:v>
                </c:pt>
                <c:pt idx="332">
                  <c:v>9.1869150000000051E-4</c:v>
                </c:pt>
                <c:pt idx="333">
                  <c:v>8.8848280000000028E-4</c:v>
                </c:pt>
                <c:pt idx="334">
                  <c:v>1.0408990000000001E-3</c:v>
                </c:pt>
                <c:pt idx="335">
                  <c:v>1.2413750000000001E-3</c:v>
                </c:pt>
                <c:pt idx="336">
                  <c:v>1.3388660000000004E-3</c:v>
                </c:pt>
                <c:pt idx="337">
                  <c:v>1.3731940000000001E-3</c:v>
                </c:pt>
                <c:pt idx="338">
                  <c:v>1.3608360000000005E-3</c:v>
                </c:pt>
                <c:pt idx="339">
                  <c:v>1.2908069999999999E-3</c:v>
                </c:pt>
                <c:pt idx="340">
                  <c:v>1.2729560000000004E-3</c:v>
                </c:pt>
                <c:pt idx="341">
                  <c:v>1.4377309999999998E-3</c:v>
                </c:pt>
                <c:pt idx="342">
                  <c:v>1.7480560000000009E-3</c:v>
                </c:pt>
                <c:pt idx="343">
                  <c:v>2.0213070000000008E-3</c:v>
                </c:pt>
                <c:pt idx="344">
                  <c:v>2.1517530000000002E-3</c:v>
                </c:pt>
                <c:pt idx="345">
                  <c:v>2.0473960000000012E-3</c:v>
                </c:pt>
                <c:pt idx="346">
                  <c:v>1.749429E-3</c:v>
                </c:pt>
                <c:pt idx="347">
                  <c:v>1.6025050000000006E-3</c:v>
                </c:pt>
                <c:pt idx="348">
                  <c:v>1.6642960000000004E-3</c:v>
                </c:pt>
                <c:pt idx="349">
                  <c:v>1.6876390000000001E-3</c:v>
                </c:pt>
                <c:pt idx="350">
                  <c:v>1.6739070000000005E-3</c:v>
                </c:pt>
                <c:pt idx="351">
                  <c:v>1.5187449999999999E-3</c:v>
                </c:pt>
                <c:pt idx="352">
                  <c:v>1.1823300000000005E-3</c:v>
                </c:pt>
                <c:pt idx="353">
                  <c:v>9.598851000000002E-4</c:v>
                </c:pt>
                <c:pt idx="354">
                  <c:v>9.3928830000000068E-4</c:v>
                </c:pt>
                <c:pt idx="355">
                  <c:v>1.0038249999999996E-3</c:v>
                </c:pt>
                <c:pt idx="356">
                  <c:v>1.1507490000000004E-3</c:v>
                </c:pt>
                <c:pt idx="357">
                  <c:v>1.2097929999999998E-3</c:v>
                </c:pt>
                <c:pt idx="358">
                  <c:v>1.027168E-3</c:v>
                </c:pt>
                <c:pt idx="359">
                  <c:v>8.1570750000000021E-4</c:v>
                </c:pt>
                <c:pt idx="360">
                  <c:v>7.7588700000000039E-4</c:v>
                </c:pt>
                <c:pt idx="361">
                  <c:v>9.6949690000000023E-4</c:v>
                </c:pt>
                <c:pt idx="362">
                  <c:v>1.3182690000000004E-3</c:v>
                </c:pt>
                <c:pt idx="363">
                  <c:v>1.5324760000000005E-3</c:v>
                </c:pt>
                <c:pt idx="364">
                  <c:v>1.443223E-3</c:v>
                </c:pt>
                <c:pt idx="365">
                  <c:v>1.2152850000000004E-3</c:v>
                </c:pt>
                <c:pt idx="366">
                  <c:v>1.1685990000000004E-3</c:v>
                </c:pt>
                <c:pt idx="367">
                  <c:v>1.3402390000000004E-3</c:v>
                </c:pt>
                <c:pt idx="368">
                  <c:v>1.5077599999999999E-3</c:v>
                </c:pt>
                <c:pt idx="369">
                  <c:v>1.483044E-3</c:v>
                </c:pt>
                <c:pt idx="370">
                  <c:v>1.1891960000000004E-3</c:v>
                </c:pt>
                <c:pt idx="371">
                  <c:v>8.5415480000000004E-4</c:v>
                </c:pt>
                <c:pt idx="372">
                  <c:v>8.6102040000000035E-4</c:v>
                </c:pt>
                <c:pt idx="373">
                  <c:v>1.1864500000000004E-3</c:v>
                </c:pt>
                <c:pt idx="374">
                  <c:v>1.4569540000000001E-3</c:v>
                </c:pt>
                <c:pt idx="375">
                  <c:v>1.5063870000000005E-3</c:v>
                </c:pt>
                <c:pt idx="376">
                  <c:v>1.2578520000000005E-3</c:v>
                </c:pt>
                <c:pt idx="377">
                  <c:v>8.5003550000000024E-4</c:v>
                </c:pt>
                <c:pt idx="378">
                  <c:v>7.2645469999999999E-4</c:v>
                </c:pt>
                <c:pt idx="379">
                  <c:v>9.7498940000000035E-4</c:v>
                </c:pt>
                <c:pt idx="380">
                  <c:v>1.3539699999999999E-3</c:v>
                </c:pt>
                <c:pt idx="381">
                  <c:v>1.7384440000000004E-3</c:v>
                </c:pt>
                <c:pt idx="382">
                  <c:v>1.9142030000000008E-3</c:v>
                </c:pt>
                <c:pt idx="383">
                  <c:v>1.7837570000000008E-3</c:v>
                </c:pt>
                <c:pt idx="384">
                  <c:v>1.6052510000000005E-3</c:v>
                </c:pt>
                <c:pt idx="385">
                  <c:v>1.44597E-3</c:v>
                </c:pt>
                <c:pt idx="386">
                  <c:v>1.2921800000000008E-3</c:v>
                </c:pt>
                <c:pt idx="387">
                  <c:v>1.3031650000000004E-3</c:v>
                </c:pt>
                <c:pt idx="388">
                  <c:v>1.428119E-3</c:v>
                </c:pt>
                <c:pt idx="389">
                  <c:v>1.499521E-3</c:v>
                </c:pt>
                <c:pt idx="390">
                  <c:v>1.5530730000000001E-3</c:v>
                </c:pt>
                <c:pt idx="391">
                  <c:v>1.4377309999999998E-3</c:v>
                </c:pt>
                <c:pt idx="392">
                  <c:v>1.0312870000000005E-3</c:v>
                </c:pt>
                <c:pt idx="393">
                  <c:v>6.3170940000000018E-4</c:v>
                </c:pt>
                <c:pt idx="394">
                  <c:v>4.5595000000000016E-4</c:v>
                </c:pt>
                <c:pt idx="395">
                  <c:v>5.1087480000000019E-4</c:v>
                </c:pt>
                <c:pt idx="396">
                  <c:v>8.4316990000000037E-4</c:v>
                </c:pt>
                <c:pt idx="397">
                  <c:v>1.2853140000000001E-3</c:v>
                </c:pt>
                <c:pt idx="398">
                  <c:v>1.444596E-3</c:v>
                </c:pt>
                <c:pt idx="399">
                  <c:v>1.3539699999999999E-3</c:v>
                </c:pt>
                <c:pt idx="400">
                  <c:v>1.2111659999999998E-3</c:v>
                </c:pt>
                <c:pt idx="401">
                  <c:v>1.0971970000000001E-3</c:v>
                </c:pt>
                <c:pt idx="402">
                  <c:v>1.1782110000000008E-3</c:v>
                </c:pt>
                <c:pt idx="403">
                  <c:v>1.4720590000000004E-3</c:v>
                </c:pt>
                <c:pt idx="404">
                  <c:v>1.6450720000000009E-3</c:v>
                </c:pt>
                <c:pt idx="405">
                  <c:v>1.5393420000000004E-3</c:v>
                </c:pt>
                <c:pt idx="406">
                  <c:v>1.3580900000000004E-3</c:v>
                </c:pt>
                <c:pt idx="407">
                  <c:v>1.1988080000000004E-3</c:v>
                </c:pt>
                <c:pt idx="408">
                  <c:v>1.0546300000000004E-3</c:v>
                </c:pt>
                <c:pt idx="409">
                  <c:v>9.9009370000000072E-4</c:v>
                </c:pt>
                <c:pt idx="410">
                  <c:v>8.9809470000000045E-4</c:v>
                </c:pt>
                <c:pt idx="411">
                  <c:v>7.0860410000000041E-4</c:v>
                </c:pt>
                <c:pt idx="412">
                  <c:v>6.9761910000000059E-4</c:v>
                </c:pt>
                <c:pt idx="413">
                  <c:v>9.3791510000000046E-4</c:v>
                </c:pt>
                <c:pt idx="414">
                  <c:v>1.161734E-3</c:v>
                </c:pt>
                <c:pt idx="415">
                  <c:v>1.2537329999999999E-3</c:v>
                </c:pt>
                <c:pt idx="416">
                  <c:v>1.20842E-3</c:v>
                </c:pt>
                <c:pt idx="417">
                  <c:v>1.0834659999999999E-3</c:v>
                </c:pt>
                <c:pt idx="418">
                  <c:v>1.1150480000000004E-3</c:v>
                </c:pt>
                <c:pt idx="419">
                  <c:v>1.3471049999999999E-3</c:v>
                </c:pt>
                <c:pt idx="420">
                  <c:v>1.5915200000000001E-3</c:v>
                </c:pt>
                <c:pt idx="421">
                  <c:v>1.7260860000000008E-3</c:v>
                </c:pt>
                <c:pt idx="422">
                  <c:v>1.6958770000000004E-3</c:v>
                </c:pt>
                <c:pt idx="423">
                  <c:v>1.5352219999999999E-3</c:v>
                </c:pt>
                <c:pt idx="424">
                  <c:v>1.4047759999999999E-3</c:v>
                </c:pt>
                <c:pt idx="425">
                  <c:v>1.3786870000000008E-3</c:v>
                </c:pt>
                <c:pt idx="426">
                  <c:v>1.4212530000000001E-3</c:v>
                </c:pt>
                <c:pt idx="427">
                  <c:v>1.4926560000000004E-3</c:v>
                </c:pt>
                <c:pt idx="428">
                  <c:v>1.5022670000000005E-3</c:v>
                </c:pt>
                <c:pt idx="429">
                  <c:v>1.4020300000000001E-3</c:v>
                </c:pt>
                <c:pt idx="430">
                  <c:v>1.266091E-3</c:v>
                </c:pt>
                <c:pt idx="431">
                  <c:v>1.1191669999999999E-3</c:v>
                </c:pt>
                <c:pt idx="432">
                  <c:v>9.6537750000000051E-4</c:v>
                </c:pt>
                <c:pt idx="433">
                  <c:v>8.5964730000000038E-4</c:v>
                </c:pt>
                <c:pt idx="434">
                  <c:v>8.2394620000000027E-4</c:v>
                </c:pt>
                <c:pt idx="435">
                  <c:v>9.708700000000002E-4</c:v>
                </c:pt>
                <c:pt idx="436">
                  <c:v>1.3361200000000001E-3</c:v>
                </c:pt>
                <c:pt idx="437">
                  <c:v>1.71922E-3</c:v>
                </c:pt>
                <c:pt idx="438">
                  <c:v>1.9279350000000004E-3</c:v>
                </c:pt>
                <c:pt idx="439">
                  <c:v>1.9334270000000004E-3</c:v>
                </c:pt>
                <c:pt idx="440">
                  <c:v>1.709609E-3</c:v>
                </c:pt>
                <c:pt idx="441">
                  <c:v>1.4528350000000004E-3</c:v>
                </c:pt>
                <c:pt idx="442">
                  <c:v>1.4185070000000005E-3</c:v>
                </c:pt>
                <c:pt idx="443">
                  <c:v>1.4926560000000004E-3</c:v>
                </c:pt>
                <c:pt idx="444">
                  <c:v>1.590147000000001E-3</c:v>
                </c:pt>
                <c:pt idx="445">
                  <c:v>1.7562949999999999E-3</c:v>
                </c:pt>
                <c:pt idx="446">
                  <c:v>1.8730100000000009E-3</c:v>
                </c:pt>
                <c:pt idx="447">
                  <c:v>1.8949800000000008E-3</c:v>
                </c:pt>
                <c:pt idx="448">
                  <c:v>1.9361730000000009E-3</c:v>
                </c:pt>
                <c:pt idx="449">
                  <c:v>1.8867410000000008E-3</c:v>
                </c:pt>
                <c:pt idx="450">
                  <c:v>1.7343250000000001E-3</c:v>
                </c:pt>
                <c:pt idx="451">
                  <c:v>1.6409530000000006E-3</c:v>
                </c:pt>
                <c:pt idx="452">
                  <c:v>1.5585650000000005E-3</c:v>
                </c:pt>
                <c:pt idx="453">
                  <c:v>1.4871630000000001E-3</c:v>
                </c:pt>
                <c:pt idx="454">
                  <c:v>1.5448340000000001E-3</c:v>
                </c:pt>
                <c:pt idx="455">
                  <c:v>1.6917580000000009E-3</c:v>
                </c:pt>
                <c:pt idx="456">
                  <c:v>1.8249510000000004E-3</c:v>
                </c:pt>
                <c:pt idx="457">
                  <c:v>1.9100840000000009E-3</c:v>
                </c:pt>
                <c:pt idx="458">
                  <c:v>1.8853680000000005E-3</c:v>
                </c:pt>
                <c:pt idx="459">
                  <c:v>1.7810110000000001E-3</c:v>
                </c:pt>
                <c:pt idx="460">
                  <c:v>1.7919959999999999E-3</c:v>
                </c:pt>
                <c:pt idx="461">
                  <c:v>2.0034559999999998E-3</c:v>
                </c:pt>
                <c:pt idx="462">
                  <c:v>2.2464980000000009E-3</c:v>
                </c:pt>
                <c:pt idx="463">
                  <c:v>2.3343779999999998E-3</c:v>
                </c:pt>
                <c:pt idx="464">
                  <c:v>2.2561100000000008E-3</c:v>
                </c:pt>
                <c:pt idx="465">
                  <c:v>2.0185609999999999E-3</c:v>
                </c:pt>
                <c:pt idx="466">
                  <c:v>1.7384440000000004E-3</c:v>
                </c:pt>
                <c:pt idx="467">
                  <c:v>1.5434610000000001E-3</c:v>
                </c:pt>
                <c:pt idx="468">
                  <c:v>1.3924180000000005E-3</c:v>
                </c:pt>
                <c:pt idx="469">
                  <c:v>1.2880610000000001E-3</c:v>
                </c:pt>
                <c:pt idx="470">
                  <c:v>1.3457320000000001E-3</c:v>
                </c:pt>
                <c:pt idx="471">
                  <c:v>1.52973E-3</c:v>
                </c:pt>
                <c:pt idx="472">
                  <c:v>1.7741450000000008E-3</c:v>
                </c:pt>
                <c:pt idx="473">
                  <c:v>1.988352000000001E-3</c:v>
                </c:pt>
                <c:pt idx="474">
                  <c:v>2.0391570000000002E-3</c:v>
                </c:pt>
                <c:pt idx="475">
                  <c:v>2.0322919999999998E-3</c:v>
                </c:pt>
                <c:pt idx="476">
                  <c:v>2.0309190000000008E-3</c:v>
                </c:pt>
                <c:pt idx="477">
                  <c:v>1.9938440000000007E-3</c:v>
                </c:pt>
                <c:pt idx="478">
                  <c:v>1.9238150000000006E-3</c:v>
                </c:pt>
                <c:pt idx="479">
                  <c:v>1.8373090000000001E-3</c:v>
                </c:pt>
                <c:pt idx="480">
                  <c:v>1.7741450000000008E-3</c:v>
                </c:pt>
                <c:pt idx="481">
                  <c:v>1.9045920000000005E-3</c:v>
                </c:pt>
                <c:pt idx="482">
                  <c:v>2.170977000000001E-3</c:v>
                </c:pt>
                <c:pt idx="483">
                  <c:v>2.3357510000000001E-3</c:v>
                </c:pt>
                <c:pt idx="484">
                  <c:v>2.2849459999999999E-3</c:v>
                </c:pt>
                <c:pt idx="485">
                  <c:v>2.0213070000000008E-3</c:v>
                </c:pt>
                <c:pt idx="486">
                  <c:v>1.6999970000000004E-3</c:v>
                </c:pt>
                <c:pt idx="487">
                  <c:v>1.6148630000000005E-3</c:v>
                </c:pt>
                <c:pt idx="488">
                  <c:v>1.7480560000000009E-3</c:v>
                </c:pt>
                <c:pt idx="489">
                  <c:v>1.8661440000000008E-3</c:v>
                </c:pt>
                <c:pt idx="490">
                  <c:v>1.8702640000000004E-3</c:v>
                </c:pt>
                <c:pt idx="491">
                  <c:v>1.6450720000000009E-3</c:v>
                </c:pt>
                <c:pt idx="492">
                  <c:v>1.2894339999999999E-3</c:v>
                </c:pt>
                <c:pt idx="493">
                  <c:v>1.1438830000000005E-3</c:v>
                </c:pt>
                <c:pt idx="494">
                  <c:v>1.2798219999999995E-3</c:v>
                </c:pt>
                <c:pt idx="495">
                  <c:v>1.52973E-3</c:v>
                </c:pt>
                <c:pt idx="496">
                  <c:v>1.7672800000000004E-3</c:v>
                </c:pt>
                <c:pt idx="497">
                  <c:v>1.8208310000000004E-3</c:v>
                </c:pt>
                <c:pt idx="498">
                  <c:v>1.6684150000000008E-3</c:v>
                </c:pt>
                <c:pt idx="499">
                  <c:v>1.5283570000000006E-3</c:v>
                </c:pt>
                <c:pt idx="500">
                  <c:v>1.4034029999999999E-3</c:v>
                </c:pt>
                <c:pt idx="501">
                  <c:v>1.2180320000000004E-3</c:v>
                </c:pt>
                <c:pt idx="502">
                  <c:v>9.9146680000000036E-4</c:v>
                </c:pt>
                <c:pt idx="503">
                  <c:v>8.1433430000000032E-4</c:v>
                </c:pt>
                <c:pt idx="504">
                  <c:v>8.3081180000000004E-4</c:v>
                </c:pt>
                <c:pt idx="505">
                  <c:v>1.0793460000000001E-3</c:v>
                </c:pt>
                <c:pt idx="506">
                  <c:v>1.3223890000000004E-3</c:v>
                </c:pt>
                <c:pt idx="507">
                  <c:v>1.3457320000000001E-3</c:v>
                </c:pt>
                <c:pt idx="508">
                  <c:v>1.1356440000000001E-3</c:v>
                </c:pt>
                <c:pt idx="509">
                  <c:v>8.7475160000000042E-4</c:v>
                </c:pt>
                <c:pt idx="510">
                  <c:v>8.3081180000000004E-4</c:v>
                </c:pt>
                <c:pt idx="511">
                  <c:v>1.0560030000000005E-3</c:v>
                </c:pt>
                <c:pt idx="512">
                  <c:v>1.4061490000000004E-3</c:v>
                </c:pt>
                <c:pt idx="513">
                  <c:v>1.7466830000000004E-3</c:v>
                </c:pt>
                <c:pt idx="514">
                  <c:v>1.9430390000000008E-3</c:v>
                </c:pt>
                <c:pt idx="515">
                  <c:v>1.9691280000000001E-3</c:v>
                </c:pt>
                <c:pt idx="516">
                  <c:v>1.9128300000000003E-3</c:v>
                </c:pt>
                <c:pt idx="517">
                  <c:v>1.721967E-3</c:v>
                </c:pt>
                <c:pt idx="518">
                  <c:v>1.4693130000000001E-3</c:v>
                </c:pt>
                <c:pt idx="519">
                  <c:v>1.2935530000000005E-3</c:v>
                </c:pt>
                <c:pt idx="520">
                  <c:v>1.2400020000000005E-3</c:v>
                </c:pt>
                <c:pt idx="521">
                  <c:v>1.3443590000000005E-3</c:v>
                </c:pt>
                <c:pt idx="522">
                  <c:v>1.5338490000000001E-3</c:v>
                </c:pt>
                <c:pt idx="523">
                  <c:v>1.6999970000000004E-3</c:v>
                </c:pt>
                <c:pt idx="524">
                  <c:v>1.8290700000000003E-3</c:v>
                </c:pt>
                <c:pt idx="525">
                  <c:v>1.962263000000001E-3</c:v>
                </c:pt>
                <c:pt idx="526">
                  <c:v>2.1270370000000018E-3</c:v>
                </c:pt>
                <c:pt idx="527">
                  <c:v>2.306916E-3</c:v>
                </c:pt>
                <c:pt idx="528">
                  <c:v>2.4428549999999999E-3</c:v>
                </c:pt>
                <c:pt idx="529">
                  <c:v>2.5856590000000001E-3</c:v>
                </c:pt>
                <c:pt idx="530">
                  <c:v>2.7572990000000012E-3</c:v>
                </c:pt>
                <c:pt idx="531">
                  <c:v>2.8918649999999991E-3</c:v>
                </c:pt>
                <c:pt idx="532">
                  <c:v>2.9577750000000002E-3</c:v>
                </c:pt>
                <c:pt idx="533">
                  <c:v>2.9234470000000009E-3</c:v>
                </c:pt>
                <c:pt idx="534">
                  <c:v>2.9220729999999999E-3</c:v>
                </c:pt>
                <c:pt idx="535">
                  <c:v>3.2021900000000019E-3</c:v>
                </c:pt>
                <c:pt idx="536">
                  <c:v>3.8324519999999992E-3</c:v>
                </c:pt>
                <c:pt idx="537">
                  <c:v>4.608265000000002E-3</c:v>
                </c:pt>
                <c:pt idx="538">
                  <c:v>5.3126750000000002E-3</c:v>
                </c:pt>
                <c:pt idx="539">
                  <c:v>5.8262220000000024E-3</c:v>
                </c:pt>
                <c:pt idx="540">
                  <c:v>6.2216810000000023E-3</c:v>
                </c:pt>
                <c:pt idx="541">
                  <c:v>6.7475859999999999E-3</c:v>
                </c:pt>
                <c:pt idx="542">
                  <c:v>7.5330100000000023E-3</c:v>
                </c:pt>
                <c:pt idx="543">
                  <c:v>8.4859560000000046E-3</c:v>
                </c:pt>
                <c:pt idx="544">
                  <c:v>9.4649900000000047E-3</c:v>
                </c:pt>
                <c:pt idx="545">
                  <c:v>1.041244E-2</c:v>
                </c:pt>
                <c:pt idx="546">
                  <c:v>1.1222580000000006E-2</c:v>
                </c:pt>
                <c:pt idx="547">
                  <c:v>1.1965440000000004E-2</c:v>
                </c:pt>
                <c:pt idx="548">
                  <c:v>1.2797550000000001E-2</c:v>
                </c:pt>
                <c:pt idx="549">
                  <c:v>1.3772470000000005E-2</c:v>
                </c:pt>
                <c:pt idx="550">
                  <c:v>1.5019259999999998E-2</c:v>
                </c:pt>
                <c:pt idx="551">
                  <c:v>1.6488500000000007E-2</c:v>
                </c:pt>
                <c:pt idx="552">
                  <c:v>1.7897320000000001E-2</c:v>
                </c:pt>
                <c:pt idx="553">
                  <c:v>1.9087810000000007E-2</c:v>
                </c:pt>
                <c:pt idx="554">
                  <c:v>2.0003690000000008E-2</c:v>
                </c:pt>
                <c:pt idx="555">
                  <c:v>2.0752039999999992E-2</c:v>
                </c:pt>
                <c:pt idx="556">
                  <c:v>2.1611610000000014E-2</c:v>
                </c:pt>
                <c:pt idx="557">
                  <c:v>2.2780129999999999E-2</c:v>
                </c:pt>
                <c:pt idx="558">
                  <c:v>2.4143640000000001E-2</c:v>
                </c:pt>
                <c:pt idx="559">
                  <c:v>2.5538729999999992E-2</c:v>
                </c:pt>
                <c:pt idx="560">
                  <c:v>2.6763559999999992E-2</c:v>
                </c:pt>
                <c:pt idx="561">
                  <c:v>2.777143000000001E-2</c:v>
                </c:pt>
                <c:pt idx="562">
                  <c:v>2.8739479999999998E-2</c:v>
                </c:pt>
                <c:pt idx="563">
                  <c:v>2.9850330000000008E-2</c:v>
                </c:pt>
                <c:pt idx="564">
                  <c:v>3.1202850000000008E-2</c:v>
                </c:pt>
                <c:pt idx="565">
                  <c:v>3.2677580000000012E-2</c:v>
                </c:pt>
                <c:pt idx="566">
                  <c:v>3.4130340000000002E-2</c:v>
                </c:pt>
                <c:pt idx="567">
                  <c:v>3.5458150000000001E-2</c:v>
                </c:pt>
                <c:pt idx="568">
                  <c:v>3.6518200000000001E-2</c:v>
                </c:pt>
                <c:pt idx="569">
                  <c:v>3.7340699999999998E-2</c:v>
                </c:pt>
                <c:pt idx="570">
                  <c:v>3.8128870000000002E-2</c:v>
                </c:pt>
                <c:pt idx="571">
                  <c:v>3.9002170000000017E-2</c:v>
                </c:pt>
                <c:pt idx="572">
                  <c:v>4.0128129999999984E-2</c:v>
                </c:pt>
                <c:pt idx="573">
                  <c:v>4.1557549999999978E-2</c:v>
                </c:pt>
                <c:pt idx="574">
                  <c:v>4.2955390000000003E-2</c:v>
                </c:pt>
                <c:pt idx="575">
                  <c:v>4.4100569999999999E-2</c:v>
                </c:pt>
                <c:pt idx="576">
                  <c:v>4.4954649999999999E-2</c:v>
                </c:pt>
                <c:pt idx="577">
                  <c:v>4.5473690000000011E-2</c:v>
                </c:pt>
                <c:pt idx="578">
                  <c:v>4.5915829999999998E-2</c:v>
                </c:pt>
                <c:pt idx="579">
                  <c:v>4.657493E-2</c:v>
                </c:pt>
                <c:pt idx="580">
                  <c:v>4.7457850000000003E-2</c:v>
                </c:pt>
                <c:pt idx="581">
                  <c:v>4.851515E-2</c:v>
                </c:pt>
                <c:pt idx="582">
                  <c:v>4.9602660000000021E-2</c:v>
                </c:pt>
                <c:pt idx="583">
                  <c:v>5.0449879999999989E-2</c:v>
                </c:pt>
                <c:pt idx="584">
                  <c:v>5.106641000000002E-2</c:v>
                </c:pt>
                <c:pt idx="585">
                  <c:v>5.1574459999999989E-2</c:v>
                </c:pt>
                <c:pt idx="586">
                  <c:v>5.2017980000000026E-2</c:v>
                </c:pt>
                <c:pt idx="587">
                  <c:v>5.2528779999999997E-2</c:v>
                </c:pt>
                <c:pt idx="588">
                  <c:v>5.3126090000000015E-2</c:v>
                </c:pt>
                <c:pt idx="589">
                  <c:v>5.3752230000000026E-2</c:v>
                </c:pt>
                <c:pt idx="590">
                  <c:v>5.4381119999999998E-2</c:v>
                </c:pt>
                <c:pt idx="591">
                  <c:v>5.4916630000000043E-2</c:v>
                </c:pt>
                <c:pt idx="592">
                  <c:v>5.5218719999999999E-2</c:v>
                </c:pt>
                <c:pt idx="593">
                  <c:v>5.5367020000000031E-2</c:v>
                </c:pt>
                <c:pt idx="594">
                  <c:v>5.5476869999999998E-2</c:v>
                </c:pt>
                <c:pt idx="595">
                  <c:v>5.5618300000000002E-2</c:v>
                </c:pt>
                <c:pt idx="596">
                  <c:v>5.5857219999999999E-2</c:v>
                </c:pt>
                <c:pt idx="597">
                  <c:v>5.6038470000000014E-2</c:v>
                </c:pt>
                <c:pt idx="598">
                  <c:v>5.6049459999999988E-2</c:v>
                </c:pt>
                <c:pt idx="599">
                  <c:v>5.5930000000000014E-2</c:v>
                </c:pt>
                <c:pt idx="600">
                  <c:v>5.5809159999999983E-2</c:v>
                </c:pt>
                <c:pt idx="601">
                  <c:v>5.5762480000000038E-2</c:v>
                </c:pt>
                <c:pt idx="602">
                  <c:v>5.5781700000000004E-2</c:v>
                </c:pt>
                <c:pt idx="603">
                  <c:v>5.5729519999999998E-2</c:v>
                </c:pt>
                <c:pt idx="604">
                  <c:v>5.5501580000000002E-2</c:v>
                </c:pt>
                <c:pt idx="605">
                  <c:v>5.51583E-2</c:v>
                </c:pt>
                <c:pt idx="606">
                  <c:v>5.4839740000000012E-2</c:v>
                </c:pt>
                <c:pt idx="607">
                  <c:v>5.4559620000000017E-2</c:v>
                </c:pt>
                <c:pt idx="608">
                  <c:v>5.415043000000002E-2</c:v>
                </c:pt>
                <c:pt idx="609">
                  <c:v>5.3505070000000002E-2</c:v>
                </c:pt>
                <c:pt idx="610">
                  <c:v>5.2597430000000028E-2</c:v>
                </c:pt>
                <c:pt idx="611">
                  <c:v>5.1548369999999982E-2</c:v>
                </c:pt>
                <c:pt idx="612">
                  <c:v>5.0654470000000014E-2</c:v>
                </c:pt>
                <c:pt idx="613">
                  <c:v>4.998988E-2</c:v>
                </c:pt>
                <c:pt idx="614">
                  <c:v>4.9406300000000021E-2</c:v>
                </c:pt>
                <c:pt idx="615">
                  <c:v>4.8859799999999995E-2</c:v>
                </c:pt>
                <c:pt idx="616">
                  <c:v>4.8288579999999984E-2</c:v>
                </c:pt>
                <c:pt idx="617">
                  <c:v>4.7591040000000001E-2</c:v>
                </c:pt>
                <c:pt idx="618">
                  <c:v>4.6764420000000029E-2</c:v>
                </c:pt>
                <c:pt idx="619">
                  <c:v>4.5784010000000021E-2</c:v>
                </c:pt>
                <c:pt idx="620">
                  <c:v>4.4623730000000014E-2</c:v>
                </c:pt>
                <c:pt idx="621">
                  <c:v>4.342087E-2</c:v>
                </c:pt>
                <c:pt idx="622">
                  <c:v>4.2377300000000014E-2</c:v>
                </c:pt>
                <c:pt idx="623">
                  <c:v>4.1493009999999997E-2</c:v>
                </c:pt>
                <c:pt idx="624">
                  <c:v>4.0562040000000014E-2</c:v>
                </c:pt>
                <c:pt idx="625">
                  <c:v>3.9429209999999999E-2</c:v>
                </c:pt>
                <c:pt idx="626">
                  <c:v>3.8036870000000014E-2</c:v>
                </c:pt>
                <c:pt idx="627">
                  <c:v>3.6578619999999999E-2</c:v>
                </c:pt>
                <c:pt idx="628">
                  <c:v>3.5399109999999998E-2</c:v>
                </c:pt>
                <c:pt idx="629">
                  <c:v>3.4612310000000014E-2</c:v>
                </c:pt>
                <c:pt idx="630">
                  <c:v>3.402049E-2</c:v>
                </c:pt>
                <c:pt idx="631">
                  <c:v>3.333668E-2</c:v>
                </c:pt>
                <c:pt idx="632">
                  <c:v>3.2273890000000013E-2</c:v>
                </c:pt>
                <c:pt idx="633">
                  <c:v>3.0854079999999999E-2</c:v>
                </c:pt>
                <c:pt idx="634">
                  <c:v>2.9394449999999992E-2</c:v>
                </c:pt>
                <c:pt idx="635">
                  <c:v>2.8054289999999992E-2</c:v>
                </c:pt>
                <c:pt idx="636">
                  <c:v>2.6924210000000007E-2</c:v>
                </c:pt>
                <c:pt idx="637">
                  <c:v>2.5993240000000008E-2</c:v>
                </c:pt>
                <c:pt idx="638">
                  <c:v>2.5056769999999999E-2</c:v>
                </c:pt>
                <c:pt idx="639">
                  <c:v>2.4010449999999992E-2</c:v>
                </c:pt>
                <c:pt idx="640">
                  <c:v>2.2929800000000007E-2</c:v>
                </c:pt>
                <c:pt idx="641">
                  <c:v>2.1777760000000007E-2</c:v>
                </c:pt>
                <c:pt idx="642">
                  <c:v>2.0598249999999999E-2</c:v>
                </c:pt>
                <c:pt idx="643">
                  <c:v>1.9573900000000005E-2</c:v>
                </c:pt>
                <c:pt idx="644">
                  <c:v>1.8723940000000001E-2</c:v>
                </c:pt>
                <c:pt idx="645">
                  <c:v>1.8014039999999999E-2</c:v>
                </c:pt>
                <c:pt idx="646">
                  <c:v>1.7429090000000001E-2</c:v>
                </c:pt>
                <c:pt idx="647">
                  <c:v>1.673291E-2</c:v>
                </c:pt>
                <c:pt idx="648">
                  <c:v>1.5764860000000006E-2</c:v>
                </c:pt>
                <c:pt idx="649">
                  <c:v>1.472129E-2</c:v>
                </c:pt>
                <c:pt idx="650">
                  <c:v>1.3749120000000007E-2</c:v>
                </c:pt>
                <c:pt idx="651">
                  <c:v>1.297743E-2</c:v>
                </c:pt>
                <c:pt idx="652">
                  <c:v>1.2549019999999999E-2</c:v>
                </c:pt>
                <c:pt idx="653">
                  <c:v>1.227577E-2</c:v>
                </c:pt>
                <c:pt idx="654">
                  <c:v>1.189541E-2</c:v>
                </c:pt>
                <c:pt idx="655">
                  <c:v>1.1479359999999999E-2</c:v>
                </c:pt>
                <c:pt idx="656">
                  <c:v>1.1017989999999998E-2</c:v>
                </c:pt>
                <c:pt idx="657">
                  <c:v>1.044814E-2</c:v>
                </c:pt>
                <c:pt idx="658">
                  <c:v>9.9016420000000039E-3</c:v>
                </c:pt>
                <c:pt idx="659">
                  <c:v>9.2974700000000004E-3</c:v>
                </c:pt>
                <c:pt idx="660">
                  <c:v>8.5669700000000001E-3</c:v>
                </c:pt>
                <c:pt idx="661">
                  <c:v>7.8337240000000037E-3</c:v>
                </c:pt>
                <c:pt idx="662">
                  <c:v>7.1691339999999997E-3</c:v>
                </c:pt>
                <c:pt idx="663">
                  <c:v>6.663825E-3</c:v>
                </c:pt>
                <c:pt idx="664">
                  <c:v>6.4262760000000025E-3</c:v>
                </c:pt>
                <c:pt idx="665">
                  <c:v>6.3892010000000023E-3</c:v>
                </c:pt>
                <c:pt idx="666">
                  <c:v>6.4647230000000021E-3</c:v>
                </c:pt>
                <c:pt idx="667">
                  <c:v>6.5429909999999997E-3</c:v>
                </c:pt>
                <c:pt idx="668">
                  <c:v>6.4509920000000035E-3</c:v>
                </c:pt>
                <c:pt idx="669">
                  <c:v>6.1955919999999998E-3</c:v>
                </c:pt>
                <c:pt idx="670">
                  <c:v>5.713626000000002E-3</c:v>
                </c:pt>
                <c:pt idx="671">
                  <c:v>5.0861109999999999E-3</c:v>
                </c:pt>
                <c:pt idx="672">
                  <c:v>4.5327430000000023E-3</c:v>
                </c:pt>
                <c:pt idx="673">
                  <c:v>4.1633740000000001E-3</c:v>
                </c:pt>
                <c:pt idx="674">
                  <c:v>4.028808E-3</c:v>
                </c:pt>
                <c:pt idx="675">
                  <c:v>4.1125689999999982E-3</c:v>
                </c:pt>
                <c:pt idx="676">
                  <c:v>4.225164E-3</c:v>
                </c:pt>
                <c:pt idx="677">
                  <c:v>4.2498810000000022E-3</c:v>
                </c:pt>
                <c:pt idx="678">
                  <c:v>4.2031940000000004E-3</c:v>
                </c:pt>
                <c:pt idx="679">
                  <c:v>4.0040919999999999E-3</c:v>
                </c:pt>
                <c:pt idx="680">
                  <c:v>3.6690510000000017E-3</c:v>
                </c:pt>
                <c:pt idx="681">
                  <c:v>3.3449940000000017E-3</c:v>
                </c:pt>
                <c:pt idx="682">
                  <c:v>3.0827290000000011E-3</c:v>
                </c:pt>
                <c:pt idx="683">
                  <c:v>2.9097150000000002E-3</c:v>
                </c:pt>
                <c:pt idx="684">
                  <c:v>2.8795069999999999E-3</c:v>
                </c:pt>
                <c:pt idx="685">
                  <c:v>2.8287010000000012E-3</c:v>
                </c:pt>
                <c:pt idx="686">
                  <c:v>2.624106000000001E-3</c:v>
                </c:pt>
                <c:pt idx="687">
                  <c:v>2.3645870000000009E-3</c:v>
                </c:pt>
                <c:pt idx="688">
                  <c:v>2.1421410000000011E-3</c:v>
                </c:pt>
                <c:pt idx="689">
                  <c:v>2.0213070000000008E-3</c:v>
                </c:pt>
                <c:pt idx="690">
                  <c:v>2.1242910000000012E-3</c:v>
                </c:pt>
                <c:pt idx="691">
                  <c:v>2.357721000000001E-3</c:v>
                </c:pt>
                <c:pt idx="692">
                  <c:v>2.4950329999999998E-3</c:v>
                </c:pt>
                <c:pt idx="693">
                  <c:v>2.4689439999999998E-3</c:v>
                </c:pt>
                <c:pt idx="694">
                  <c:v>2.2698420000000002E-3</c:v>
                </c:pt>
                <c:pt idx="695">
                  <c:v>1.9402930000000005E-3</c:v>
                </c:pt>
                <c:pt idx="696">
                  <c:v>1.6890120000000006E-3</c:v>
                </c:pt>
                <c:pt idx="697">
                  <c:v>1.6821460000000009E-3</c:v>
                </c:pt>
                <c:pt idx="698">
                  <c:v>1.8331890000000005E-3</c:v>
                </c:pt>
                <c:pt idx="699">
                  <c:v>2.0693660000000009E-3</c:v>
                </c:pt>
                <c:pt idx="700">
                  <c:v>2.3151539999999998E-3</c:v>
                </c:pt>
                <c:pt idx="701">
                  <c:v>2.3851840000000011E-3</c:v>
                </c:pt>
                <c:pt idx="702">
                  <c:v>2.2849459999999999E-3</c:v>
                </c:pt>
                <c:pt idx="703">
                  <c:v>2.1105600000000009E-3</c:v>
                </c:pt>
                <c:pt idx="704">
                  <c:v>1.8537860000000005E-3</c:v>
                </c:pt>
                <c:pt idx="705">
                  <c:v>1.6299680000000001E-3</c:v>
                </c:pt>
                <c:pt idx="706">
                  <c:v>1.5860280000000004E-3</c:v>
                </c:pt>
                <c:pt idx="707">
                  <c:v>1.7027430000000005E-3</c:v>
                </c:pt>
                <c:pt idx="708">
                  <c:v>1.9361730000000009E-3</c:v>
                </c:pt>
                <c:pt idx="709">
                  <c:v>2.170977000000001E-3</c:v>
                </c:pt>
                <c:pt idx="710">
                  <c:v>2.2725880000000007E-3</c:v>
                </c:pt>
                <c:pt idx="711">
                  <c:v>2.2657220000000017E-3</c:v>
                </c:pt>
                <c:pt idx="712">
                  <c:v>2.2094240000000011E-3</c:v>
                </c:pt>
                <c:pt idx="713">
                  <c:v>2.1503799999999999E-3</c:v>
                </c:pt>
                <c:pt idx="714">
                  <c:v>2.1119329999999999E-3</c:v>
                </c:pt>
                <c:pt idx="715">
                  <c:v>2.0830970000000012E-3</c:v>
                </c:pt>
                <c:pt idx="716">
                  <c:v>2.084470000000001E-3</c:v>
                </c:pt>
                <c:pt idx="717">
                  <c:v>2.2039320000000018E-3</c:v>
                </c:pt>
                <c:pt idx="718">
                  <c:v>2.4016609999999998E-3</c:v>
                </c:pt>
                <c:pt idx="719">
                  <c:v>2.4689439999999998E-3</c:v>
                </c:pt>
                <c:pt idx="720">
                  <c:v>2.3371240000000012E-3</c:v>
                </c:pt>
                <c:pt idx="721">
                  <c:v>2.0913360000000009E-3</c:v>
                </c:pt>
                <c:pt idx="722">
                  <c:v>1.8661440000000008E-3</c:v>
                </c:pt>
                <c:pt idx="723">
                  <c:v>1.8222040000000004E-3</c:v>
                </c:pt>
                <c:pt idx="724">
                  <c:v>1.911457000000001E-3</c:v>
                </c:pt>
                <c:pt idx="725">
                  <c:v>1.8208310000000004E-3</c:v>
                </c:pt>
                <c:pt idx="726">
                  <c:v>1.4391039999999999E-3</c:v>
                </c:pt>
                <c:pt idx="727">
                  <c:v>9.6812380000000004E-4</c:v>
                </c:pt>
                <c:pt idx="728">
                  <c:v>6.5093310000000027E-4</c:v>
                </c:pt>
                <c:pt idx="729">
                  <c:v>6.7976860000000018E-4</c:v>
                </c:pt>
                <c:pt idx="730">
                  <c:v>1.0408990000000001E-3</c:v>
                </c:pt>
                <c:pt idx="731">
                  <c:v>1.4130150000000001E-3</c:v>
                </c:pt>
                <c:pt idx="732">
                  <c:v>1.4981480000000008E-3</c:v>
                </c:pt>
                <c:pt idx="733">
                  <c:v>1.2468670000000005E-3</c:v>
                </c:pt>
                <c:pt idx="734">
                  <c:v>7.8275260000000004E-4</c:v>
                </c:pt>
                <c:pt idx="735">
                  <c:v>3.2413050000000012E-4</c:v>
                </c:pt>
                <c:pt idx="736">
                  <c:v>1.5523670000000008E-4</c:v>
                </c:pt>
                <c:pt idx="737">
                  <c:v>3.9690590000000011E-4</c:v>
                </c:pt>
                <c:pt idx="738">
                  <c:v>8.3905050000000086E-4</c:v>
                </c:pt>
                <c:pt idx="739">
                  <c:v>1.1905690000000005E-3</c:v>
                </c:pt>
                <c:pt idx="740">
                  <c:v>1.2990460000000001E-3</c:v>
                </c:pt>
                <c:pt idx="741">
                  <c:v>1.1013160000000004E-3</c:v>
                </c:pt>
                <c:pt idx="742">
                  <c:v>8.2669240000000054E-4</c:v>
                </c:pt>
                <c:pt idx="743">
                  <c:v>7.8961820000000025E-4</c:v>
                </c:pt>
                <c:pt idx="744">
                  <c:v>9.777356000000004E-4</c:v>
                </c:pt>
                <c:pt idx="745">
                  <c:v>1.1631070000000005E-3</c:v>
                </c:pt>
                <c:pt idx="746">
                  <c:v>1.2372550000000005E-3</c:v>
                </c:pt>
                <c:pt idx="747">
                  <c:v>1.1356440000000001E-3</c:v>
                </c:pt>
                <c:pt idx="748">
                  <c:v>8.7749790000000007E-4</c:v>
                </c:pt>
                <c:pt idx="749">
                  <c:v>7.0036540000000024E-4</c:v>
                </c:pt>
                <c:pt idx="750">
                  <c:v>7.5940950000000023E-4</c:v>
                </c:pt>
                <c:pt idx="751">
                  <c:v>9.722431000000006E-4</c:v>
                </c:pt>
                <c:pt idx="752">
                  <c:v>1.2880610000000001E-3</c:v>
                </c:pt>
                <c:pt idx="753">
                  <c:v>1.7260860000000008E-3</c:v>
                </c:pt>
                <c:pt idx="754">
                  <c:v>2.067993000000001E-3</c:v>
                </c:pt>
                <c:pt idx="755">
                  <c:v>2.17235E-3</c:v>
                </c:pt>
                <c:pt idx="756">
                  <c:v>2.129783000000001E-3</c:v>
                </c:pt>
                <c:pt idx="757">
                  <c:v>1.9196960000000005E-3</c:v>
                </c:pt>
                <c:pt idx="758">
                  <c:v>1.5805350000000005E-3</c:v>
                </c:pt>
                <c:pt idx="759">
                  <c:v>1.3924180000000005E-3</c:v>
                </c:pt>
                <c:pt idx="760">
                  <c:v>1.3965370000000009E-3</c:v>
                </c:pt>
                <c:pt idx="761">
                  <c:v>1.4377309999999998E-3</c:v>
                </c:pt>
                <c:pt idx="762">
                  <c:v>1.5613120000000005E-3</c:v>
                </c:pt>
                <c:pt idx="763">
                  <c:v>1.709609E-3</c:v>
                </c:pt>
                <c:pt idx="764">
                  <c:v>1.70137E-3</c:v>
                </c:pt>
                <c:pt idx="765">
                  <c:v>1.5585650000000005E-3</c:v>
                </c:pt>
                <c:pt idx="766">
                  <c:v>1.333374E-3</c:v>
                </c:pt>
                <c:pt idx="767">
                  <c:v>9.9833240000000035E-4</c:v>
                </c:pt>
                <c:pt idx="768">
                  <c:v>7.8412570000000045E-4</c:v>
                </c:pt>
                <c:pt idx="769">
                  <c:v>8.9397530000000051E-4</c:v>
                </c:pt>
                <c:pt idx="770">
                  <c:v>1.1699720000000005E-3</c:v>
                </c:pt>
                <c:pt idx="771">
                  <c:v>1.3828060000000005E-3</c:v>
                </c:pt>
                <c:pt idx="772">
                  <c:v>1.4143880000000001E-3</c:v>
                </c:pt>
                <c:pt idx="773">
                  <c:v>1.1988080000000004E-3</c:v>
                </c:pt>
                <c:pt idx="774">
                  <c:v>9.489001000000006E-4</c:v>
                </c:pt>
                <c:pt idx="775">
                  <c:v>9.2830330000000032E-4</c:v>
                </c:pt>
                <c:pt idx="776">
                  <c:v>9.9695930000000049E-4</c:v>
                </c:pt>
                <c:pt idx="777">
                  <c:v>8.9122910000000036E-4</c:v>
                </c:pt>
                <c:pt idx="778">
                  <c:v>5.9051580000000028E-4</c:v>
                </c:pt>
                <c:pt idx="779">
                  <c:v>2.3762389999999997E-4</c:v>
                </c:pt>
                <c:pt idx="780">
                  <c:v>6.5983950000000021E-5</c:v>
                </c:pt>
                <c:pt idx="781">
                  <c:v>2.2114650000000001E-4</c:v>
                </c:pt>
                <c:pt idx="782">
                  <c:v>5.6168030000000027E-4</c:v>
                </c:pt>
                <c:pt idx="783">
                  <c:v>8.4454300000000077E-4</c:v>
                </c:pt>
                <c:pt idx="784">
                  <c:v>9.8185500000000044E-4</c:v>
                </c:pt>
                <c:pt idx="785">
                  <c:v>1.0244220000000001E-3</c:v>
                </c:pt>
                <c:pt idx="786">
                  <c:v>9.8185500000000044E-4</c:v>
                </c:pt>
                <c:pt idx="787">
                  <c:v>7.9099130000000043E-4</c:v>
                </c:pt>
                <c:pt idx="788">
                  <c:v>5.6854590000000014E-4</c:v>
                </c:pt>
                <c:pt idx="789">
                  <c:v>4.9165109999999999E-4</c:v>
                </c:pt>
                <c:pt idx="790">
                  <c:v>5.1499420000000024E-4</c:v>
                </c:pt>
                <c:pt idx="791">
                  <c:v>5.6991900000000022E-4</c:v>
                </c:pt>
                <c:pt idx="792">
                  <c:v>5.4520280000000022E-4</c:v>
                </c:pt>
                <c:pt idx="793">
                  <c:v>3.4198110000000002E-4</c:v>
                </c:pt>
                <c:pt idx="794">
                  <c:v>2.019228E-4</c:v>
                </c:pt>
                <c:pt idx="795">
                  <c:v>3.6120469999999997E-4</c:v>
                </c:pt>
                <c:pt idx="796">
                  <c:v>6.3857500000000028E-4</c:v>
                </c:pt>
                <c:pt idx="797">
                  <c:v>7.9648380000000023E-4</c:v>
                </c:pt>
                <c:pt idx="798">
                  <c:v>6.962460000000003E-4</c:v>
                </c:pt>
                <c:pt idx="799">
                  <c:v>3.7768220000000013E-4</c:v>
                </c:pt>
                <c:pt idx="800">
                  <c:v>1.5935610000000004E-4</c:v>
                </c:pt>
                <c:pt idx="801">
                  <c:v>2.3762389999999997E-4</c:v>
                </c:pt>
                <c:pt idx="802">
                  <c:v>4.7929309999999997E-4</c:v>
                </c:pt>
                <c:pt idx="803">
                  <c:v>6.7427610000000038E-4</c:v>
                </c:pt>
                <c:pt idx="804">
                  <c:v>6.7702230000000042E-4</c:v>
                </c:pt>
                <c:pt idx="805">
                  <c:v>4.8341240000000004E-4</c:v>
                </c:pt>
                <c:pt idx="806">
                  <c:v>3.1314550000000003E-4</c:v>
                </c:pt>
                <c:pt idx="807">
                  <c:v>3.2413050000000012E-4</c:v>
                </c:pt>
                <c:pt idx="808">
                  <c:v>4.3260700000000016E-4</c:v>
                </c:pt>
                <c:pt idx="809">
                  <c:v>5.891427000000002E-4</c:v>
                </c:pt>
                <c:pt idx="810">
                  <c:v>7.2508149999999999E-4</c:v>
                </c:pt>
                <c:pt idx="811">
                  <c:v>7.2645469999999999E-4</c:v>
                </c:pt>
                <c:pt idx="812">
                  <c:v>6.1111260000000023E-4</c:v>
                </c:pt>
                <c:pt idx="813">
                  <c:v>4.2711450000000026E-4</c:v>
                </c:pt>
                <c:pt idx="814">
                  <c:v>1.5935610000000004E-4</c:v>
                </c:pt>
                <c:pt idx="815">
                  <c:v>-1.0910770000000009E-5</c:v>
                </c:pt>
                <c:pt idx="816">
                  <c:v>2.3417230000000006E-5</c:v>
                </c:pt>
                <c:pt idx="817">
                  <c:v>1.6484860000000011E-4</c:v>
                </c:pt>
                <c:pt idx="818">
                  <c:v>3.4472730000000018E-4</c:v>
                </c:pt>
                <c:pt idx="819">
                  <c:v>4.3672630000000023E-4</c:v>
                </c:pt>
                <c:pt idx="820">
                  <c:v>3.6807030000000017E-4</c:v>
                </c:pt>
                <c:pt idx="821">
                  <c:v>2.7332510000000019E-4</c:v>
                </c:pt>
                <c:pt idx="822">
                  <c:v>2.3762389999999997E-4</c:v>
                </c:pt>
                <c:pt idx="823">
                  <c:v>2.2389270000000016E-4</c:v>
                </c:pt>
                <c:pt idx="824">
                  <c:v>2.8705629999999999E-4</c:v>
                </c:pt>
                <c:pt idx="825">
                  <c:v>4.0651769999999987E-4</c:v>
                </c:pt>
                <c:pt idx="826">
                  <c:v>4.7517370000000014E-4</c:v>
                </c:pt>
                <c:pt idx="827">
                  <c:v>4.8478550000000001E-4</c:v>
                </c:pt>
                <c:pt idx="828">
                  <c:v>4.998899000000003E-4</c:v>
                </c:pt>
                <c:pt idx="829">
                  <c:v>4.9302430000000054E-4</c:v>
                </c:pt>
                <c:pt idx="830">
                  <c:v>4.9714360000000033E-4</c:v>
                </c:pt>
                <c:pt idx="831">
                  <c:v>6.1385879999999995E-4</c:v>
                </c:pt>
                <c:pt idx="832">
                  <c:v>7.7314070000000042E-4</c:v>
                </c:pt>
                <c:pt idx="833">
                  <c:v>8.0746870000000044E-4</c:v>
                </c:pt>
                <c:pt idx="834">
                  <c:v>7.4293210000000044E-4</c:v>
                </c:pt>
                <c:pt idx="835">
                  <c:v>5.5344149999999996E-4</c:v>
                </c:pt>
                <c:pt idx="836">
                  <c:v>2.3762389999999997E-4</c:v>
                </c:pt>
                <c:pt idx="837">
                  <c:v>2.3417230000000006E-5</c:v>
                </c:pt>
                <c:pt idx="838">
                  <c:v>7.5595790000000039E-5</c:v>
                </c:pt>
                <c:pt idx="839">
                  <c:v>2.9666810000000013E-4</c:v>
                </c:pt>
                <c:pt idx="840">
                  <c:v>6.2621690000000028E-4</c:v>
                </c:pt>
                <c:pt idx="841">
                  <c:v>1.0038249999999996E-3</c:v>
                </c:pt>
                <c:pt idx="842">
                  <c:v>1.2729560000000004E-3</c:v>
                </c:pt>
                <c:pt idx="843">
                  <c:v>1.4143880000000001E-3</c:v>
                </c:pt>
                <c:pt idx="844">
                  <c:v>1.4583280000000001E-3</c:v>
                </c:pt>
                <c:pt idx="845">
                  <c:v>1.3855520000000008E-3</c:v>
                </c:pt>
                <c:pt idx="846">
                  <c:v>1.2427480000000001E-3</c:v>
                </c:pt>
                <c:pt idx="847">
                  <c:v>1.1809570000000009E-3</c:v>
                </c:pt>
                <c:pt idx="848">
                  <c:v>1.1974349999999999E-3</c:v>
                </c:pt>
                <c:pt idx="849">
                  <c:v>1.2029269999999999E-3</c:v>
                </c:pt>
                <c:pt idx="850">
                  <c:v>1.1521220000000004E-3</c:v>
                </c:pt>
                <c:pt idx="851">
                  <c:v>1.1177939999999999E-3</c:v>
                </c:pt>
                <c:pt idx="852">
                  <c:v>1.1768380000000001E-3</c:v>
                </c:pt>
                <c:pt idx="853">
                  <c:v>1.422626E-3</c:v>
                </c:pt>
                <c:pt idx="854">
                  <c:v>1.7865030000000005E-3</c:v>
                </c:pt>
                <c:pt idx="855">
                  <c:v>2.019934000000001E-3</c:v>
                </c:pt>
                <c:pt idx="856">
                  <c:v>2.011695E-3</c:v>
                </c:pt>
                <c:pt idx="857">
                  <c:v>1.860652000000001E-3</c:v>
                </c:pt>
                <c:pt idx="858">
                  <c:v>1.7274590000000004E-3</c:v>
                </c:pt>
                <c:pt idx="859">
                  <c:v>1.7178470000000004E-3</c:v>
                </c:pt>
                <c:pt idx="860">
                  <c:v>1.8894870000000009E-3</c:v>
                </c:pt>
                <c:pt idx="861">
                  <c:v>2.1380220000000007E-3</c:v>
                </c:pt>
                <c:pt idx="862">
                  <c:v>2.3412440000000001E-3</c:v>
                </c:pt>
                <c:pt idx="863">
                  <c:v>2.4401080000000007E-3</c:v>
                </c:pt>
                <c:pt idx="864">
                  <c:v>2.4099000000000008E-3</c:v>
                </c:pt>
                <c:pt idx="865">
                  <c:v>2.2423790000000009E-3</c:v>
                </c:pt>
                <c:pt idx="866">
                  <c:v>2.0419040000000011E-3</c:v>
                </c:pt>
                <c:pt idx="867">
                  <c:v>1.9952180000000009E-3</c:v>
                </c:pt>
                <c:pt idx="868">
                  <c:v>2.1613650000000002E-3</c:v>
                </c:pt>
                <c:pt idx="869">
                  <c:v>2.4909139999999999E-3</c:v>
                </c:pt>
                <c:pt idx="870">
                  <c:v>2.8383129999999999E-3</c:v>
                </c:pt>
                <c:pt idx="871">
                  <c:v>3.0593850000000008E-3</c:v>
                </c:pt>
                <c:pt idx="872">
                  <c:v>3.1458920000000008E-3</c:v>
                </c:pt>
                <c:pt idx="873">
                  <c:v>3.1088180000000002E-3</c:v>
                </c:pt>
                <c:pt idx="874">
                  <c:v>2.9467899999999999E-3</c:v>
                </c:pt>
                <c:pt idx="875">
                  <c:v>2.6735390000000017E-3</c:v>
                </c:pt>
                <c:pt idx="876">
                  <c:v>2.405780000000001E-3</c:v>
                </c:pt>
                <c:pt idx="877">
                  <c:v>2.3041699999999999E-3</c:v>
                </c:pt>
                <c:pt idx="878">
                  <c:v>2.4675710000000017E-3</c:v>
                </c:pt>
                <c:pt idx="879">
                  <c:v>2.787508000000001E-3</c:v>
                </c:pt>
                <c:pt idx="880">
                  <c:v>3.0044609999999999E-3</c:v>
                </c:pt>
                <c:pt idx="881">
                  <c:v>2.983864000000001E-3</c:v>
                </c:pt>
                <c:pt idx="882">
                  <c:v>2.7971200000000019E-3</c:v>
                </c:pt>
                <c:pt idx="883">
                  <c:v>2.6227330000000012E-3</c:v>
                </c:pt>
                <c:pt idx="884">
                  <c:v>2.527988000000001E-3</c:v>
                </c:pt>
                <c:pt idx="885">
                  <c:v>2.5733010000000018E-3</c:v>
                </c:pt>
                <c:pt idx="886">
                  <c:v>2.7449410000000012E-3</c:v>
                </c:pt>
                <c:pt idx="887">
                  <c:v>2.9344320000000007E-3</c:v>
                </c:pt>
                <c:pt idx="888">
                  <c:v>3.0813550000000009E-3</c:v>
                </c:pt>
                <c:pt idx="889">
                  <c:v>3.0882210000000012E-3</c:v>
                </c:pt>
                <c:pt idx="890">
                  <c:v>2.9097150000000002E-3</c:v>
                </c:pt>
                <c:pt idx="891">
                  <c:v>2.6584340000000012E-3</c:v>
                </c:pt>
                <c:pt idx="892">
                  <c:v>2.5993900000000009E-3</c:v>
                </c:pt>
                <c:pt idx="893">
                  <c:v>2.7367020000000001E-3</c:v>
                </c:pt>
                <c:pt idx="894">
                  <c:v>2.9495360000000017E-3</c:v>
                </c:pt>
                <c:pt idx="895">
                  <c:v>3.126668E-3</c:v>
                </c:pt>
                <c:pt idx="896">
                  <c:v>3.1788469999999998E-3</c:v>
                </c:pt>
                <c:pt idx="897">
                  <c:v>3.1815930000000012E-3</c:v>
                </c:pt>
                <c:pt idx="898">
                  <c:v>3.1953240000000011E-3</c:v>
                </c:pt>
                <c:pt idx="899">
                  <c:v>3.1623689999999999E-3</c:v>
                </c:pt>
                <c:pt idx="900">
                  <c:v>3.009953000000001E-3</c:v>
                </c:pt>
                <c:pt idx="901">
                  <c:v>2.819088999999999E-3</c:v>
                </c:pt>
                <c:pt idx="902">
                  <c:v>2.676285E-3</c:v>
                </c:pt>
                <c:pt idx="903">
                  <c:v>2.7133590000000011E-3</c:v>
                </c:pt>
                <c:pt idx="904">
                  <c:v>2.8863720000000008E-3</c:v>
                </c:pt>
                <c:pt idx="905">
                  <c:v>3.0387890000000009E-3</c:v>
                </c:pt>
                <c:pt idx="906">
                  <c:v>3.0511470000000001E-3</c:v>
                </c:pt>
                <c:pt idx="907">
                  <c:v>2.8946110000000009E-3</c:v>
                </c:pt>
                <c:pt idx="908">
                  <c:v>2.676285E-3</c:v>
                </c:pt>
                <c:pt idx="909">
                  <c:v>2.525242E-3</c:v>
                </c:pt>
                <c:pt idx="910">
                  <c:v>2.5224959999999999E-3</c:v>
                </c:pt>
                <c:pt idx="911">
                  <c:v>2.676285E-3</c:v>
                </c:pt>
                <c:pt idx="912">
                  <c:v>2.8479250000000016E-3</c:v>
                </c:pt>
                <c:pt idx="913">
                  <c:v>2.8451790000000002E-3</c:v>
                </c:pt>
                <c:pt idx="914">
                  <c:v>2.6405840000000018E-3</c:v>
                </c:pt>
                <c:pt idx="915">
                  <c:v>2.2890650000000007E-3</c:v>
                </c:pt>
                <c:pt idx="916">
                  <c:v>2.0130679999999998E-3</c:v>
                </c:pt>
                <c:pt idx="917">
                  <c:v>2.0748579999999997E-3</c:v>
                </c:pt>
                <c:pt idx="918">
                  <c:v>2.470317000000001E-3</c:v>
                </c:pt>
                <c:pt idx="919">
                  <c:v>3.0250569999999998E-3</c:v>
                </c:pt>
                <c:pt idx="920">
                  <c:v>3.3903070000000008E-3</c:v>
                </c:pt>
                <c:pt idx="921">
                  <c:v>3.3367559999999993E-3</c:v>
                </c:pt>
                <c:pt idx="922">
                  <c:v>2.9605210000000007E-3</c:v>
                </c:pt>
                <c:pt idx="923">
                  <c:v>2.471689999999999E-3</c:v>
                </c:pt>
                <c:pt idx="924">
                  <c:v>2.1503799999999999E-3</c:v>
                </c:pt>
                <c:pt idx="925">
                  <c:v>2.1393950000000001E-3</c:v>
                </c:pt>
                <c:pt idx="926">
                  <c:v>2.2616030000000009E-3</c:v>
                </c:pt>
                <c:pt idx="927">
                  <c:v>2.3687059999999999E-3</c:v>
                </c:pt>
                <c:pt idx="928">
                  <c:v>2.416765E-3</c:v>
                </c:pt>
                <c:pt idx="929">
                  <c:v>2.2945580000000008E-3</c:v>
                </c:pt>
                <c:pt idx="930">
                  <c:v>2.1242910000000012E-3</c:v>
                </c:pt>
                <c:pt idx="931">
                  <c:v>1.9869790000000007E-3</c:v>
                </c:pt>
                <c:pt idx="932">
                  <c:v>1.7768910000000001E-3</c:v>
                </c:pt>
                <c:pt idx="933">
                  <c:v>1.6107440000000005E-3</c:v>
                </c:pt>
                <c:pt idx="934">
                  <c:v>1.5626850000000005E-3</c:v>
                </c:pt>
                <c:pt idx="935">
                  <c:v>1.5448340000000001E-3</c:v>
                </c:pt>
                <c:pt idx="936">
                  <c:v>1.6423260000000004E-3</c:v>
                </c:pt>
                <c:pt idx="937">
                  <c:v>1.8208310000000004E-3</c:v>
                </c:pt>
                <c:pt idx="938">
                  <c:v>1.8071000000000005E-3</c:v>
                </c:pt>
                <c:pt idx="939">
                  <c:v>1.5983860000000005E-3</c:v>
                </c:pt>
                <c:pt idx="940">
                  <c:v>1.3072840000000001E-3</c:v>
                </c:pt>
                <c:pt idx="941">
                  <c:v>9.7910870000000004E-4</c:v>
                </c:pt>
                <c:pt idx="942">
                  <c:v>8.8985590000000047E-4</c:v>
                </c:pt>
                <c:pt idx="943">
                  <c:v>1.2207780000000001E-3</c:v>
                </c:pt>
                <c:pt idx="944">
                  <c:v>1.6958770000000004E-3</c:v>
                </c:pt>
                <c:pt idx="945">
                  <c:v>1.9567700000000009E-3</c:v>
                </c:pt>
                <c:pt idx="946">
                  <c:v>1.8428010000000005E-3</c:v>
                </c:pt>
                <c:pt idx="947">
                  <c:v>1.3690750000000004E-3</c:v>
                </c:pt>
                <c:pt idx="948">
                  <c:v>8.9809470000000045E-4</c:v>
                </c:pt>
                <c:pt idx="949">
                  <c:v>9.0633340000000062E-4</c:v>
                </c:pt>
                <c:pt idx="950">
                  <c:v>1.3992830000000005E-3</c:v>
                </c:pt>
                <c:pt idx="951">
                  <c:v>1.9457850000000009E-3</c:v>
                </c:pt>
                <c:pt idx="952">
                  <c:v>2.176468999999999E-3</c:v>
                </c:pt>
                <c:pt idx="953">
                  <c:v>1.9924710000000009E-3</c:v>
                </c:pt>
                <c:pt idx="954">
                  <c:v>1.5626850000000005E-3</c:v>
                </c:pt>
                <c:pt idx="955">
                  <c:v>1.2276430000000001E-3</c:v>
                </c:pt>
                <c:pt idx="956">
                  <c:v>1.1576140000000004E-3</c:v>
                </c:pt>
                <c:pt idx="957">
                  <c:v>1.283941E-3</c:v>
                </c:pt>
                <c:pt idx="958">
                  <c:v>1.478924E-3</c:v>
                </c:pt>
                <c:pt idx="959">
                  <c:v>1.665669E-3</c:v>
                </c:pt>
                <c:pt idx="960">
                  <c:v>1.8098460000000004E-3</c:v>
                </c:pt>
                <c:pt idx="961">
                  <c:v>1.8194580000000008E-3</c:v>
                </c:pt>
                <c:pt idx="962">
                  <c:v>1.6711610000000004E-3</c:v>
                </c:pt>
                <c:pt idx="963">
                  <c:v>1.5091330000000004E-3</c:v>
                </c:pt>
                <c:pt idx="964">
                  <c:v>1.4198800000000001E-3</c:v>
                </c:pt>
                <c:pt idx="965">
                  <c:v>1.3745670000000004E-3</c:v>
                </c:pt>
                <c:pt idx="966">
                  <c:v>1.4088950000000001E-3</c:v>
                </c:pt>
                <c:pt idx="967">
                  <c:v>1.407522E-3</c:v>
                </c:pt>
                <c:pt idx="968">
                  <c:v>1.3086580000000005E-3</c:v>
                </c:pt>
                <c:pt idx="969">
                  <c:v>1.2825680000000004E-3</c:v>
                </c:pt>
                <c:pt idx="970">
                  <c:v>1.3622090000000005E-3</c:v>
                </c:pt>
                <c:pt idx="971">
                  <c:v>1.433611E-3</c:v>
                </c:pt>
                <c:pt idx="972">
                  <c:v>1.4802980000000001E-3</c:v>
                </c:pt>
                <c:pt idx="973">
                  <c:v>1.4844170000000005E-3</c:v>
                </c:pt>
                <c:pt idx="974">
                  <c:v>1.3800600000000004E-3</c:v>
                </c:pt>
                <c:pt idx="975">
                  <c:v>1.2880610000000001E-3</c:v>
                </c:pt>
                <c:pt idx="976">
                  <c:v>1.2468670000000005E-3</c:v>
                </c:pt>
                <c:pt idx="977">
                  <c:v>1.1411370000000004E-3</c:v>
                </c:pt>
                <c:pt idx="978">
                  <c:v>9.8048190000000037E-4</c:v>
                </c:pt>
                <c:pt idx="979">
                  <c:v>8.1296120000000035E-4</c:v>
                </c:pt>
                <c:pt idx="980">
                  <c:v>6.8800730000000035E-4</c:v>
                </c:pt>
                <c:pt idx="981">
                  <c:v>7.278278000000005E-4</c:v>
                </c:pt>
                <c:pt idx="982">
                  <c:v>9.6125820000000071E-4</c:v>
                </c:pt>
                <c:pt idx="983">
                  <c:v>1.2207780000000001E-3</c:v>
                </c:pt>
                <c:pt idx="984">
                  <c:v>1.275703E-3</c:v>
                </c:pt>
                <c:pt idx="985">
                  <c:v>1.029914E-3</c:v>
                </c:pt>
                <c:pt idx="986">
                  <c:v>6.2072440000000037E-4</c:v>
                </c:pt>
                <c:pt idx="987">
                  <c:v>2.95295E-4</c:v>
                </c:pt>
                <c:pt idx="988">
                  <c:v>2.6371320000000018E-4</c:v>
                </c:pt>
                <c:pt idx="989">
                  <c:v>4.8615870000000001E-4</c:v>
                </c:pt>
                <c:pt idx="990">
                  <c:v>7.4293210000000044E-4</c:v>
                </c:pt>
                <c:pt idx="991">
                  <c:v>8.8299030000000037E-4</c:v>
                </c:pt>
                <c:pt idx="992">
                  <c:v>8.6513980000000018E-4</c:v>
                </c:pt>
                <c:pt idx="993">
                  <c:v>7.5254390000000025E-4</c:v>
                </c:pt>
                <c:pt idx="994">
                  <c:v>6.7015670000000044E-4</c:v>
                </c:pt>
              </c:numCache>
            </c:numRef>
          </c:yVal>
          <c:smooth val="1"/>
        </c:ser>
        <c:ser>
          <c:idx val="12"/>
          <c:order val="12"/>
          <c:marker>
            <c:symbol val="none"/>
          </c:marker>
          <c:xVal>
            <c:numRef>
              <c:f>Sheet1!$A$1:$A$995</c:f>
              <c:numCache>
                <c:formatCode>General</c:formatCode>
                <c:ptCount val="995"/>
                <c:pt idx="0">
                  <c:v>7.4850000000000065E-8</c:v>
                </c:pt>
                <c:pt idx="1">
                  <c:v>7.4900000000000069E-8</c:v>
                </c:pt>
                <c:pt idx="2">
                  <c:v>7.4950000000000085E-8</c:v>
                </c:pt>
                <c:pt idx="3">
                  <c:v>7.5000000000000063E-8</c:v>
                </c:pt>
                <c:pt idx="4">
                  <c:v>7.5050000000000053E-8</c:v>
                </c:pt>
                <c:pt idx="5">
                  <c:v>7.5100000000000057E-8</c:v>
                </c:pt>
                <c:pt idx="6">
                  <c:v>7.5150000000000061E-8</c:v>
                </c:pt>
                <c:pt idx="7">
                  <c:v>7.5200000000000051E-8</c:v>
                </c:pt>
                <c:pt idx="8">
                  <c:v>7.5250000000000055E-8</c:v>
                </c:pt>
                <c:pt idx="9">
                  <c:v>7.5300000000000085E-8</c:v>
                </c:pt>
                <c:pt idx="10">
                  <c:v>7.5350000000000049E-8</c:v>
                </c:pt>
                <c:pt idx="11">
                  <c:v>7.540000000000008E-8</c:v>
                </c:pt>
                <c:pt idx="12">
                  <c:v>7.5450000000000057E-8</c:v>
                </c:pt>
                <c:pt idx="13">
                  <c:v>7.5500000000000061E-8</c:v>
                </c:pt>
                <c:pt idx="14">
                  <c:v>7.5550000000000051E-8</c:v>
                </c:pt>
                <c:pt idx="15">
                  <c:v>7.5600000000000055E-8</c:v>
                </c:pt>
                <c:pt idx="16">
                  <c:v>7.5650000000000059E-8</c:v>
                </c:pt>
                <c:pt idx="17">
                  <c:v>7.5700000000000049E-8</c:v>
                </c:pt>
                <c:pt idx="18">
                  <c:v>7.5750000000000079E-8</c:v>
                </c:pt>
                <c:pt idx="19">
                  <c:v>7.5800000000000057E-8</c:v>
                </c:pt>
                <c:pt idx="20">
                  <c:v>7.5850000000000087E-8</c:v>
                </c:pt>
                <c:pt idx="21">
                  <c:v>7.5900000000000064E-8</c:v>
                </c:pt>
                <c:pt idx="22">
                  <c:v>7.5950000000000055E-8</c:v>
                </c:pt>
                <c:pt idx="23">
                  <c:v>7.6000000000000085E-8</c:v>
                </c:pt>
                <c:pt idx="24">
                  <c:v>7.6050000000000062E-8</c:v>
                </c:pt>
                <c:pt idx="25">
                  <c:v>7.6100000000000053E-8</c:v>
                </c:pt>
                <c:pt idx="26">
                  <c:v>7.6150000000000057E-8</c:v>
                </c:pt>
                <c:pt idx="27">
                  <c:v>7.6200000000000047E-8</c:v>
                </c:pt>
                <c:pt idx="28">
                  <c:v>7.6250000000000038E-8</c:v>
                </c:pt>
                <c:pt idx="29">
                  <c:v>7.6300000000000055E-8</c:v>
                </c:pt>
                <c:pt idx="30">
                  <c:v>7.6350000000000085E-8</c:v>
                </c:pt>
                <c:pt idx="31">
                  <c:v>7.6400000000000062E-8</c:v>
                </c:pt>
                <c:pt idx="32">
                  <c:v>7.6450000000000053E-8</c:v>
                </c:pt>
                <c:pt idx="33">
                  <c:v>7.6500000000000056E-8</c:v>
                </c:pt>
                <c:pt idx="34">
                  <c:v>7.655000000000006E-8</c:v>
                </c:pt>
                <c:pt idx="35">
                  <c:v>7.6600000000000051E-8</c:v>
                </c:pt>
                <c:pt idx="36">
                  <c:v>7.6650000000000054E-8</c:v>
                </c:pt>
                <c:pt idx="37">
                  <c:v>7.6700000000000085E-8</c:v>
                </c:pt>
                <c:pt idx="38">
                  <c:v>7.6750000000000062E-8</c:v>
                </c:pt>
                <c:pt idx="39">
                  <c:v>7.6800000000000052E-8</c:v>
                </c:pt>
                <c:pt idx="40">
                  <c:v>7.6850000000000056E-8</c:v>
                </c:pt>
                <c:pt idx="41">
                  <c:v>7.690000000000006E-8</c:v>
                </c:pt>
                <c:pt idx="42">
                  <c:v>7.695000000000005E-8</c:v>
                </c:pt>
                <c:pt idx="43">
                  <c:v>7.7000000000000081E-8</c:v>
                </c:pt>
                <c:pt idx="44">
                  <c:v>7.7050000000000084E-8</c:v>
                </c:pt>
                <c:pt idx="45">
                  <c:v>7.7100000000000088E-8</c:v>
                </c:pt>
                <c:pt idx="46">
                  <c:v>7.7150000000000065E-8</c:v>
                </c:pt>
                <c:pt idx="47">
                  <c:v>7.7200000000000056E-8</c:v>
                </c:pt>
                <c:pt idx="48">
                  <c:v>7.725000000000006E-8</c:v>
                </c:pt>
                <c:pt idx="49">
                  <c:v>7.730000000000005E-8</c:v>
                </c:pt>
                <c:pt idx="50">
                  <c:v>7.7350000000000081E-8</c:v>
                </c:pt>
                <c:pt idx="51">
                  <c:v>7.7400000000000084E-8</c:v>
                </c:pt>
                <c:pt idx="52">
                  <c:v>7.7450000000000088E-8</c:v>
                </c:pt>
                <c:pt idx="53">
                  <c:v>7.7500000000000065E-8</c:v>
                </c:pt>
                <c:pt idx="54">
                  <c:v>7.7550000000000056E-8</c:v>
                </c:pt>
                <c:pt idx="55">
                  <c:v>7.7600000000000086E-8</c:v>
                </c:pt>
                <c:pt idx="56">
                  <c:v>7.765000000000005E-8</c:v>
                </c:pt>
                <c:pt idx="57">
                  <c:v>7.770000000000008E-8</c:v>
                </c:pt>
                <c:pt idx="58">
                  <c:v>7.7750000000000084E-8</c:v>
                </c:pt>
                <c:pt idx="59">
                  <c:v>7.7800000000000088E-8</c:v>
                </c:pt>
                <c:pt idx="60">
                  <c:v>7.7850000000000065E-8</c:v>
                </c:pt>
                <c:pt idx="61">
                  <c:v>7.7900000000000056E-8</c:v>
                </c:pt>
                <c:pt idx="62">
                  <c:v>7.7950000000000086E-8</c:v>
                </c:pt>
                <c:pt idx="63">
                  <c:v>7.8000000000000063E-8</c:v>
                </c:pt>
                <c:pt idx="64">
                  <c:v>7.8050000000000054E-8</c:v>
                </c:pt>
                <c:pt idx="65">
                  <c:v>7.8100000000000071E-8</c:v>
                </c:pt>
                <c:pt idx="66">
                  <c:v>7.8150000000000061E-8</c:v>
                </c:pt>
                <c:pt idx="67">
                  <c:v>7.8200000000000052E-8</c:v>
                </c:pt>
                <c:pt idx="68">
                  <c:v>7.8250000000000055E-8</c:v>
                </c:pt>
                <c:pt idx="69">
                  <c:v>7.8300000000000086E-8</c:v>
                </c:pt>
                <c:pt idx="70">
                  <c:v>7.835000000000005E-8</c:v>
                </c:pt>
                <c:pt idx="71">
                  <c:v>7.8400000000000054E-8</c:v>
                </c:pt>
                <c:pt idx="72">
                  <c:v>7.8450000000000057E-8</c:v>
                </c:pt>
                <c:pt idx="73">
                  <c:v>7.8500000000000061E-8</c:v>
                </c:pt>
                <c:pt idx="74">
                  <c:v>7.8550000000000052E-8</c:v>
                </c:pt>
                <c:pt idx="75">
                  <c:v>7.8600000000000055E-8</c:v>
                </c:pt>
                <c:pt idx="76">
                  <c:v>7.8650000000000059E-8</c:v>
                </c:pt>
                <c:pt idx="77">
                  <c:v>7.870000000000005E-8</c:v>
                </c:pt>
                <c:pt idx="78">
                  <c:v>7.875000000000008E-8</c:v>
                </c:pt>
                <c:pt idx="79">
                  <c:v>7.8800000000000057E-8</c:v>
                </c:pt>
                <c:pt idx="80">
                  <c:v>7.8850000000000087E-8</c:v>
                </c:pt>
                <c:pt idx="81">
                  <c:v>7.8900000000000065E-8</c:v>
                </c:pt>
                <c:pt idx="82">
                  <c:v>7.8950000000000055E-8</c:v>
                </c:pt>
                <c:pt idx="83">
                  <c:v>7.9000000000000085E-8</c:v>
                </c:pt>
                <c:pt idx="84">
                  <c:v>7.9050000000000049E-8</c:v>
                </c:pt>
                <c:pt idx="85">
                  <c:v>7.910000000000008E-8</c:v>
                </c:pt>
                <c:pt idx="86">
                  <c:v>7.9150000000000057E-8</c:v>
                </c:pt>
                <c:pt idx="87">
                  <c:v>7.9200000000000087E-8</c:v>
                </c:pt>
                <c:pt idx="88">
                  <c:v>7.9250000000000064E-8</c:v>
                </c:pt>
                <c:pt idx="89">
                  <c:v>7.9300000000000081E-8</c:v>
                </c:pt>
                <c:pt idx="90">
                  <c:v>7.9350000000000098E-8</c:v>
                </c:pt>
                <c:pt idx="91">
                  <c:v>7.9400000000000076E-8</c:v>
                </c:pt>
                <c:pt idx="92">
                  <c:v>7.9450000000000079E-8</c:v>
                </c:pt>
                <c:pt idx="93">
                  <c:v>7.9500000000000083E-8</c:v>
                </c:pt>
                <c:pt idx="94">
                  <c:v>7.9550000000000087E-8</c:v>
                </c:pt>
                <c:pt idx="95">
                  <c:v>7.9600000000000064E-8</c:v>
                </c:pt>
                <c:pt idx="96">
                  <c:v>7.9650000000000055E-8</c:v>
                </c:pt>
                <c:pt idx="97">
                  <c:v>7.9700000000000098E-8</c:v>
                </c:pt>
                <c:pt idx="98">
                  <c:v>7.9750000000000089E-8</c:v>
                </c:pt>
                <c:pt idx="99">
                  <c:v>7.9800000000000079E-8</c:v>
                </c:pt>
                <c:pt idx="100">
                  <c:v>7.9850000000000083E-8</c:v>
                </c:pt>
                <c:pt idx="101">
                  <c:v>7.9900000000000087E-8</c:v>
                </c:pt>
                <c:pt idx="102">
                  <c:v>7.9950000000000051E-8</c:v>
                </c:pt>
                <c:pt idx="103">
                  <c:v>8.0000000000000068E-8</c:v>
                </c:pt>
                <c:pt idx="104">
                  <c:v>8.0050000000000085E-8</c:v>
                </c:pt>
                <c:pt idx="105">
                  <c:v>8.0100000000000089E-8</c:v>
                </c:pt>
                <c:pt idx="106">
                  <c:v>8.0150000000000092E-8</c:v>
                </c:pt>
                <c:pt idx="107">
                  <c:v>8.020000000000007E-8</c:v>
                </c:pt>
                <c:pt idx="108">
                  <c:v>8.0250000000000073E-8</c:v>
                </c:pt>
                <c:pt idx="109">
                  <c:v>8.0300000000000077E-8</c:v>
                </c:pt>
                <c:pt idx="110">
                  <c:v>8.0350000000000068E-8</c:v>
                </c:pt>
                <c:pt idx="111">
                  <c:v>8.0400000000000058E-8</c:v>
                </c:pt>
                <c:pt idx="112">
                  <c:v>8.0450000000000088E-8</c:v>
                </c:pt>
                <c:pt idx="113">
                  <c:v>8.0500000000000092E-8</c:v>
                </c:pt>
                <c:pt idx="114">
                  <c:v>8.0550000000000109E-8</c:v>
                </c:pt>
                <c:pt idx="115">
                  <c:v>8.0600000000000073E-8</c:v>
                </c:pt>
                <c:pt idx="116">
                  <c:v>8.0650000000000103E-8</c:v>
                </c:pt>
                <c:pt idx="117">
                  <c:v>8.0700000000000081E-8</c:v>
                </c:pt>
                <c:pt idx="118">
                  <c:v>8.0750000000000084E-8</c:v>
                </c:pt>
                <c:pt idx="119">
                  <c:v>8.0800000000000088E-8</c:v>
                </c:pt>
                <c:pt idx="120">
                  <c:v>8.0850000000000092E-8</c:v>
                </c:pt>
                <c:pt idx="121">
                  <c:v>8.0900000000000069E-8</c:v>
                </c:pt>
                <c:pt idx="122">
                  <c:v>8.0950000000000073E-8</c:v>
                </c:pt>
                <c:pt idx="123">
                  <c:v>8.100000000000009E-8</c:v>
                </c:pt>
                <c:pt idx="124">
                  <c:v>8.1050000000000081E-8</c:v>
                </c:pt>
                <c:pt idx="125">
                  <c:v>8.1100000000000071E-8</c:v>
                </c:pt>
                <c:pt idx="126">
                  <c:v>8.1150000000000088E-8</c:v>
                </c:pt>
                <c:pt idx="127">
                  <c:v>8.1200000000000079E-8</c:v>
                </c:pt>
                <c:pt idx="128">
                  <c:v>8.1250000000000069E-8</c:v>
                </c:pt>
                <c:pt idx="129">
                  <c:v>8.1300000000000046E-8</c:v>
                </c:pt>
                <c:pt idx="130">
                  <c:v>8.1350000000000063E-8</c:v>
                </c:pt>
                <c:pt idx="131">
                  <c:v>8.1400000000000041E-8</c:v>
                </c:pt>
                <c:pt idx="132">
                  <c:v>8.1450000000000071E-8</c:v>
                </c:pt>
                <c:pt idx="133">
                  <c:v>8.1500000000000075E-8</c:v>
                </c:pt>
                <c:pt idx="134">
                  <c:v>8.1550000000000105E-8</c:v>
                </c:pt>
                <c:pt idx="135">
                  <c:v>8.1600000000000069E-8</c:v>
                </c:pt>
                <c:pt idx="136">
                  <c:v>8.1650000000000086E-8</c:v>
                </c:pt>
                <c:pt idx="137">
                  <c:v>8.170000000000009E-8</c:v>
                </c:pt>
                <c:pt idx="138">
                  <c:v>8.175000000000008E-8</c:v>
                </c:pt>
                <c:pt idx="139">
                  <c:v>8.1800000000000071E-8</c:v>
                </c:pt>
                <c:pt idx="140">
                  <c:v>8.1850000000000074E-8</c:v>
                </c:pt>
                <c:pt idx="141">
                  <c:v>8.1900000000000078E-8</c:v>
                </c:pt>
                <c:pt idx="142">
                  <c:v>8.1950000000000069E-8</c:v>
                </c:pt>
                <c:pt idx="143">
                  <c:v>8.2000000000000059E-8</c:v>
                </c:pt>
                <c:pt idx="144">
                  <c:v>8.2050000000000076E-8</c:v>
                </c:pt>
                <c:pt idx="145">
                  <c:v>8.210000000000004E-8</c:v>
                </c:pt>
                <c:pt idx="146">
                  <c:v>8.2150000000000071E-8</c:v>
                </c:pt>
                <c:pt idx="147">
                  <c:v>8.2200000000000048E-8</c:v>
                </c:pt>
                <c:pt idx="148">
                  <c:v>8.2250000000000091E-8</c:v>
                </c:pt>
                <c:pt idx="149">
                  <c:v>8.2300000000000055E-8</c:v>
                </c:pt>
                <c:pt idx="150">
                  <c:v>8.2350000000000072E-8</c:v>
                </c:pt>
                <c:pt idx="151">
                  <c:v>8.2400000000000063E-8</c:v>
                </c:pt>
                <c:pt idx="152">
                  <c:v>8.245000000000004E-8</c:v>
                </c:pt>
                <c:pt idx="153">
                  <c:v>8.250000000000007E-8</c:v>
                </c:pt>
                <c:pt idx="154">
                  <c:v>8.2550000000000074E-8</c:v>
                </c:pt>
                <c:pt idx="155">
                  <c:v>8.2600000000000091E-8</c:v>
                </c:pt>
                <c:pt idx="156">
                  <c:v>8.2650000000000082E-8</c:v>
                </c:pt>
                <c:pt idx="157">
                  <c:v>8.2700000000000072E-8</c:v>
                </c:pt>
                <c:pt idx="158">
                  <c:v>8.2750000000000076E-8</c:v>
                </c:pt>
                <c:pt idx="159">
                  <c:v>8.2800000000000053E-8</c:v>
                </c:pt>
                <c:pt idx="160">
                  <c:v>8.285000000000007E-8</c:v>
                </c:pt>
                <c:pt idx="161">
                  <c:v>8.2900000000000061E-8</c:v>
                </c:pt>
                <c:pt idx="162">
                  <c:v>8.2950000000000078E-8</c:v>
                </c:pt>
                <c:pt idx="163">
                  <c:v>8.3000000000000081E-8</c:v>
                </c:pt>
                <c:pt idx="164">
                  <c:v>8.3050000000000085E-8</c:v>
                </c:pt>
                <c:pt idx="165">
                  <c:v>8.3100000000000089E-8</c:v>
                </c:pt>
                <c:pt idx="166">
                  <c:v>8.3150000000000106E-8</c:v>
                </c:pt>
                <c:pt idx="167">
                  <c:v>8.320000000000007E-8</c:v>
                </c:pt>
                <c:pt idx="168">
                  <c:v>8.3250000000000087E-8</c:v>
                </c:pt>
                <c:pt idx="169">
                  <c:v>8.3300000000000091E-8</c:v>
                </c:pt>
                <c:pt idx="170">
                  <c:v>8.3350000000000081E-8</c:v>
                </c:pt>
                <c:pt idx="171">
                  <c:v>8.3400000000000072E-8</c:v>
                </c:pt>
                <c:pt idx="172">
                  <c:v>8.3450000000000102E-8</c:v>
                </c:pt>
                <c:pt idx="173">
                  <c:v>8.3500000000000106E-8</c:v>
                </c:pt>
                <c:pt idx="174">
                  <c:v>8.355000000000011E-8</c:v>
                </c:pt>
                <c:pt idx="175">
                  <c:v>8.3600000000000087E-8</c:v>
                </c:pt>
                <c:pt idx="176">
                  <c:v>8.3650000000000104E-8</c:v>
                </c:pt>
                <c:pt idx="177">
                  <c:v>8.3700000000000081E-8</c:v>
                </c:pt>
                <c:pt idx="178">
                  <c:v>8.3750000000000111E-8</c:v>
                </c:pt>
                <c:pt idx="179">
                  <c:v>8.3800000000000102E-8</c:v>
                </c:pt>
                <c:pt idx="180">
                  <c:v>8.3850000000000106E-8</c:v>
                </c:pt>
                <c:pt idx="181">
                  <c:v>8.3900000000000083E-8</c:v>
                </c:pt>
                <c:pt idx="182">
                  <c:v>8.3950000000000087E-8</c:v>
                </c:pt>
                <c:pt idx="183">
                  <c:v>8.400000000000009E-8</c:v>
                </c:pt>
                <c:pt idx="184">
                  <c:v>8.4050000000000107E-8</c:v>
                </c:pt>
                <c:pt idx="185">
                  <c:v>8.4100000000000071E-8</c:v>
                </c:pt>
                <c:pt idx="186">
                  <c:v>8.4150000000000102E-8</c:v>
                </c:pt>
                <c:pt idx="187">
                  <c:v>8.4200000000000092E-8</c:v>
                </c:pt>
                <c:pt idx="188">
                  <c:v>8.4250000000000083E-8</c:v>
                </c:pt>
                <c:pt idx="189">
                  <c:v>8.4300000000000073E-8</c:v>
                </c:pt>
                <c:pt idx="190">
                  <c:v>8.4350000000000077E-8</c:v>
                </c:pt>
                <c:pt idx="191">
                  <c:v>8.4400000000000054E-8</c:v>
                </c:pt>
                <c:pt idx="192">
                  <c:v>8.4450000000000071E-8</c:v>
                </c:pt>
                <c:pt idx="193">
                  <c:v>8.4500000000000102E-8</c:v>
                </c:pt>
                <c:pt idx="194">
                  <c:v>8.4550000000000145E-8</c:v>
                </c:pt>
                <c:pt idx="195">
                  <c:v>8.4600000000000083E-8</c:v>
                </c:pt>
                <c:pt idx="196">
                  <c:v>8.4650000000000113E-8</c:v>
                </c:pt>
                <c:pt idx="197">
                  <c:v>8.4700000000000103E-8</c:v>
                </c:pt>
                <c:pt idx="198">
                  <c:v>8.4750000000000107E-8</c:v>
                </c:pt>
                <c:pt idx="199">
                  <c:v>8.4800000000000071E-8</c:v>
                </c:pt>
                <c:pt idx="200">
                  <c:v>8.4850000000000101E-8</c:v>
                </c:pt>
                <c:pt idx="201">
                  <c:v>8.4900000000000132E-8</c:v>
                </c:pt>
                <c:pt idx="202">
                  <c:v>8.4950000000000082E-8</c:v>
                </c:pt>
                <c:pt idx="203">
                  <c:v>8.5000000000000073E-8</c:v>
                </c:pt>
                <c:pt idx="204">
                  <c:v>8.5050000000000103E-8</c:v>
                </c:pt>
                <c:pt idx="205">
                  <c:v>8.5100000000000067E-8</c:v>
                </c:pt>
                <c:pt idx="206">
                  <c:v>8.5150000000000084E-8</c:v>
                </c:pt>
                <c:pt idx="207">
                  <c:v>8.5200000000000075E-8</c:v>
                </c:pt>
                <c:pt idx="208">
                  <c:v>8.5250000000000092E-8</c:v>
                </c:pt>
                <c:pt idx="209">
                  <c:v>8.5300000000000069E-8</c:v>
                </c:pt>
                <c:pt idx="210">
                  <c:v>8.5350000000000073E-8</c:v>
                </c:pt>
                <c:pt idx="211">
                  <c:v>8.5400000000000076E-8</c:v>
                </c:pt>
                <c:pt idx="212">
                  <c:v>8.5450000000000067E-8</c:v>
                </c:pt>
                <c:pt idx="213">
                  <c:v>8.5500000000000084E-8</c:v>
                </c:pt>
                <c:pt idx="214">
                  <c:v>8.5550000000000088E-8</c:v>
                </c:pt>
                <c:pt idx="215">
                  <c:v>8.5600000000000118E-8</c:v>
                </c:pt>
                <c:pt idx="216">
                  <c:v>8.5650000000000109E-8</c:v>
                </c:pt>
                <c:pt idx="217">
                  <c:v>8.5700000000000073E-8</c:v>
                </c:pt>
                <c:pt idx="218">
                  <c:v>8.5750000000000103E-8</c:v>
                </c:pt>
                <c:pt idx="219">
                  <c:v>8.580000000000008E-8</c:v>
                </c:pt>
                <c:pt idx="220">
                  <c:v>8.5850000000000084E-8</c:v>
                </c:pt>
                <c:pt idx="221">
                  <c:v>8.5900000000000074E-8</c:v>
                </c:pt>
                <c:pt idx="222">
                  <c:v>8.5950000000000091E-8</c:v>
                </c:pt>
                <c:pt idx="223">
                  <c:v>8.6000000000000069E-8</c:v>
                </c:pt>
                <c:pt idx="224">
                  <c:v>8.6050000000000072E-8</c:v>
                </c:pt>
                <c:pt idx="225">
                  <c:v>8.6100000000000089E-8</c:v>
                </c:pt>
                <c:pt idx="226">
                  <c:v>8.615000000000008E-8</c:v>
                </c:pt>
                <c:pt idx="227">
                  <c:v>8.620000000000007E-8</c:v>
                </c:pt>
                <c:pt idx="228">
                  <c:v>8.6250000000000074E-8</c:v>
                </c:pt>
                <c:pt idx="229">
                  <c:v>8.6300000000000078E-8</c:v>
                </c:pt>
                <c:pt idx="230">
                  <c:v>8.6350000000000068E-8</c:v>
                </c:pt>
                <c:pt idx="231">
                  <c:v>8.6400000000000059E-8</c:v>
                </c:pt>
                <c:pt idx="232">
                  <c:v>8.6450000000000076E-8</c:v>
                </c:pt>
                <c:pt idx="233">
                  <c:v>8.650000000000008E-8</c:v>
                </c:pt>
                <c:pt idx="234">
                  <c:v>8.6550000000000083E-8</c:v>
                </c:pt>
                <c:pt idx="235">
                  <c:v>8.6600000000000074E-8</c:v>
                </c:pt>
                <c:pt idx="236">
                  <c:v>8.6650000000000104E-8</c:v>
                </c:pt>
                <c:pt idx="237">
                  <c:v>8.6700000000000068E-8</c:v>
                </c:pt>
                <c:pt idx="238">
                  <c:v>8.6750000000000085E-8</c:v>
                </c:pt>
                <c:pt idx="239">
                  <c:v>8.6800000000000089E-8</c:v>
                </c:pt>
                <c:pt idx="240">
                  <c:v>8.685000000000008E-8</c:v>
                </c:pt>
                <c:pt idx="241">
                  <c:v>8.690000000000007E-8</c:v>
                </c:pt>
                <c:pt idx="242">
                  <c:v>8.6950000000000074E-8</c:v>
                </c:pt>
                <c:pt idx="243">
                  <c:v>8.7000000000000091E-8</c:v>
                </c:pt>
                <c:pt idx="244">
                  <c:v>8.7050000000000081E-8</c:v>
                </c:pt>
                <c:pt idx="245">
                  <c:v>8.7100000000000059E-8</c:v>
                </c:pt>
                <c:pt idx="246">
                  <c:v>8.7150000000000089E-8</c:v>
                </c:pt>
                <c:pt idx="247">
                  <c:v>8.720000000000004E-8</c:v>
                </c:pt>
                <c:pt idx="248">
                  <c:v>8.725000000000007E-8</c:v>
                </c:pt>
                <c:pt idx="249">
                  <c:v>8.7300000000000047E-8</c:v>
                </c:pt>
                <c:pt idx="250">
                  <c:v>8.7350000000000064E-8</c:v>
                </c:pt>
                <c:pt idx="251">
                  <c:v>8.7400000000000041E-8</c:v>
                </c:pt>
                <c:pt idx="252">
                  <c:v>8.7450000000000072E-8</c:v>
                </c:pt>
                <c:pt idx="253">
                  <c:v>8.7500000000000089E-8</c:v>
                </c:pt>
                <c:pt idx="254">
                  <c:v>8.7550000000000106E-8</c:v>
                </c:pt>
                <c:pt idx="255">
                  <c:v>8.760000000000007E-8</c:v>
                </c:pt>
                <c:pt idx="256">
                  <c:v>8.7650000000000087E-8</c:v>
                </c:pt>
                <c:pt idx="257">
                  <c:v>8.770000000000009E-8</c:v>
                </c:pt>
                <c:pt idx="258">
                  <c:v>8.7750000000000081E-8</c:v>
                </c:pt>
                <c:pt idx="259">
                  <c:v>8.7800000000000072E-8</c:v>
                </c:pt>
                <c:pt idx="260">
                  <c:v>8.7850000000000089E-8</c:v>
                </c:pt>
                <c:pt idx="261">
                  <c:v>8.7900000000000053E-8</c:v>
                </c:pt>
                <c:pt idx="262">
                  <c:v>8.795000000000007E-8</c:v>
                </c:pt>
                <c:pt idx="263">
                  <c:v>8.8000000000000087E-8</c:v>
                </c:pt>
                <c:pt idx="264">
                  <c:v>8.8050000000000104E-8</c:v>
                </c:pt>
                <c:pt idx="265">
                  <c:v>8.8100000000000081E-8</c:v>
                </c:pt>
                <c:pt idx="266">
                  <c:v>8.8150000000000111E-8</c:v>
                </c:pt>
                <c:pt idx="267">
                  <c:v>8.8200000000000102E-8</c:v>
                </c:pt>
                <c:pt idx="268">
                  <c:v>8.8250000000000105E-8</c:v>
                </c:pt>
                <c:pt idx="269">
                  <c:v>8.8300000000000069E-8</c:v>
                </c:pt>
                <c:pt idx="270">
                  <c:v>8.8350000000000086E-8</c:v>
                </c:pt>
                <c:pt idx="271">
                  <c:v>8.840000000000009E-8</c:v>
                </c:pt>
                <c:pt idx="272">
                  <c:v>8.8450000000000081E-8</c:v>
                </c:pt>
                <c:pt idx="273">
                  <c:v>8.8500000000000111E-8</c:v>
                </c:pt>
                <c:pt idx="274">
                  <c:v>8.8550000000000128E-8</c:v>
                </c:pt>
                <c:pt idx="275">
                  <c:v>8.8600000000000145E-8</c:v>
                </c:pt>
                <c:pt idx="276">
                  <c:v>8.8650000000000109E-8</c:v>
                </c:pt>
                <c:pt idx="277">
                  <c:v>8.8700000000000086E-8</c:v>
                </c:pt>
                <c:pt idx="278">
                  <c:v>8.8750000000000116E-8</c:v>
                </c:pt>
                <c:pt idx="279">
                  <c:v>8.880000000000008E-8</c:v>
                </c:pt>
                <c:pt idx="280">
                  <c:v>8.8850000000000111E-8</c:v>
                </c:pt>
                <c:pt idx="281">
                  <c:v>8.8900000000000101E-8</c:v>
                </c:pt>
                <c:pt idx="282">
                  <c:v>8.8950000000000105E-8</c:v>
                </c:pt>
                <c:pt idx="283">
                  <c:v>8.9000000000000082E-8</c:v>
                </c:pt>
                <c:pt idx="284">
                  <c:v>8.9050000000000086E-8</c:v>
                </c:pt>
                <c:pt idx="285">
                  <c:v>8.910000000000009E-8</c:v>
                </c:pt>
                <c:pt idx="286">
                  <c:v>8.9150000000000107E-8</c:v>
                </c:pt>
                <c:pt idx="287">
                  <c:v>8.9200000000000071E-8</c:v>
                </c:pt>
                <c:pt idx="288">
                  <c:v>8.9250000000000088E-8</c:v>
                </c:pt>
                <c:pt idx="289">
                  <c:v>8.9300000000000105E-8</c:v>
                </c:pt>
                <c:pt idx="290">
                  <c:v>8.9350000000000082E-8</c:v>
                </c:pt>
                <c:pt idx="291">
                  <c:v>8.9400000000000073E-8</c:v>
                </c:pt>
                <c:pt idx="292">
                  <c:v>8.9450000000000076E-8</c:v>
                </c:pt>
                <c:pt idx="293">
                  <c:v>8.9500000000000107E-8</c:v>
                </c:pt>
                <c:pt idx="294">
                  <c:v>8.955000000000011E-8</c:v>
                </c:pt>
                <c:pt idx="295">
                  <c:v>8.9600000000000088E-8</c:v>
                </c:pt>
                <c:pt idx="296">
                  <c:v>8.9650000000000131E-8</c:v>
                </c:pt>
                <c:pt idx="297">
                  <c:v>8.9700000000000082E-8</c:v>
                </c:pt>
                <c:pt idx="298">
                  <c:v>8.9750000000000125E-8</c:v>
                </c:pt>
                <c:pt idx="299">
                  <c:v>8.9800000000000103E-8</c:v>
                </c:pt>
                <c:pt idx="300">
                  <c:v>8.9850000000000106E-8</c:v>
                </c:pt>
                <c:pt idx="301">
                  <c:v>8.9900000000000084E-8</c:v>
                </c:pt>
                <c:pt idx="302">
                  <c:v>8.9950000000000087E-8</c:v>
                </c:pt>
                <c:pt idx="303">
                  <c:v>9.0000000000000104E-8</c:v>
                </c:pt>
                <c:pt idx="304">
                  <c:v>9.0050000000000082E-8</c:v>
                </c:pt>
                <c:pt idx="305">
                  <c:v>9.0100000000000072E-8</c:v>
                </c:pt>
                <c:pt idx="306">
                  <c:v>9.0150000000000102E-8</c:v>
                </c:pt>
                <c:pt idx="307">
                  <c:v>9.0200000000000067E-8</c:v>
                </c:pt>
                <c:pt idx="308">
                  <c:v>9.0250000000000084E-8</c:v>
                </c:pt>
                <c:pt idx="309">
                  <c:v>9.0300000000000074E-8</c:v>
                </c:pt>
                <c:pt idx="310">
                  <c:v>9.0350000000000078E-8</c:v>
                </c:pt>
                <c:pt idx="311">
                  <c:v>9.0400000000000068E-8</c:v>
                </c:pt>
                <c:pt idx="312">
                  <c:v>9.0450000000000072E-8</c:v>
                </c:pt>
                <c:pt idx="313">
                  <c:v>9.0500000000000102E-8</c:v>
                </c:pt>
                <c:pt idx="314">
                  <c:v>9.0550000000000106E-8</c:v>
                </c:pt>
                <c:pt idx="315">
                  <c:v>9.0600000000000083E-8</c:v>
                </c:pt>
                <c:pt idx="316">
                  <c:v>9.0650000000000087E-8</c:v>
                </c:pt>
                <c:pt idx="317">
                  <c:v>9.0700000000000091E-8</c:v>
                </c:pt>
                <c:pt idx="318">
                  <c:v>9.0750000000000108E-8</c:v>
                </c:pt>
                <c:pt idx="319">
                  <c:v>9.0800000000000072E-8</c:v>
                </c:pt>
                <c:pt idx="320">
                  <c:v>9.0850000000000102E-8</c:v>
                </c:pt>
                <c:pt idx="321">
                  <c:v>9.0900000000000079E-8</c:v>
                </c:pt>
                <c:pt idx="322">
                  <c:v>9.0950000000000083E-8</c:v>
                </c:pt>
                <c:pt idx="323">
                  <c:v>9.1000000000000074E-8</c:v>
                </c:pt>
                <c:pt idx="324">
                  <c:v>9.1050000000000104E-8</c:v>
                </c:pt>
                <c:pt idx="325">
                  <c:v>9.1100000000000055E-8</c:v>
                </c:pt>
                <c:pt idx="326">
                  <c:v>9.1150000000000072E-8</c:v>
                </c:pt>
                <c:pt idx="327">
                  <c:v>9.1200000000000089E-8</c:v>
                </c:pt>
                <c:pt idx="328">
                  <c:v>9.1250000000000079E-8</c:v>
                </c:pt>
                <c:pt idx="329">
                  <c:v>9.130000000000007E-8</c:v>
                </c:pt>
                <c:pt idx="330">
                  <c:v>9.1350000000000074E-8</c:v>
                </c:pt>
                <c:pt idx="331">
                  <c:v>9.1400000000000077E-8</c:v>
                </c:pt>
                <c:pt idx="332">
                  <c:v>9.1450000000000068E-8</c:v>
                </c:pt>
                <c:pt idx="333">
                  <c:v>9.1500000000000085E-8</c:v>
                </c:pt>
                <c:pt idx="334">
                  <c:v>9.1550000000000128E-8</c:v>
                </c:pt>
                <c:pt idx="335">
                  <c:v>9.1600000000000092E-8</c:v>
                </c:pt>
                <c:pt idx="336">
                  <c:v>9.1650000000000109E-8</c:v>
                </c:pt>
                <c:pt idx="337">
                  <c:v>9.1700000000000073E-8</c:v>
                </c:pt>
                <c:pt idx="338">
                  <c:v>9.1750000000000104E-8</c:v>
                </c:pt>
                <c:pt idx="339">
                  <c:v>9.1800000000000068E-8</c:v>
                </c:pt>
                <c:pt idx="340">
                  <c:v>9.1850000000000085E-8</c:v>
                </c:pt>
                <c:pt idx="341">
                  <c:v>9.1900000000000088E-8</c:v>
                </c:pt>
                <c:pt idx="342">
                  <c:v>9.1950000000000092E-8</c:v>
                </c:pt>
                <c:pt idx="343">
                  <c:v>9.2000000000000069E-8</c:v>
                </c:pt>
                <c:pt idx="344">
                  <c:v>9.2050000000000073E-8</c:v>
                </c:pt>
                <c:pt idx="345">
                  <c:v>9.210000000000009E-8</c:v>
                </c:pt>
                <c:pt idx="346">
                  <c:v>9.2150000000000081E-8</c:v>
                </c:pt>
                <c:pt idx="347">
                  <c:v>9.2200000000000071E-8</c:v>
                </c:pt>
                <c:pt idx="348">
                  <c:v>9.2250000000000088E-8</c:v>
                </c:pt>
                <c:pt idx="349">
                  <c:v>9.2300000000000079E-8</c:v>
                </c:pt>
                <c:pt idx="350">
                  <c:v>9.2350000000000069E-8</c:v>
                </c:pt>
                <c:pt idx="351">
                  <c:v>9.2400000000000047E-8</c:v>
                </c:pt>
                <c:pt idx="352">
                  <c:v>9.2450000000000064E-8</c:v>
                </c:pt>
                <c:pt idx="353">
                  <c:v>9.2500000000000081E-8</c:v>
                </c:pt>
                <c:pt idx="354">
                  <c:v>9.2550000000000084E-8</c:v>
                </c:pt>
                <c:pt idx="355">
                  <c:v>9.2600000000000088E-8</c:v>
                </c:pt>
                <c:pt idx="356">
                  <c:v>9.2650000000000105E-8</c:v>
                </c:pt>
                <c:pt idx="357">
                  <c:v>9.2700000000000069E-8</c:v>
                </c:pt>
                <c:pt idx="358">
                  <c:v>9.2750000000000086E-8</c:v>
                </c:pt>
                <c:pt idx="359">
                  <c:v>9.280000000000009E-8</c:v>
                </c:pt>
                <c:pt idx="360">
                  <c:v>9.285000000000008E-8</c:v>
                </c:pt>
                <c:pt idx="361">
                  <c:v>9.2900000000000071E-8</c:v>
                </c:pt>
                <c:pt idx="362">
                  <c:v>9.2950000000000075E-8</c:v>
                </c:pt>
                <c:pt idx="363">
                  <c:v>9.3000000000000105E-8</c:v>
                </c:pt>
                <c:pt idx="364">
                  <c:v>9.3050000000000109E-8</c:v>
                </c:pt>
                <c:pt idx="365">
                  <c:v>9.3100000000000086E-8</c:v>
                </c:pt>
                <c:pt idx="366">
                  <c:v>9.3150000000000103E-8</c:v>
                </c:pt>
                <c:pt idx="367">
                  <c:v>9.320000000000008E-8</c:v>
                </c:pt>
                <c:pt idx="368">
                  <c:v>9.325000000000011E-8</c:v>
                </c:pt>
                <c:pt idx="369">
                  <c:v>9.3300000000000074E-8</c:v>
                </c:pt>
                <c:pt idx="370">
                  <c:v>9.3350000000000105E-8</c:v>
                </c:pt>
                <c:pt idx="371">
                  <c:v>9.3400000000000082E-8</c:v>
                </c:pt>
                <c:pt idx="372">
                  <c:v>9.3450000000000086E-8</c:v>
                </c:pt>
                <c:pt idx="373">
                  <c:v>9.3500000000000103E-8</c:v>
                </c:pt>
                <c:pt idx="374">
                  <c:v>9.355000000000012E-8</c:v>
                </c:pt>
                <c:pt idx="375">
                  <c:v>9.360000000000011E-8</c:v>
                </c:pt>
                <c:pt idx="376">
                  <c:v>9.3650000000000114E-8</c:v>
                </c:pt>
                <c:pt idx="377">
                  <c:v>9.3700000000000144E-8</c:v>
                </c:pt>
                <c:pt idx="378">
                  <c:v>9.3750000000000108E-8</c:v>
                </c:pt>
                <c:pt idx="379">
                  <c:v>9.3800000000000086E-8</c:v>
                </c:pt>
                <c:pt idx="380">
                  <c:v>9.3850000000000129E-8</c:v>
                </c:pt>
                <c:pt idx="381">
                  <c:v>9.3900000000000106E-8</c:v>
                </c:pt>
                <c:pt idx="382">
                  <c:v>9.395000000000011E-8</c:v>
                </c:pt>
                <c:pt idx="383">
                  <c:v>9.4000000000000087E-8</c:v>
                </c:pt>
                <c:pt idx="384">
                  <c:v>9.4050000000000104E-8</c:v>
                </c:pt>
                <c:pt idx="385">
                  <c:v>9.4100000000000082E-8</c:v>
                </c:pt>
                <c:pt idx="386">
                  <c:v>9.4150000000000085E-8</c:v>
                </c:pt>
                <c:pt idx="387">
                  <c:v>9.4200000000000089E-8</c:v>
                </c:pt>
                <c:pt idx="388">
                  <c:v>9.4250000000000106E-8</c:v>
                </c:pt>
                <c:pt idx="389">
                  <c:v>9.430000000000007E-8</c:v>
                </c:pt>
                <c:pt idx="390">
                  <c:v>9.4350000000000087E-8</c:v>
                </c:pt>
                <c:pt idx="391">
                  <c:v>9.4400000000000091E-8</c:v>
                </c:pt>
                <c:pt idx="392">
                  <c:v>9.4450000000000081E-8</c:v>
                </c:pt>
                <c:pt idx="393">
                  <c:v>9.4500000000000125E-8</c:v>
                </c:pt>
                <c:pt idx="394">
                  <c:v>9.4550000000000129E-8</c:v>
                </c:pt>
                <c:pt idx="395">
                  <c:v>9.4600000000000106E-8</c:v>
                </c:pt>
                <c:pt idx="396">
                  <c:v>9.465000000000011E-8</c:v>
                </c:pt>
                <c:pt idx="397">
                  <c:v>9.4700000000000087E-8</c:v>
                </c:pt>
                <c:pt idx="398">
                  <c:v>9.4750000000000104E-8</c:v>
                </c:pt>
                <c:pt idx="399">
                  <c:v>9.4800000000000081E-8</c:v>
                </c:pt>
                <c:pt idx="400">
                  <c:v>9.4850000000000125E-8</c:v>
                </c:pt>
                <c:pt idx="401">
                  <c:v>9.4900000000000102E-8</c:v>
                </c:pt>
                <c:pt idx="402">
                  <c:v>9.4950000000000106E-8</c:v>
                </c:pt>
                <c:pt idx="403">
                  <c:v>9.5000000000000083E-8</c:v>
                </c:pt>
                <c:pt idx="404">
                  <c:v>9.5050000000000087E-8</c:v>
                </c:pt>
                <c:pt idx="405">
                  <c:v>9.5100000000000091E-8</c:v>
                </c:pt>
                <c:pt idx="406">
                  <c:v>9.5150000000000081E-8</c:v>
                </c:pt>
                <c:pt idx="407">
                  <c:v>9.5200000000000072E-8</c:v>
                </c:pt>
                <c:pt idx="408">
                  <c:v>9.5250000000000102E-8</c:v>
                </c:pt>
                <c:pt idx="409">
                  <c:v>9.5300000000000092E-8</c:v>
                </c:pt>
                <c:pt idx="410">
                  <c:v>9.5350000000000083E-8</c:v>
                </c:pt>
                <c:pt idx="411">
                  <c:v>9.5400000000000073E-8</c:v>
                </c:pt>
                <c:pt idx="412">
                  <c:v>9.5450000000000077E-8</c:v>
                </c:pt>
                <c:pt idx="413">
                  <c:v>9.5500000000000107E-8</c:v>
                </c:pt>
                <c:pt idx="414">
                  <c:v>9.5550000000000111E-8</c:v>
                </c:pt>
                <c:pt idx="415">
                  <c:v>9.5600000000000102E-8</c:v>
                </c:pt>
                <c:pt idx="416">
                  <c:v>9.5650000000000105E-8</c:v>
                </c:pt>
                <c:pt idx="417">
                  <c:v>9.5700000000000083E-8</c:v>
                </c:pt>
                <c:pt idx="418">
                  <c:v>9.5750000000000086E-8</c:v>
                </c:pt>
                <c:pt idx="419">
                  <c:v>9.580000000000009E-8</c:v>
                </c:pt>
                <c:pt idx="420">
                  <c:v>9.5850000000000107E-8</c:v>
                </c:pt>
                <c:pt idx="421">
                  <c:v>9.5900000000000071E-8</c:v>
                </c:pt>
                <c:pt idx="422">
                  <c:v>9.5950000000000101E-8</c:v>
                </c:pt>
                <c:pt idx="423">
                  <c:v>9.6000000000000132E-8</c:v>
                </c:pt>
                <c:pt idx="424">
                  <c:v>9.6050000000000083E-8</c:v>
                </c:pt>
                <c:pt idx="425">
                  <c:v>9.6100000000000073E-8</c:v>
                </c:pt>
                <c:pt idx="426">
                  <c:v>9.6150000000000103E-8</c:v>
                </c:pt>
                <c:pt idx="427">
                  <c:v>9.6200000000000067E-8</c:v>
                </c:pt>
                <c:pt idx="428">
                  <c:v>9.6250000000000084E-8</c:v>
                </c:pt>
                <c:pt idx="429">
                  <c:v>9.6300000000000075E-8</c:v>
                </c:pt>
                <c:pt idx="430">
                  <c:v>9.6350000000000092E-8</c:v>
                </c:pt>
                <c:pt idx="431">
                  <c:v>9.6400000000000069E-8</c:v>
                </c:pt>
                <c:pt idx="432">
                  <c:v>9.6450000000000073E-8</c:v>
                </c:pt>
                <c:pt idx="433">
                  <c:v>9.6500000000000103E-8</c:v>
                </c:pt>
                <c:pt idx="434">
                  <c:v>9.6550000000000107E-8</c:v>
                </c:pt>
                <c:pt idx="435">
                  <c:v>9.6600000000000084E-8</c:v>
                </c:pt>
                <c:pt idx="436">
                  <c:v>9.6650000000000088E-8</c:v>
                </c:pt>
                <c:pt idx="437">
                  <c:v>9.6700000000000118E-8</c:v>
                </c:pt>
                <c:pt idx="438">
                  <c:v>9.6750000000000109E-8</c:v>
                </c:pt>
                <c:pt idx="439">
                  <c:v>9.6800000000000073E-8</c:v>
                </c:pt>
                <c:pt idx="440">
                  <c:v>9.6850000000000103E-8</c:v>
                </c:pt>
                <c:pt idx="441">
                  <c:v>9.6900000000000067E-8</c:v>
                </c:pt>
                <c:pt idx="442">
                  <c:v>9.6950000000000084E-8</c:v>
                </c:pt>
                <c:pt idx="443">
                  <c:v>9.7000000000000074E-8</c:v>
                </c:pt>
                <c:pt idx="444">
                  <c:v>9.7050000000000091E-8</c:v>
                </c:pt>
                <c:pt idx="445">
                  <c:v>9.7100000000000069E-8</c:v>
                </c:pt>
                <c:pt idx="446">
                  <c:v>9.7150000000000073E-8</c:v>
                </c:pt>
                <c:pt idx="447">
                  <c:v>9.720000000000009E-8</c:v>
                </c:pt>
                <c:pt idx="448">
                  <c:v>9.725000000000008E-8</c:v>
                </c:pt>
                <c:pt idx="449">
                  <c:v>9.7300000000000071E-8</c:v>
                </c:pt>
                <c:pt idx="450">
                  <c:v>9.7350000000000074E-8</c:v>
                </c:pt>
                <c:pt idx="451">
                  <c:v>9.7400000000000078E-8</c:v>
                </c:pt>
                <c:pt idx="452">
                  <c:v>9.7450000000000069E-8</c:v>
                </c:pt>
                <c:pt idx="453">
                  <c:v>9.7500000000000072E-8</c:v>
                </c:pt>
                <c:pt idx="454">
                  <c:v>9.7550000000000103E-8</c:v>
                </c:pt>
                <c:pt idx="455">
                  <c:v>9.760000000000008E-8</c:v>
                </c:pt>
                <c:pt idx="456">
                  <c:v>9.7650000000000084E-8</c:v>
                </c:pt>
                <c:pt idx="457">
                  <c:v>9.7700000000000074E-8</c:v>
                </c:pt>
                <c:pt idx="458">
                  <c:v>9.7750000000000104E-8</c:v>
                </c:pt>
                <c:pt idx="459">
                  <c:v>9.7800000000000068E-8</c:v>
                </c:pt>
                <c:pt idx="460">
                  <c:v>9.7850000000000085E-8</c:v>
                </c:pt>
                <c:pt idx="461">
                  <c:v>9.7900000000000089E-8</c:v>
                </c:pt>
                <c:pt idx="462">
                  <c:v>9.795000000000008E-8</c:v>
                </c:pt>
                <c:pt idx="463">
                  <c:v>9.800000000000011E-8</c:v>
                </c:pt>
                <c:pt idx="464">
                  <c:v>9.8050000000000114E-8</c:v>
                </c:pt>
                <c:pt idx="465">
                  <c:v>9.8100000000000104E-8</c:v>
                </c:pt>
                <c:pt idx="466">
                  <c:v>9.8150000000000108E-8</c:v>
                </c:pt>
                <c:pt idx="467">
                  <c:v>9.8200000000000085E-8</c:v>
                </c:pt>
                <c:pt idx="468">
                  <c:v>9.8250000000000129E-8</c:v>
                </c:pt>
                <c:pt idx="469">
                  <c:v>9.830000000000008E-8</c:v>
                </c:pt>
                <c:pt idx="470">
                  <c:v>9.835000000000011E-8</c:v>
                </c:pt>
                <c:pt idx="471">
                  <c:v>9.8400000000000074E-8</c:v>
                </c:pt>
                <c:pt idx="472">
                  <c:v>9.8450000000000104E-8</c:v>
                </c:pt>
                <c:pt idx="473">
                  <c:v>9.8500000000000108E-8</c:v>
                </c:pt>
                <c:pt idx="474">
                  <c:v>9.8550000000000138E-8</c:v>
                </c:pt>
                <c:pt idx="475">
                  <c:v>9.8600000000000129E-8</c:v>
                </c:pt>
                <c:pt idx="476">
                  <c:v>9.8650000000000119E-8</c:v>
                </c:pt>
                <c:pt idx="477">
                  <c:v>9.870000000000011E-8</c:v>
                </c:pt>
                <c:pt idx="478">
                  <c:v>9.8750000000000113E-8</c:v>
                </c:pt>
                <c:pt idx="479">
                  <c:v>9.8800000000000104E-8</c:v>
                </c:pt>
                <c:pt idx="480">
                  <c:v>9.8850000000000108E-8</c:v>
                </c:pt>
                <c:pt idx="481">
                  <c:v>9.8900000000000085E-8</c:v>
                </c:pt>
                <c:pt idx="482">
                  <c:v>9.8950000000000128E-8</c:v>
                </c:pt>
                <c:pt idx="483">
                  <c:v>9.9000000000000106E-8</c:v>
                </c:pt>
                <c:pt idx="484">
                  <c:v>9.9050000000000109E-8</c:v>
                </c:pt>
                <c:pt idx="485">
                  <c:v>9.9100000000000087E-8</c:v>
                </c:pt>
                <c:pt idx="486">
                  <c:v>9.9150000000000104E-8</c:v>
                </c:pt>
                <c:pt idx="487">
                  <c:v>9.9200000000000081E-8</c:v>
                </c:pt>
                <c:pt idx="488">
                  <c:v>9.9250000000000085E-8</c:v>
                </c:pt>
                <c:pt idx="489">
                  <c:v>9.9300000000000088E-8</c:v>
                </c:pt>
                <c:pt idx="490">
                  <c:v>9.9350000000000105E-8</c:v>
                </c:pt>
                <c:pt idx="491">
                  <c:v>9.940000000000007E-8</c:v>
                </c:pt>
                <c:pt idx="492">
                  <c:v>9.9450000000000087E-8</c:v>
                </c:pt>
                <c:pt idx="493">
                  <c:v>9.9500000000000103E-8</c:v>
                </c:pt>
                <c:pt idx="494">
                  <c:v>9.955000000000012E-8</c:v>
                </c:pt>
                <c:pt idx="495">
                  <c:v>9.9600000000000111E-8</c:v>
                </c:pt>
                <c:pt idx="496">
                  <c:v>9.9650000000000128E-8</c:v>
                </c:pt>
                <c:pt idx="497">
                  <c:v>9.9700000000000145E-8</c:v>
                </c:pt>
                <c:pt idx="498">
                  <c:v>9.9750000000000109E-8</c:v>
                </c:pt>
                <c:pt idx="499">
                  <c:v>9.9800000000000086E-8</c:v>
                </c:pt>
                <c:pt idx="500">
                  <c:v>9.9850000000000103E-8</c:v>
                </c:pt>
                <c:pt idx="501">
                  <c:v>9.9900000000000081E-8</c:v>
                </c:pt>
                <c:pt idx="502">
                  <c:v>9.9950000000000111E-8</c:v>
                </c:pt>
                <c:pt idx="503">
                  <c:v>1.0000000000000009E-7</c:v>
                </c:pt>
                <c:pt idx="504">
                  <c:v>1.0005000000000008E-7</c:v>
                </c:pt>
                <c:pt idx="505">
                  <c:v>1.0010000000000006E-7</c:v>
                </c:pt>
                <c:pt idx="506">
                  <c:v>1.0015000000000005E-7</c:v>
                </c:pt>
                <c:pt idx="507">
                  <c:v>1.0020000000000009E-7</c:v>
                </c:pt>
                <c:pt idx="508">
                  <c:v>1.0025000000000005E-7</c:v>
                </c:pt>
                <c:pt idx="509">
                  <c:v>1.0030000000000004E-7</c:v>
                </c:pt>
                <c:pt idx="510">
                  <c:v>1.0035000000000005E-7</c:v>
                </c:pt>
                <c:pt idx="511">
                  <c:v>1.0040000000000008E-7</c:v>
                </c:pt>
                <c:pt idx="512">
                  <c:v>1.0045000000000006E-7</c:v>
                </c:pt>
                <c:pt idx="513">
                  <c:v>1.0050000000000005E-7</c:v>
                </c:pt>
                <c:pt idx="514">
                  <c:v>1.0055000000000005E-7</c:v>
                </c:pt>
                <c:pt idx="515">
                  <c:v>1.0060000000000008E-7</c:v>
                </c:pt>
                <c:pt idx="516">
                  <c:v>1.0065000000000006E-7</c:v>
                </c:pt>
                <c:pt idx="517">
                  <c:v>1.0070000000000005E-7</c:v>
                </c:pt>
                <c:pt idx="518">
                  <c:v>1.0075000000000005E-7</c:v>
                </c:pt>
                <c:pt idx="519">
                  <c:v>1.0080000000000008E-7</c:v>
                </c:pt>
                <c:pt idx="520">
                  <c:v>1.0085000000000006E-7</c:v>
                </c:pt>
                <c:pt idx="521">
                  <c:v>1.0090000000000005E-7</c:v>
                </c:pt>
                <c:pt idx="522">
                  <c:v>1.0095000000000004E-7</c:v>
                </c:pt>
                <c:pt idx="523">
                  <c:v>1.0100000000000008E-7</c:v>
                </c:pt>
                <c:pt idx="524">
                  <c:v>1.0105000000000006E-7</c:v>
                </c:pt>
                <c:pt idx="525">
                  <c:v>1.0110000000000005E-7</c:v>
                </c:pt>
                <c:pt idx="526">
                  <c:v>1.0115000000000004E-7</c:v>
                </c:pt>
                <c:pt idx="527">
                  <c:v>1.0120000000000009E-7</c:v>
                </c:pt>
                <c:pt idx="528">
                  <c:v>1.0125000000000008E-7</c:v>
                </c:pt>
                <c:pt idx="529">
                  <c:v>1.0130000000000005E-7</c:v>
                </c:pt>
                <c:pt idx="530">
                  <c:v>1.0135000000000004E-7</c:v>
                </c:pt>
                <c:pt idx="531">
                  <c:v>1.0140000000000006E-7</c:v>
                </c:pt>
                <c:pt idx="532">
                  <c:v>1.0145000000000008E-7</c:v>
                </c:pt>
                <c:pt idx="533">
                  <c:v>1.0150000000000006E-7</c:v>
                </c:pt>
                <c:pt idx="534">
                  <c:v>1.0155000000000005E-7</c:v>
                </c:pt>
                <c:pt idx="535">
                  <c:v>1.0160000000000009E-7</c:v>
                </c:pt>
                <c:pt idx="536">
                  <c:v>1.0165000000000008E-7</c:v>
                </c:pt>
                <c:pt idx="537">
                  <c:v>1.0170000000000006E-7</c:v>
                </c:pt>
                <c:pt idx="538">
                  <c:v>1.0175000000000005E-7</c:v>
                </c:pt>
                <c:pt idx="539">
                  <c:v>1.0180000000000009E-7</c:v>
                </c:pt>
                <c:pt idx="540">
                  <c:v>1.0185000000000008E-7</c:v>
                </c:pt>
                <c:pt idx="541">
                  <c:v>1.0190000000000006E-7</c:v>
                </c:pt>
                <c:pt idx="542">
                  <c:v>1.0195000000000005E-7</c:v>
                </c:pt>
                <c:pt idx="543">
                  <c:v>1.0200000000000008E-7</c:v>
                </c:pt>
                <c:pt idx="544">
                  <c:v>1.0205000000000006E-7</c:v>
                </c:pt>
                <c:pt idx="545">
                  <c:v>1.0210000000000005E-7</c:v>
                </c:pt>
                <c:pt idx="546">
                  <c:v>1.0215000000000005E-7</c:v>
                </c:pt>
                <c:pt idx="547">
                  <c:v>1.0220000000000008E-7</c:v>
                </c:pt>
                <c:pt idx="548">
                  <c:v>1.0225000000000006E-7</c:v>
                </c:pt>
                <c:pt idx="549">
                  <c:v>1.0230000000000008E-7</c:v>
                </c:pt>
                <c:pt idx="550">
                  <c:v>1.0235000000000005E-7</c:v>
                </c:pt>
                <c:pt idx="551">
                  <c:v>1.0240000000000008E-7</c:v>
                </c:pt>
                <c:pt idx="552">
                  <c:v>1.0245000000000006E-7</c:v>
                </c:pt>
                <c:pt idx="553">
                  <c:v>1.0250000000000005E-7</c:v>
                </c:pt>
                <c:pt idx="554">
                  <c:v>1.0255000000000004E-7</c:v>
                </c:pt>
                <c:pt idx="555">
                  <c:v>1.0260000000000008E-7</c:v>
                </c:pt>
                <c:pt idx="556">
                  <c:v>1.0265000000000008E-7</c:v>
                </c:pt>
                <c:pt idx="557">
                  <c:v>1.0270000000000005E-7</c:v>
                </c:pt>
                <c:pt idx="558">
                  <c:v>1.0275000000000004E-7</c:v>
                </c:pt>
                <c:pt idx="559">
                  <c:v>1.0280000000000009E-7</c:v>
                </c:pt>
                <c:pt idx="560">
                  <c:v>1.0285000000000008E-7</c:v>
                </c:pt>
                <c:pt idx="561">
                  <c:v>1.0290000000000005E-7</c:v>
                </c:pt>
                <c:pt idx="562">
                  <c:v>1.0295000000000005E-7</c:v>
                </c:pt>
                <c:pt idx="563">
                  <c:v>1.0300000000000009E-7</c:v>
                </c:pt>
                <c:pt idx="564">
                  <c:v>1.0305000000000008E-7</c:v>
                </c:pt>
                <c:pt idx="565">
                  <c:v>1.0310000000000006E-7</c:v>
                </c:pt>
                <c:pt idx="566">
                  <c:v>1.0315000000000005E-7</c:v>
                </c:pt>
                <c:pt idx="567">
                  <c:v>1.0320000000000009E-7</c:v>
                </c:pt>
                <c:pt idx="568">
                  <c:v>1.0325000000000008E-7</c:v>
                </c:pt>
                <c:pt idx="569">
                  <c:v>1.0330000000000006E-7</c:v>
                </c:pt>
                <c:pt idx="570">
                  <c:v>1.0335000000000005E-7</c:v>
                </c:pt>
                <c:pt idx="571">
                  <c:v>1.0340000000000009E-7</c:v>
                </c:pt>
                <c:pt idx="572">
                  <c:v>1.0345000000000008E-7</c:v>
                </c:pt>
                <c:pt idx="573">
                  <c:v>1.0350000000000006E-7</c:v>
                </c:pt>
                <c:pt idx="574">
                  <c:v>1.0355000000000005E-7</c:v>
                </c:pt>
                <c:pt idx="575">
                  <c:v>1.0360000000000009E-7</c:v>
                </c:pt>
                <c:pt idx="576">
                  <c:v>1.0365000000000006E-7</c:v>
                </c:pt>
                <c:pt idx="577">
                  <c:v>1.0370000000000007E-7</c:v>
                </c:pt>
                <c:pt idx="578">
                  <c:v>1.0375000000000005E-7</c:v>
                </c:pt>
                <c:pt idx="579">
                  <c:v>1.0380000000000008E-7</c:v>
                </c:pt>
                <c:pt idx="580">
                  <c:v>1.0385000000000006E-7</c:v>
                </c:pt>
                <c:pt idx="581">
                  <c:v>1.0390000000000008E-7</c:v>
                </c:pt>
                <c:pt idx="582">
                  <c:v>1.0395000000000005E-7</c:v>
                </c:pt>
                <c:pt idx="583">
                  <c:v>1.0400000000000008E-7</c:v>
                </c:pt>
                <c:pt idx="584">
                  <c:v>1.0405000000000009E-7</c:v>
                </c:pt>
                <c:pt idx="585">
                  <c:v>1.0410000000000008E-7</c:v>
                </c:pt>
                <c:pt idx="586">
                  <c:v>1.0415000000000006E-7</c:v>
                </c:pt>
                <c:pt idx="587">
                  <c:v>1.0420000000000009E-7</c:v>
                </c:pt>
                <c:pt idx="588">
                  <c:v>1.0425000000000008E-7</c:v>
                </c:pt>
                <c:pt idx="589">
                  <c:v>1.0430000000000005E-7</c:v>
                </c:pt>
                <c:pt idx="590">
                  <c:v>1.0435000000000004E-7</c:v>
                </c:pt>
                <c:pt idx="591">
                  <c:v>1.0440000000000009E-7</c:v>
                </c:pt>
                <c:pt idx="592">
                  <c:v>1.0445000000000008E-7</c:v>
                </c:pt>
                <c:pt idx="593">
                  <c:v>1.0450000000000006E-7</c:v>
                </c:pt>
                <c:pt idx="594">
                  <c:v>1.0455000000000005E-7</c:v>
                </c:pt>
                <c:pt idx="595">
                  <c:v>1.0460000000000009E-7</c:v>
                </c:pt>
                <c:pt idx="596">
                  <c:v>1.0465000000000008E-7</c:v>
                </c:pt>
                <c:pt idx="597">
                  <c:v>1.0470000000000006E-7</c:v>
                </c:pt>
                <c:pt idx="598">
                  <c:v>1.0475000000000005E-7</c:v>
                </c:pt>
                <c:pt idx="599">
                  <c:v>1.0480000000000009E-7</c:v>
                </c:pt>
                <c:pt idx="600">
                  <c:v>1.0485000000000008E-7</c:v>
                </c:pt>
                <c:pt idx="601">
                  <c:v>1.0490000000000006E-7</c:v>
                </c:pt>
                <c:pt idx="602">
                  <c:v>1.0495000000000005E-7</c:v>
                </c:pt>
                <c:pt idx="603">
                  <c:v>1.0500000000000009E-7</c:v>
                </c:pt>
                <c:pt idx="604">
                  <c:v>1.0505000000000008E-7</c:v>
                </c:pt>
                <c:pt idx="605">
                  <c:v>1.0510000000000006E-7</c:v>
                </c:pt>
                <c:pt idx="606">
                  <c:v>1.0515000000000005E-7</c:v>
                </c:pt>
                <c:pt idx="607">
                  <c:v>1.0520000000000009E-7</c:v>
                </c:pt>
                <c:pt idx="608">
                  <c:v>1.0525000000000009E-7</c:v>
                </c:pt>
                <c:pt idx="609">
                  <c:v>1.0530000000000008E-7</c:v>
                </c:pt>
                <c:pt idx="610">
                  <c:v>1.0535000000000005E-7</c:v>
                </c:pt>
                <c:pt idx="611">
                  <c:v>1.0540000000000008E-7</c:v>
                </c:pt>
                <c:pt idx="612">
                  <c:v>1.0545000000000006E-7</c:v>
                </c:pt>
                <c:pt idx="613">
                  <c:v>1.0550000000000008E-7</c:v>
                </c:pt>
                <c:pt idx="614">
                  <c:v>1.0555000000000006E-7</c:v>
                </c:pt>
                <c:pt idx="615">
                  <c:v>1.0560000000000009E-7</c:v>
                </c:pt>
                <c:pt idx="616">
                  <c:v>1.0565000000000009E-7</c:v>
                </c:pt>
                <c:pt idx="617">
                  <c:v>1.0570000000000008E-7</c:v>
                </c:pt>
                <c:pt idx="618">
                  <c:v>1.0575000000000006E-7</c:v>
                </c:pt>
                <c:pt idx="619">
                  <c:v>1.0580000000000009E-7</c:v>
                </c:pt>
                <c:pt idx="620">
                  <c:v>1.0585000000000009E-7</c:v>
                </c:pt>
                <c:pt idx="621">
                  <c:v>1.0590000000000008E-7</c:v>
                </c:pt>
                <c:pt idx="622">
                  <c:v>1.0595000000000005E-7</c:v>
                </c:pt>
                <c:pt idx="623">
                  <c:v>1.0600000000000009E-7</c:v>
                </c:pt>
                <c:pt idx="624">
                  <c:v>1.0605000000000008E-7</c:v>
                </c:pt>
                <c:pt idx="625">
                  <c:v>1.0610000000000006E-7</c:v>
                </c:pt>
                <c:pt idx="626">
                  <c:v>1.0615000000000005E-7</c:v>
                </c:pt>
                <c:pt idx="627">
                  <c:v>1.0620000000000009E-7</c:v>
                </c:pt>
                <c:pt idx="628">
                  <c:v>1.0625000000000008E-7</c:v>
                </c:pt>
                <c:pt idx="629">
                  <c:v>1.0630000000000006E-7</c:v>
                </c:pt>
                <c:pt idx="630">
                  <c:v>1.0635000000000008E-7</c:v>
                </c:pt>
                <c:pt idx="631">
                  <c:v>1.0640000000000009E-7</c:v>
                </c:pt>
                <c:pt idx="632">
                  <c:v>1.0645000000000008E-7</c:v>
                </c:pt>
                <c:pt idx="633">
                  <c:v>1.0650000000000006E-7</c:v>
                </c:pt>
                <c:pt idx="634">
                  <c:v>1.0655000000000005E-7</c:v>
                </c:pt>
                <c:pt idx="635">
                  <c:v>1.0660000000000009E-7</c:v>
                </c:pt>
                <c:pt idx="636">
                  <c:v>1.0665000000000008E-7</c:v>
                </c:pt>
                <c:pt idx="637">
                  <c:v>1.0670000000000008E-7</c:v>
                </c:pt>
                <c:pt idx="638">
                  <c:v>1.0675000000000005E-7</c:v>
                </c:pt>
                <c:pt idx="639">
                  <c:v>1.068000000000001E-7</c:v>
                </c:pt>
                <c:pt idx="640">
                  <c:v>1.0685000000000009E-7</c:v>
                </c:pt>
                <c:pt idx="641">
                  <c:v>1.0690000000000008E-7</c:v>
                </c:pt>
                <c:pt idx="642">
                  <c:v>1.0695000000000005E-7</c:v>
                </c:pt>
                <c:pt idx="643">
                  <c:v>1.070000000000001E-7</c:v>
                </c:pt>
                <c:pt idx="644">
                  <c:v>1.0705000000000009E-7</c:v>
                </c:pt>
                <c:pt idx="645">
                  <c:v>1.0710000000000008E-7</c:v>
                </c:pt>
                <c:pt idx="646">
                  <c:v>1.0715000000000006E-7</c:v>
                </c:pt>
                <c:pt idx="647">
                  <c:v>1.0720000000000009E-7</c:v>
                </c:pt>
                <c:pt idx="648">
                  <c:v>1.0725000000000009E-7</c:v>
                </c:pt>
                <c:pt idx="649">
                  <c:v>1.0730000000000008E-7</c:v>
                </c:pt>
                <c:pt idx="650">
                  <c:v>1.0735000000000006E-7</c:v>
                </c:pt>
                <c:pt idx="651">
                  <c:v>1.0740000000000009E-7</c:v>
                </c:pt>
                <c:pt idx="652">
                  <c:v>1.0745000000000009E-7</c:v>
                </c:pt>
                <c:pt idx="653">
                  <c:v>1.0750000000000008E-7</c:v>
                </c:pt>
                <c:pt idx="654">
                  <c:v>1.0755000000000006E-7</c:v>
                </c:pt>
                <c:pt idx="655">
                  <c:v>1.0760000000000009E-7</c:v>
                </c:pt>
                <c:pt idx="656">
                  <c:v>1.0765000000000009E-7</c:v>
                </c:pt>
                <c:pt idx="657">
                  <c:v>1.0770000000000006E-7</c:v>
                </c:pt>
                <c:pt idx="658">
                  <c:v>1.0775000000000007E-7</c:v>
                </c:pt>
                <c:pt idx="659">
                  <c:v>1.0780000000000009E-7</c:v>
                </c:pt>
                <c:pt idx="660">
                  <c:v>1.0785000000000008E-7</c:v>
                </c:pt>
                <c:pt idx="661">
                  <c:v>1.0790000000000006E-7</c:v>
                </c:pt>
                <c:pt idx="662">
                  <c:v>1.0795000000000008E-7</c:v>
                </c:pt>
                <c:pt idx="663">
                  <c:v>1.0800000000000009E-7</c:v>
                </c:pt>
                <c:pt idx="664">
                  <c:v>1.0805000000000008E-7</c:v>
                </c:pt>
                <c:pt idx="665">
                  <c:v>1.0810000000000006E-7</c:v>
                </c:pt>
                <c:pt idx="666">
                  <c:v>1.0815000000000008E-7</c:v>
                </c:pt>
                <c:pt idx="667">
                  <c:v>1.0820000000000012E-7</c:v>
                </c:pt>
                <c:pt idx="668">
                  <c:v>1.0825000000000009E-7</c:v>
                </c:pt>
                <c:pt idx="669">
                  <c:v>1.0830000000000008E-7</c:v>
                </c:pt>
                <c:pt idx="670">
                  <c:v>1.0835000000000005E-7</c:v>
                </c:pt>
                <c:pt idx="671">
                  <c:v>1.084000000000001E-7</c:v>
                </c:pt>
                <c:pt idx="672">
                  <c:v>1.0845000000000009E-7</c:v>
                </c:pt>
                <c:pt idx="673">
                  <c:v>1.0850000000000008E-7</c:v>
                </c:pt>
                <c:pt idx="674">
                  <c:v>1.0855000000000006E-7</c:v>
                </c:pt>
                <c:pt idx="675">
                  <c:v>1.086000000000001E-7</c:v>
                </c:pt>
                <c:pt idx="676">
                  <c:v>1.0865000000000009E-7</c:v>
                </c:pt>
                <c:pt idx="677">
                  <c:v>1.0870000000000008E-7</c:v>
                </c:pt>
                <c:pt idx="678">
                  <c:v>1.0875000000000006E-7</c:v>
                </c:pt>
                <c:pt idx="679">
                  <c:v>1.088000000000001E-7</c:v>
                </c:pt>
                <c:pt idx="680">
                  <c:v>1.0885000000000009E-7</c:v>
                </c:pt>
                <c:pt idx="681">
                  <c:v>1.0890000000000008E-7</c:v>
                </c:pt>
                <c:pt idx="682">
                  <c:v>1.0895000000000006E-7</c:v>
                </c:pt>
                <c:pt idx="683">
                  <c:v>1.0900000000000009E-7</c:v>
                </c:pt>
                <c:pt idx="684">
                  <c:v>1.0905000000000009E-7</c:v>
                </c:pt>
                <c:pt idx="685">
                  <c:v>1.0910000000000008E-7</c:v>
                </c:pt>
                <c:pt idx="686">
                  <c:v>1.0915000000000006E-7</c:v>
                </c:pt>
                <c:pt idx="687">
                  <c:v>1.0920000000000009E-7</c:v>
                </c:pt>
                <c:pt idx="688">
                  <c:v>1.0925000000000009E-7</c:v>
                </c:pt>
                <c:pt idx="689">
                  <c:v>1.0930000000000009E-7</c:v>
                </c:pt>
                <c:pt idx="690">
                  <c:v>1.0935000000000008E-7</c:v>
                </c:pt>
                <c:pt idx="691">
                  <c:v>1.0940000000000009E-7</c:v>
                </c:pt>
                <c:pt idx="692">
                  <c:v>1.0945000000000008E-7</c:v>
                </c:pt>
                <c:pt idx="693">
                  <c:v>1.0950000000000006E-7</c:v>
                </c:pt>
                <c:pt idx="694">
                  <c:v>1.0955000000000008E-7</c:v>
                </c:pt>
                <c:pt idx="695">
                  <c:v>1.0960000000000009E-7</c:v>
                </c:pt>
                <c:pt idx="696">
                  <c:v>1.0965000000000009E-7</c:v>
                </c:pt>
                <c:pt idx="697">
                  <c:v>1.0970000000000009E-7</c:v>
                </c:pt>
                <c:pt idx="698">
                  <c:v>1.0975000000000008E-7</c:v>
                </c:pt>
                <c:pt idx="699">
                  <c:v>1.0980000000000012E-7</c:v>
                </c:pt>
                <c:pt idx="700">
                  <c:v>1.0985000000000009E-7</c:v>
                </c:pt>
                <c:pt idx="701">
                  <c:v>1.0990000000000009E-7</c:v>
                </c:pt>
                <c:pt idx="702">
                  <c:v>1.0995000000000005E-7</c:v>
                </c:pt>
                <c:pt idx="703">
                  <c:v>1.100000000000001E-7</c:v>
                </c:pt>
                <c:pt idx="704">
                  <c:v>1.1005000000000009E-7</c:v>
                </c:pt>
                <c:pt idx="705">
                  <c:v>1.1010000000000008E-7</c:v>
                </c:pt>
                <c:pt idx="706">
                  <c:v>1.1015000000000006E-7</c:v>
                </c:pt>
                <c:pt idx="707">
                  <c:v>1.102000000000001E-7</c:v>
                </c:pt>
                <c:pt idx="708">
                  <c:v>1.1025000000000009E-7</c:v>
                </c:pt>
                <c:pt idx="709">
                  <c:v>1.1030000000000008E-7</c:v>
                </c:pt>
                <c:pt idx="710">
                  <c:v>1.1035000000000006E-7</c:v>
                </c:pt>
                <c:pt idx="711">
                  <c:v>1.104000000000001E-7</c:v>
                </c:pt>
                <c:pt idx="712">
                  <c:v>1.1045000000000009E-7</c:v>
                </c:pt>
                <c:pt idx="713">
                  <c:v>1.1050000000000008E-7</c:v>
                </c:pt>
                <c:pt idx="714">
                  <c:v>1.1055000000000006E-7</c:v>
                </c:pt>
                <c:pt idx="715">
                  <c:v>1.1060000000000009E-7</c:v>
                </c:pt>
                <c:pt idx="716">
                  <c:v>1.1065000000000009E-7</c:v>
                </c:pt>
                <c:pt idx="717">
                  <c:v>1.1070000000000008E-7</c:v>
                </c:pt>
                <c:pt idx="718">
                  <c:v>1.1075000000000008E-7</c:v>
                </c:pt>
                <c:pt idx="719">
                  <c:v>1.1080000000000009E-7</c:v>
                </c:pt>
                <c:pt idx="720">
                  <c:v>1.108500000000001E-7</c:v>
                </c:pt>
                <c:pt idx="721">
                  <c:v>1.1090000000000009E-7</c:v>
                </c:pt>
                <c:pt idx="722">
                  <c:v>1.1095000000000008E-7</c:v>
                </c:pt>
                <c:pt idx="723">
                  <c:v>1.1100000000000009E-7</c:v>
                </c:pt>
                <c:pt idx="724">
                  <c:v>1.110500000000001E-7</c:v>
                </c:pt>
                <c:pt idx="725">
                  <c:v>1.1110000000000009E-7</c:v>
                </c:pt>
                <c:pt idx="726">
                  <c:v>1.1115000000000008E-7</c:v>
                </c:pt>
                <c:pt idx="727">
                  <c:v>1.1120000000000012E-7</c:v>
                </c:pt>
                <c:pt idx="728">
                  <c:v>1.1125000000000009E-7</c:v>
                </c:pt>
                <c:pt idx="729">
                  <c:v>1.1130000000000009E-7</c:v>
                </c:pt>
                <c:pt idx="730">
                  <c:v>1.1135000000000008E-7</c:v>
                </c:pt>
                <c:pt idx="731">
                  <c:v>1.1140000000000012E-7</c:v>
                </c:pt>
                <c:pt idx="732">
                  <c:v>1.1145000000000009E-7</c:v>
                </c:pt>
                <c:pt idx="733">
                  <c:v>1.1150000000000009E-7</c:v>
                </c:pt>
                <c:pt idx="734">
                  <c:v>1.1155000000000008E-7</c:v>
                </c:pt>
                <c:pt idx="735">
                  <c:v>1.1160000000000013E-7</c:v>
                </c:pt>
                <c:pt idx="736">
                  <c:v>1.1165000000000009E-7</c:v>
                </c:pt>
                <c:pt idx="737">
                  <c:v>1.1170000000000009E-7</c:v>
                </c:pt>
                <c:pt idx="738">
                  <c:v>1.1175000000000006E-7</c:v>
                </c:pt>
                <c:pt idx="739">
                  <c:v>1.118000000000001E-7</c:v>
                </c:pt>
                <c:pt idx="740">
                  <c:v>1.1185000000000009E-7</c:v>
                </c:pt>
                <c:pt idx="741">
                  <c:v>1.1190000000000008E-7</c:v>
                </c:pt>
                <c:pt idx="742">
                  <c:v>1.1195000000000006E-7</c:v>
                </c:pt>
                <c:pt idx="743">
                  <c:v>1.120000000000001E-7</c:v>
                </c:pt>
                <c:pt idx="744">
                  <c:v>1.1205000000000009E-7</c:v>
                </c:pt>
                <c:pt idx="745">
                  <c:v>1.1210000000000008E-7</c:v>
                </c:pt>
                <c:pt idx="746">
                  <c:v>1.1215000000000006E-7</c:v>
                </c:pt>
                <c:pt idx="747">
                  <c:v>1.122000000000001E-7</c:v>
                </c:pt>
                <c:pt idx="748">
                  <c:v>1.1225000000000012E-7</c:v>
                </c:pt>
                <c:pt idx="749">
                  <c:v>1.1230000000000009E-7</c:v>
                </c:pt>
                <c:pt idx="750">
                  <c:v>1.1235000000000008E-7</c:v>
                </c:pt>
                <c:pt idx="751">
                  <c:v>1.1240000000000009E-7</c:v>
                </c:pt>
                <c:pt idx="752">
                  <c:v>1.124500000000001E-7</c:v>
                </c:pt>
                <c:pt idx="753">
                  <c:v>1.1250000000000009E-7</c:v>
                </c:pt>
                <c:pt idx="754">
                  <c:v>1.1255000000000008E-7</c:v>
                </c:pt>
                <c:pt idx="755">
                  <c:v>1.1260000000000012E-7</c:v>
                </c:pt>
                <c:pt idx="756">
                  <c:v>1.126500000000001E-7</c:v>
                </c:pt>
                <c:pt idx="757">
                  <c:v>1.1270000000000009E-7</c:v>
                </c:pt>
                <c:pt idx="758">
                  <c:v>1.1275000000000008E-7</c:v>
                </c:pt>
                <c:pt idx="759">
                  <c:v>1.1280000000000012E-7</c:v>
                </c:pt>
                <c:pt idx="760">
                  <c:v>1.128500000000001E-7</c:v>
                </c:pt>
                <c:pt idx="761">
                  <c:v>1.1290000000000009E-7</c:v>
                </c:pt>
                <c:pt idx="762">
                  <c:v>1.1295000000000008E-7</c:v>
                </c:pt>
                <c:pt idx="763">
                  <c:v>1.1300000000000013E-7</c:v>
                </c:pt>
                <c:pt idx="764">
                  <c:v>1.1305000000000009E-7</c:v>
                </c:pt>
                <c:pt idx="765">
                  <c:v>1.1310000000000009E-7</c:v>
                </c:pt>
                <c:pt idx="766">
                  <c:v>1.1315000000000008E-7</c:v>
                </c:pt>
                <c:pt idx="767">
                  <c:v>1.1320000000000013E-7</c:v>
                </c:pt>
                <c:pt idx="768">
                  <c:v>1.1325000000000009E-7</c:v>
                </c:pt>
                <c:pt idx="769">
                  <c:v>1.1330000000000009E-7</c:v>
                </c:pt>
                <c:pt idx="770">
                  <c:v>1.1335000000000009E-7</c:v>
                </c:pt>
                <c:pt idx="771">
                  <c:v>1.1340000000000013E-7</c:v>
                </c:pt>
                <c:pt idx="772">
                  <c:v>1.1345000000000009E-7</c:v>
                </c:pt>
                <c:pt idx="773">
                  <c:v>1.1350000000000008E-7</c:v>
                </c:pt>
                <c:pt idx="774">
                  <c:v>1.1355000000000006E-7</c:v>
                </c:pt>
                <c:pt idx="775">
                  <c:v>1.136000000000001E-7</c:v>
                </c:pt>
                <c:pt idx="776">
                  <c:v>1.1365000000000009E-7</c:v>
                </c:pt>
                <c:pt idx="777">
                  <c:v>1.1370000000000009E-7</c:v>
                </c:pt>
                <c:pt idx="778">
                  <c:v>1.1375000000000009E-7</c:v>
                </c:pt>
                <c:pt idx="779">
                  <c:v>1.1380000000000011E-7</c:v>
                </c:pt>
                <c:pt idx="780">
                  <c:v>1.1385000000000012E-7</c:v>
                </c:pt>
                <c:pt idx="781">
                  <c:v>1.1390000000000009E-7</c:v>
                </c:pt>
                <c:pt idx="782">
                  <c:v>1.1395000000000009E-7</c:v>
                </c:pt>
                <c:pt idx="783">
                  <c:v>1.1400000000000011E-7</c:v>
                </c:pt>
                <c:pt idx="784">
                  <c:v>1.140500000000001E-7</c:v>
                </c:pt>
                <c:pt idx="785">
                  <c:v>1.1410000000000009E-7</c:v>
                </c:pt>
                <c:pt idx="786">
                  <c:v>1.1415000000000008E-7</c:v>
                </c:pt>
                <c:pt idx="787">
                  <c:v>1.1420000000000012E-7</c:v>
                </c:pt>
                <c:pt idx="788">
                  <c:v>1.142500000000001E-7</c:v>
                </c:pt>
                <c:pt idx="789">
                  <c:v>1.1430000000000009E-7</c:v>
                </c:pt>
                <c:pt idx="790">
                  <c:v>1.1435000000000008E-7</c:v>
                </c:pt>
                <c:pt idx="791">
                  <c:v>1.1440000000000012E-7</c:v>
                </c:pt>
                <c:pt idx="792">
                  <c:v>1.144500000000001E-7</c:v>
                </c:pt>
                <c:pt idx="793">
                  <c:v>1.1450000000000009E-7</c:v>
                </c:pt>
                <c:pt idx="794">
                  <c:v>1.1455000000000008E-7</c:v>
                </c:pt>
                <c:pt idx="795">
                  <c:v>1.1460000000000013E-7</c:v>
                </c:pt>
                <c:pt idx="796">
                  <c:v>1.1465000000000009E-7</c:v>
                </c:pt>
                <c:pt idx="797">
                  <c:v>1.1470000000000009E-7</c:v>
                </c:pt>
                <c:pt idx="798">
                  <c:v>1.1475000000000008E-7</c:v>
                </c:pt>
                <c:pt idx="799">
                  <c:v>1.1480000000000013E-7</c:v>
                </c:pt>
                <c:pt idx="800">
                  <c:v>1.1485000000000009E-7</c:v>
                </c:pt>
                <c:pt idx="801">
                  <c:v>1.149000000000001E-7</c:v>
                </c:pt>
                <c:pt idx="802">
                  <c:v>1.1495000000000009E-7</c:v>
                </c:pt>
                <c:pt idx="803">
                  <c:v>1.1500000000000013E-7</c:v>
                </c:pt>
                <c:pt idx="804">
                  <c:v>1.1505000000000009E-7</c:v>
                </c:pt>
                <c:pt idx="805">
                  <c:v>1.151000000000001E-7</c:v>
                </c:pt>
                <c:pt idx="806">
                  <c:v>1.1515000000000009E-7</c:v>
                </c:pt>
                <c:pt idx="807">
                  <c:v>1.1520000000000011E-7</c:v>
                </c:pt>
                <c:pt idx="808">
                  <c:v>1.1525000000000012E-7</c:v>
                </c:pt>
                <c:pt idx="809">
                  <c:v>1.1530000000000009E-7</c:v>
                </c:pt>
                <c:pt idx="810">
                  <c:v>1.1535000000000009E-7</c:v>
                </c:pt>
                <c:pt idx="811">
                  <c:v>1.1540000000000011E-7</c:v>
                </c:pt>
                <c:pt idx="812">
                  <c:v>1.1545000000000012E-7</c:v>
                </c:pt>
                <c:pt idx="813">
                  <c:v>1.1550000000000009E-7</c:v>
                </c:pt>
                <c:pt idx="814">
                  <c:v>1.1555000000000009E-7</c:v>
                </c:pt>
                <c:pt idx="815">
                  <c:v>1.1560000000000012E-7</c:v>
                </c:pt>
                <c:pt idx="816">
                  <c:v>1.1565000000000013E-7</c:v>
                </c:pt>
                <c:pt idx="817">
                  <c:v>1.1570000000000009E-7</c:v>
                </c:pt>
                <c:pt idx="818">
                  <c:v>1.1575000000000008E-7</c:v>
                </c:pt>
                <c:pt idx="819">
                  <c:v>1.1580000000000012E-7</c:v>
                </c:pt>
                <c:pt idx="820">
                  <c:v>1.158500000000001E-7</c:v>
                </c:pt>
                <c:pt idx="821">
                  <c:v>1.1590000000000009E-7</c:v>
                </c:pt>
                <c:pt idx="822">
                  <c:v>1.1595000000000008E-7</c:v>
                </c:pt>
                <c:pt idx="823">
                  <c:v>1.1600000000000013E-7</c:v>
                </c:pt>
                <c:pt idx="824">
                  <c:v>1.160500000000001E-7</c:v>
                </c:pt>
                <c:pt idx="825">
                  <c:v>1.1610000000000009E-7</c:v>
                </c:pt>
                <c:pt idx="826">
                  <c:v>1.1615000000000008E-7</c:v>
                </c:pt>
                <c:pt idx="827">
                  <c:v>1.1620000000000013E-7</c:v>
                </c:pt>
                <c:pt idx="828">
                  <c:v>1.162500000000001E-7</c:v>
                </c:pt>
                <c:pt idx="829">
                  <c:v>1.163000000000001E-7</c:v>
                </c:pt>
                <c:pt idx="830">
                  <c:v>1.1635000000000009E-7</c:v>
                </c:pt>
                <c:pt idx="831">
                  <c:v>1.1640000000000013E-7</c:v>
                </c:pt>
                <c:pt idx="832">
                  <c:v>1.1645000000000009E-7</c:v>
                </c:pt>
                <c:pt idx="833">
                  <c:v>1.165000000000001E-7</c:v>
                </c:pt>
                <c:pt idx="834">
                  <c:v>1.1655000000000009E-7</c:v>
                </c:pt>
                <c:pt idx="835">
                  <c:v>1.1660000000000013E-7</c:v>
                </c:pt>
                <c:pt idx="836">
                  <c:v>1.1665000000000012E-7</c:v>
                </c:pt>
                <c:pt idx="837">
                  <c:v>1.167000000000001E-7</c:v>
                </c:pt>
                <c:pt idx="838">
                  <c:v>1.1675000000000009E-7</c:v>
                </c:pt>
                <c:pt idx="839">
                  <c:v>1.1680000000000013E-7</c:v>
                </c:pt>
                <c:pt idx="840">
                  <c:v>1.1685000000000012E-7</c:v>
                </c:pt>
                <c:pt idx="841">
                  <c:v>1.1690000000000009E-7</c:v>
                </c:pt>
                <c:pt idx="842">
                  <c:v>1.1695000000000009E-7</c:v>
                </c:pt>
                <c:pt idx="843">
                  <c:v>1.1700000000000012E-7</c:v>
                </c:pt>
                <c:pt idx="844">
                  <c:v>1.1705000000000012E-7</c:v>
                </c:pt>
                <c:pt idx="845">
                  <c:v>1.1710000000000009E-7</c:v>
                </c:pt>
                <c:pt idx="846">
                  <c:v>1.1715000000000009E-7</c:v>
                </c:pt>
                <c:pt idx="847">
                  <c:v>1.1720000000000012E-7</c:v>
                </c:pt>
                <c:pt idx="848">
                  <c:v>1.1725000000000013E-7</c:v>
                </c:pt>
                <c:pt idx="849">
                  <c:v>1.1730000000000009E-7</c:v>
                </c:pt>
                <c:pt idx="850">
                  <c:v>1.1735000000000009E-7</c:v>
                </c:pt>
                <c:pt idx="851">
                  <c:v>1.1740000000000012E-7</c:v>
                </c:pt>
                <c:pt idx="852">
                  <c:v>1.174500000000001E-7</c:v>
                </c:pt>
                <c:pt idx="853">
                  <c:v>1.1750000000000009E-7</c:v>
                </c:pt>
                <c:pt idx="854">
                  <c:v>1.1755000000000008E-7</c:v>
                </c:pt>
                <c:pt idx="855">
                  <c:v>1.1760000000000013E-7</c:v>
                </c:pt>
                <c:pt idx="856">
                  <c:v>1.176500000000001E-7</c:v>
                </c:pt>
                <c:pt idx="857">
                  <c:v>1.1770000000000009E-7</c:v>
                </c:pt>
                <c:pt idx="858">
                  <c:v>1.1775000000000008E-7</c:v>
                </c:pt>
                <c:pt idx="859">
                  <c:v>1.1780000000000013E-7</c:v>
                </c:pt>
                <c:pt idx="860">
                  <c:v>1.1785000000000011E-7</c:v>
                </c:pt>
                <c:pt idx="861">
                  <c:v>1.1790000000000012E-7</c:v>
                </c:pt>
                <c:pt idx="862">
                  <c:v>1.1795000000000009E-7</c:v>
                </c:pt>
                <c:pt idx="863">
                  <c:v>1.1800000000000013E-7</c:v>
                </c:pt>
                <c:pt idx="864">
                  <c:v>1.1805000000000009E-7</c:v>
                </c:pt>
                <c:pt idx="865">
                  <c:v>1.181000000000001E-7</c:v>
                </c:pt>
                <c:pt idx="866">
                  <c:v>1.1815000000000009E-7</c:v>
                </c:pt>
                <c:pt idx="867">
                  <c:v>1.1820000000000013E-7</c:v>
                </c:pt>
                <c:pt idx="868">
                  <c:v>1.1825000000000012E-7</c:v>
                </c:pt>
                <c:pt idx="869">
                  <c:v>1.183000000000001E-7</c:v>
                </c:pt>
                <c:pt idx="870">
                  <c:v>1.1835000000000009E-7</c:v>
                </c:pt>
                <c:pt idx="871">
                  <c:v>1.1840000000000013E-7</c:v>
                </c:pt>
                <c:pt idx="872">
                  <c:v>1.1845000000000012E-7</c:v>
                </c:pt>
                <c:pt idx="873">
                  <c:v>1.185000000000001E-7</c:v>
                </c:pt>
                <c:pt idx="874">
                  <c:v>1.1855000000000009E-7</c:v>
                </c:pt>
                <c:pt idx="875">
                  <c:v>1.1860000000000014E-7</c:v>
                </c:pt>
                <c:pt idx="876">
                  <c:v>1.1865000000000013E-7</c:v>
                </c:pt>
                <c:pt idx="877">
                  <c:v>1.1870000000000009E-7</c:v>
                </c:pt>
                <c:pt idx="878">
                  <c:v>1.1875000000000009E-7</c:v>
                </c:pt>
                <c:pt idx="879">
                  <c:v>1.1880000000000012E-7</c:v>
                </c:pt>
                <c:pt idx="880">
                  <c:v>1.1885000000000013E-7</c:v>
                </c:pt>
                <c:pt idx="881">
                  <c:v>1.1890000000000009E-7</c:v>
                </c:pt>
                <c:pt idx="882">
                  <c:v>1.189500000000001E-7</c:v>
                </c:pt>
                <c:pt idx="883">
                  <c:v>1.1900000000000013E-7</c:v>
                </c:pt>
                <c:pt idx="884">
                  <c:v>1.1905000000000013E-7</c:v>
                </c:pt>
                <c:pt idx="885">
                  <c:v>1.1910000000000009E-7</c:v>
                </c:pt>
                <c:pt idx="886">
                  <c:v>1.191500000000001E-7</c:v>
                </c:pt>
                <c:pt idx="887">
                  <c:v>1.1920000000000013E-7</c:v>
                </c:pt>
                <c:pt idx="888">
                  <c:v>1.1925000000000012E-7</c:v>
                </c:pt>
                <c:pt idx="889">
                  <c:v>1.1930000000000012E-7</c:v>
                </c:pt>
                <c:pt idx="890">
                  <c:v>1.1935000000000007E-7</c:v>
                </c:pt>
                <c:pt idx="891">
                  <c:v>1.1940000000000016E-7</c:v>
                </c:pt>
                <c:pt idx="892">
                  <c:v>1.1945000000000011E-7</c:v>
                </c:pt>
                <c:pt idx="893">
                  <c:v>1.1950000000000011E-7</c:v>
                </c:pt>
                <c:pt idx="894">
                  <c:v>1.1955000000000006E-7</c:v>
                </c:pt>
                <c:pt idx="895">
                  <c:v>1.1960000000000012E-7</c:v>
                </c:pt>
                <c:pt idx="896">
                  <c:v>1.1965000000000012E-7</c:v>
                </c:pt>
                <c:pt idx="897">
                  <c:v>1.1970000000000007E-7</c:v>
                </c:pt>
                <c:pt idx="898">
                  <c:v>1.197500000000001E-7</c:v>
                </c:pt>
                <c:pt idx="899">
                  <c:v>1.1980000000000011E-7</c:v>
                </c:pt>
                <c:pt idx="900">
                  <c:v>1.1985000000000014E-7</c:v>
                </c:pt>
                <c:pt idx="901">
                  <c:v>1.1990000000000011E-7</c:v>
                </c:pt>
                <c:pt idx="902">
                  <c:v>1.1995000000000009E-7</c:v>
                </c:pt>
                <c:pt idx="903">
                  <c:v>1.2000000000000012E-7</c:v>
                </c:pt>
                <c:pt idx="904">
                  <c:v>1.2005000000000005E-7</c:v>
                </c:pt>
                <c:pt idx="905">
                  <c:v>1.2010000000000005E-7</c:v>
                </c:pt>
                <c:pt idx="906">
                  <c:v>1.2015000000000005E-7</c:v>
                </c:pt>
                <c:pt idx="907">
                  <c:v>1.2020000000000006E-7</c:v>
                </c:pt>
                <c:pt idx="908">
                  <c:v>1.2025000000000006E-7</c:v>
                </c:pt>
                <c:pt idx="909">
                  <c:v>1.2030000000000006E-7</c:v>
                </c:pt>
                <c:pt idx="910">
                  <c:v>1.2035000000000007E-7</c:v>
                </c:pt>
                <c:pt idx="911">
                  <c:v>1.2039999999999999E-7</c:v>
                </c:pt>
                <c:pt idx="912">
                  <c:v>1.2045000000000008E-7</c:v>
                </c:pt>
                <c:pt idx="913">
                  <c:v>1.2050000000000005E-7</c:v>
                </c:pt>
                <c:pt idx="914">
                  <c:v>1.2055000000000006E-7</c:v>
                </c:pt>
                <c:pt idx="915">
                  <c:v>1.2060000000000006E-7</c:v>
                </c:pt>
                <c:pt idx="916">
                  <c:v>1.2065000000000009E-7</c:v>
                </c:pt>
                <c:pt idx="917">
                  <c:v>1.2070000000000007E-7</c:v>
                </c:pt>
                <c:pt idx="918">
                  <c:v>1.2074999999999999E-7</c:v>
                </c:pt>
                <c:pt idx="919">
                  <c:v>1.2080000000000008E-7</c:v>
                </c:pt>
                <c:pt idx="920">
                  <c:v>1.2085000000000005E-7</c:v>
                </c:pt>
                <c:pt idx="921">
                  <c:v>1.2090000000000006E-7</c:v>
                </c:pt>
                <c:pt idx="922">
                  <c:v>1.2095000000000006E-7</c:v>
                </c:pt>
                <c:pt idx="923">
                  <c:v>1.2100000000000009E-7</c:v>
                </c:pt>
                <c:pt idx="924">
                  <c:v>1.2105000000000009E-7</c:v>
                </c:pt>
                <c:pt idx="925">
                  <c:v>1.2110000000000005E-7</c:v>
                </c:pt>
                <c:pt idx="926">
                  <c:v>1.2115000000000005E-7</c:v>
                </c:pt>
                <c:pt idx="927">
                  <c:v>1.2120000000000008E-7</c:v>
                </c:pt>
                <c:pt idx="928">
                  <c:v>1.2125000000000006E-7</c:v>
                </c:pt>
                <c:pt idx="929">
                  <c:v>1.2130000000000006E-7</c:v>
                </c:pt>
                <c:pt idx="930">
                  <c:v>1.2135000000000006E-7</c:v>
                </c:pt>
                <c:pt idx="931">
                  <c:v>1.2140000000000012E-7</c:v>
                </c:pt>
                <c:pt idx="932">
                  <c:v>1.2145000000000007E-7</c:v>
                </c:pt>
                <c:pt idx="933">
                  <c:v>1.2150000000000005E-7</c:v>
                </c:pt>
                <c:pt idx="934">
                  <c:v>1.2155000000000005E-7</c:v>
                </c:pt>
                <c:pt idx="935">
                  <c:v>1.2160000000000011E-7</c:v>
                </c:pt>
                <c:pt idx="936">
                  <c:v>1.2165000000000006E-7</c:v>
                </c:pt>
                <c:pt idx="937">
                  <c:v>1.2170000000000009E-7</c:v>
                </c:pt>
                <c:pt idx="938">
                  <c:v>1.2175000000000001E-7</c:v>
                </c:pt>
                <c:pt idx="939">
                  <c:v>1.2179999999999999E-7</c:v>
                </c:pt>
                <c:pt idx="940">
                  <c:v>1.2185000000000008E-7</c:v>
                </c:pt>
                <c:pt idx="941">
                  <c:v>1.2190000000000005E-7</c:v>
                </c:pt>
                <c:pt idx="942">
                  <c:v>1.2195000000000006E-7</c:v>
                </c:pt>
                <c:pt idx="943">
                  <c:v>1.2200000000000006E-7</c:v>
                </c:pt>
                <c:pt idx="944">
                  <c:v>1.2205000000000009E-7</c:v>
                </c:pt>
                <c:pt idx="945">
                  <c:v>1.2210000000000007E-7</c:v>
                </c:pt>
                <c:pt idx="946">
                  <c:v>1.2215000000000004E-7</c:v>
                </c:pt>
                <c:pt idx="947">
                  <c:v>1.222000000000001E-7</c:v>
                </c:pt>
                <c:pt idx="948">
                  <c:v>1.2225000000000008E-7</c:v>
                </c:pt>
                <c:pt idx="949">
                  <c:v>1.2230000000000006E-7</c:v>
                </c:pt>
                <c:pt idx="950">
                  <c:v>1.2235000000000006E-7</c:v>
                </c:pt>
                <c:pt idx="951">
                  <c:v>1.2240000000000009E-7</c:v>
                </c:pt>
                <c:pt idx="952">
                  <c:v>1.2245000000000009E-7</c:v>
                </c:pt>
                <c:pt idx="953">
                  <c:v>1.2250000000000004E-7</c:v>
                </c:pt>
                <c:pt idx="954">
                  <c:v>1.2255000000000005E-7</c:v>
                </c:pt>
                <c:pt idx="955">
                  <c:v>1.2260000000000008E-7</c:v>
                </c:pt>
                <c:pt idx="956">
                  <c:v>1.2265000000000006E-7</c:v>
                </c:pt>
                <c:pt idx="957">
                  <c:v>1.2270000000000006E-7</c:v>
                </c:pt>
                <c:pt idx="958">
                  <c:v>1.2275000000000006E-7</c:v>
                </c:pt>
                <c:pt idx="959">
                  <c:v>1.2280000000000009E-7</c:v>
                </c:pt>
                <c:pt idx="960">
                  <c:v>1.2285000000000007E-7</c:v>
                </c:pt>
                <c:pt idx="961">
                  <c:v>1.2290000000000005E-7</c:v>
                </c:pt>
                <c:pt idx="962">
                  <c:v>1.2295000000000005E-7</c:v>
                </c:pt>
                <c:pt idx="963">
                  <c:v>1.2300000000000011E-7</c:v>
                </c:pt>
                <c:pt idx="964">
                  <c:v>1.2305000000000006E-7</c:v>
                </c:pt>
                <c:pt idx="965">
                  <c:v>1.2310000000000009E-7</c:v>
                </c:pt>
                <c:pt idx="966">
                  <c:v>1.2315000000000007E-7</c:v>
                </c:pt>
                <c:pt idx="967">
                  <c:v>1.2319999999999999E-7</c:v>
                </c:pt>
                <c:pt idx="968">
                  <c:v>1.2325000000000007E-7</c:v>
                </c:pt>
                <c:pt idx="969">
                  <c:v>1.2330000000000005E-7</c:v>
                </c:pt>
                <c:pt idx="970">
                  <c:v>1.2335000000000006E-7</c:v>
                </c:pt>
                <c:pt idx="971">
                  <c:v>1.2340000000000011E-7</c:v>
                </c:pt>
                <c:pt idx="972">
                  <c:v>1.2345000000000009E-7</c:v>
                </c:pt>
                <c:pt idx="973">
                  <c:v>1.2350000000000007E-7</c:v>
                </c:pt>
                <c:pt idx="974">
                  <c:v>1.2355000000000004E-7</c:v>
                </c:pt>
                <c:pt idx="975">
                  <c:v>1.236000000000001E-7</c:v>
                </c:pt>
                <c:pt idx="976">
                  <c:v>1.2365000000000008E-7</c:v>
                </c:pt>
                <c:pt idx="977">
                  <c:v>1.2370000000000006E-7</c:v>
                </c:pt>
                <c:pt idx="978">
                  <c:v>1.2375000000000006E-7</c:v>
                </c:pt>
                <c:pt idx="979">
                  <c:v>1.2380000000000009E-7</c:v>
                </c:pt>
                <c:pt idx="980">
                  <c:v>1.2385000000000009E-7</c:v>
                </c:pt>
                <c:pt idx="981">
                  <c:v>1.239000000000001E-7</c:v>
                </c:pt>
                <c:pt idx="982">
                  <c:v>1.2395000000000005E-7</c:v>
                </c:pt>
                <c:pt idx="983">
                  <c:v>1.240000000000001E-7</c:v>
                </c:pt>
                <c:pt idx="984">
                  <c:v>1.2405000000000006E-7</c:v>
                </c:pt>
                <c:pt idx="985">
                  <c:v>1.2410000000000006E-7</c:v>
                </c:pt>
                <c:pt idx="986">
                  <c:v>1.2415000000000006E-7</c:v>
                </c:pt>
                <c:pt idx="987">
                  <c:v>1.2420000000000009E-7</c:v>
                </c:pt>
                <c:pt idx="988">
                  <c:v>1.242500000000001E-7</c:v>
                </c:pt>
                <c:pt idx="989">
                  <c:v>1.2430000000000005E-7</c:v>
                </c:pt>
                <c:pt idx="990">
                  <c:v>1.2435000000000005E-7</c:v>
                </c:pt>
                <c:pt idx="991">
                  <c:v>1.2440000000000011E-7</c:v>
                </c:pt>
                <c:pt idx="992">
                  <c:v>1.2445000000000006E-7</c:v>
                </c:pt>
                <c:pt idx="993">
                  <c:v>1.2450000000000009E-7</c:v>
                </c:pt>
                <c:pt idx="994">
                  <c:v>1.2455000000000007E-7</c:v>
                </c:pt>
              </c:numCache>
            </c:numRef>
          </c:xVal>
          <c:yVal>
            <c:numRef>
              <c:f>Sheet1!$N$1:$N$995</c:f>
              <c:numCache>
                <c:formatCode>0.00E+00</c:formatCode>
                <c:ptCount val="995"/>
                <c:pt idx="0">
                  <c:v>7.4155900000000025E-4</c:v>
                </c:pt>
                <c:pt idx="1">
                  <c:v>1.0257949999999995E-3</c:v>
                </c:pt>
                <c:pt idx="2">
                  <c:v>1.23039E-3</c:v>
                </c:pt>
                <c:pt idx="3">
                  <c:v>1.3004190000000001E-3</c:v>
                </c:pt>
                <c:pt idx="4">
                  <c:v>1.2029269999999999E-3</c:v>
                </c:pt>
                <c:pt idx="5">
                  <c:v>9.6812380000000004E-4</c:v>
                </c:pt>
                <c:pt idx="6">
                  <c:v>6.8526109999999998E-4</c:v>
                </c:pt>
                <c:pt idx="7">
                  <c:v>4.3260700000000016E-4</c:v>
                </c:pt>
                <c:pt idx="8">
                  <c:v>2.6783260000000012E-4</c:v>
                </c:pt>
                <c:pt idx="9">
                  <c:v>2.1153470000000009E-4</c:v>
                </c:pt>
                <c:pt idx="10">
                  <c:v>2.6645950000000015E-4</c:v>
                </c:pt>
                <c:pt idx="11">
                  <c:v>4.5732310000000034E-4</c:v>
                </c:pt>
                <c:pt idx="12">
                  <c:v>7.9099130000000043E-4</c:v>
                </c:pt>
                <c:pt idx="13">
                  <c:v>1.1301520000000006E-3</c:v>
                </c:pt>
                <c:pt idx="14">
                  <c:v>1.3374930000000001E-3</c:v>
                </c:pt>
                <c:pt idx="15">
                  <c:v>1.2921800000000008E-3</c:v>
                </c:pt>
                <c:pt idx="16">
                  <c:v>1.001079E-3</c:v>
                </c:pt>
                <c:pt idx="17">
                  <c:v>7.1958910000000022E-4</c:v>
                </c:pt>
                <c:pt idx="18">
                  <c:v>6.2759000000000024E-4</c:v>
                </c:pt>
                <c:pt idx="19">
                  <c:v>7.0173849999999999E-4</c:v>
                </c:pt>
                <c:pt idx="20">
                  <c:v>8.4042360000000061E-4</c:v>
                </c:pt>
                <c:pt idx="21">
                  <c:v>9.1457210000000003E-4</c:v>
                </c:pt>
                <c:pt idx="22">
                  <c:v>9.1319900000000017E-4</c:v>
                </c:pt>
                <c:pt idx="23">
                  <c:v>9.8048190000000037E-4</c:v>
                </c:pt>
                <c:pt idx="24">
                  <c:v>1.0958239999999998E-3</c:v>
                </c:pt>
                <c:pt idx="25">
                  <c:v>1.1342710000000005E-3</c:v>
                </c:pt>
                <c:pt idx="26">
                  <c:v>1.0711080000000001E-3</c:v>
                </c:pt>
                <c:pt idx="27">
                  <c:v>8.9946780000000042E-4</c:v>
                </c:pt>
                <c:pt idx="28">
                  <c:v>7.4155900000000025E-4</c:v>
                </c:pt>
                <c:pt idx="29">
                  <c:v>7.7726010000000046E-4</c:v>
                </c:pt>
                <c:pt idx="30">
                  <c:v>9.3928830000000068E-4</c:v>
                </c:pt>
                <c:pt idx="31">
                  <c:v>1.0793460000000001E-3</c:v>
                </c:pt>
                <c:pt idx="32">
                  <c:v>1.1342710000000005E-3</c:v>
                </c:pt>
                <c:pt idx="33">
                  <c:v>1.028541E-3</c:v>
                </c:pt>
                <c:pt idx="34">
                  <c:v>8.0746870000000044E-4</c:v>
                </c:pt>
                <c:pt idx="35">
                  <c:v>6.5917180000000023E-4</c:v>
                </c:pt>
                <c:pt idx="36">
                  <c:v>7.2233530000000048E-4</c:v>
                </c:pt>
                <c:pt idx="37">
                  <c:v>9.8460120000000038E-4</c:v>
                </c:pt>
                <c:pt idx="38">
                  <c:v>1.2729560000000004E-3</c:v>
                </c:pt>
                <c:pt idx="39">
                  <c:v>1.3457320000000001E-3</c:v>
                </c:pt>
                <c:pt idx="40">
                  <c:v>1.1493760000000001E-3</c:v>
                </c:pt>
                <c:pt idx="41">
                  <c:v>8.3218490000000044E-4</c:v>
                </c:pt>
                <c:pt idx="42">
                  <c:v>6.8526109999999998E-4</c:v>
                </c:pt>
                <c:pt idx="43">
                  <c:v>8.5827420000000073E-4</c:v>
                </c:pt>
                <c:pt idx="44">
                  <c:v>1.116421E-3</c:v>
                </c:pt>
                <c:pt idx="45">
                  <c:v>1.2029269999999999E-3</c:v>
                </c:pt>
                <c:pt idx="46">
                  <c:v>1.0930780000000001E-3</c:v>
                </c:pt>
                <c:pt idx="47">
                  <c:v>8.8436350000000049E-4</c:v>
                </c:pt>
                <c:pt idx="48">
                  <c:v>8.3767740000000046E-4</c:v>
                </c:pt>
                <c:pt idx="49">
                  <c:v>1.0985700000000005E-3</c:v>
                </c:pt>
                <c:pt idx="50">
                  <c:v>1.4418499999999999E-3</c:v>
                </c:pt>
                <c:pt idx="51">
                  <c:v>1.6382060000000006E-3</c:v>
                </c:pt>
                <c:pt idx="52">
                  <c:v>1.5983860000000005E-3</c:v>
                </c:pt>
                <c:pt idx="53">
                  <c:v>1.2962990000000001E-3</c:v>
                </c:pt>
                <c:pt idx="54">
                  <c:v>9.4752700000000053E-4</c:v>
                </c:pt>
                <c:pt idx="55">
                  <c:v>8.0746870000000044E-4</c:v>
                </c:pt>
                <c:pt idx="56">
                  <c:v>9.1045270000000042E-4</c:v>
                </c:pt>
                <c:pt idx="57">
                  <c:v>1.1768380000000001E-3</c:v>
                </c:pt>
                <c:pt idx="58">
                  <c:v>1.4404770000000003E-3</c:v>
                </c:pt>
                <c:pt idx="59">
                  <c:v>1.4143880000000001E-3</c:v>
                </c:pt>
                <c:pt idx="60">
                  <c:v>1.1026900000000001E-3</c:v>
                </c:pt>
                <c:pt idx="61">
                  <c:v>7.8687190000000027E-4</c:v>
                </c:pt>
                <c:pt idx="62">
                  <c:v>7.2645469999999999E-4</c:v>
                </c:pt>
                <c:pt idx="63">
                  <c:v>1.0326600000000001E-3</c:v>
                </c:pt>
                <c:pt idx="64">
                  <c:v>1.5626850000000005E-3</c:v>
                </c:pt>
                <c:pt idx="65">
                  <c:v>1.9526510000000012E-3</c:v>
                </c:pt>
                <c:pt idx="66">
                  <c:v>1.962263000000001E-3</c:v>
                </c:pt>
                <c:pt idx="67">
                  <c:v>1.7151010000000001E-3</c:v>
                </c:pt>
                <c:pt idx="68">
                  <c:v>1.426746E-3</c:v>
                </c:pt>
                <c:pt idx="69">
                  <c:v>1.3100310000000001E-3</c:v>
                </c:pt>
                <c:pt idx="70">
                  <c:v>1.3374930000000001E-3</c:v>
                </c:pt>
                <c:pt idx="71">
                  <c:v>1.4088950000000001E-3</c:v>
                </c:pt>
                <c:pt idx="72">
                  <c:v>1.443223E-3</c:v>
                </c:pt>
                <c:pt idx="73">
                  <c:v>1.3731940000000001E-3</c:v>
                </c:pt>
                <c:pt idx="74">
                  <c:v>1.3004190000000001E-3</c:v>
                </c:pt>
                <c:pt idx="75">
                  <c:v>1.3278810000000004E-3</c:v>
                </c:pt>
                <c:pt idx="76">
                  <c:v>1.4198800000000001E-3</c:v>
                </c:pt>
                <c:pt idx="77">
                  <c:v>1.5242370000000003E-3</c:v>
                </c:pt>
                <c:pt idx="78">
                  <c:v>1.5681770000000009E-3</c:v>
                </c:pt>
                <c:pt idx="79">
                  <c:v>1.3718210000000001E-3</c:v>
                </c:pt>
                <c:pt idx="80">
                  <c:v>1.027168E-3</c:v>
                </c:pt>
                <c:pt idx="81">
                  <c:v>7.0173849999999999E-4</c:v>
                </c:pt>
                <c:pt idx="82">
                  <c:v>5.8090390000000022E-4</c:v>
                </c:pt>
                <c:pt idx="83">
                  <c:v>7.923644000000004E-4</c:v>
                </c:pt>
                <c:pt idx="84">
                  <c:v>1.1548680000000005E-3</c:v>
                </c:pt>
                <c:pt idx="85">
                  <c:v>1.4185070000000005E-3</c:v>
                </c:pt>
                <c:pt idx="86">
                  <c:v>1.4706860000000001E-3</c:v>
                </c:pt>
                <c:pt idx="87">
                  <c:v>1.3086580000000005E-3</c:v>
                </c:pt>
                <c:pt idx="88">
                  <c:v>1.0656150000000004E-3</c:v>
                </c:pt>
                <c:pt idx="89">
                  <c:v>1.0134370000000001E-3</c:v>
                </c:pt>
                <c:pt idx="90">
                  <c:v>1.1521220000000004E-3</c:v>
                </c:pt>
                <c:pt idx="91">
                  <c:v>1.3649550000000006E-3</c:v>
                </c:pt>
                <c:pt idx="92">
                  <c:v>1.5434610000000001E-3</c:v>
                </c:pt>
                <c:pt idx="93">
                  <c:v>1.5915200000000001E-3</c:v>
                </c:pt>
                <c:pt idx="94">
                  <c:v>1.494029E-3</c:v>
                </c:pt>
                <c:pt idx="95">
                  <c:v>1.3580900000000004E-3</c:v>
                </c:pt>
                <c:pt idx="96">
                  <c:v>1.3265080000000005E-3</c:v>
                </c:pt>
                <c:pt idx="97">
                  <c:v>1.3951640000000004E-3</c:v>
                </c:pt>
                <c:pt idx="98">
                  <c:v>1.483044E-3</c:v>
                </c:pt>
                <c:pt idx="99">
                  <c:v>1.483044E-3</c:v>
                </c:pt>
                <c:pt idx="100">
                  <c:v>1.359463E-3</c:v>
                </c:pt>
                <c:pt idx="101">
                  <c:v>1.0917050000000001E-3</c:v>
                </c:pt>
                <c:pt idx="102">
                  <c:v>8.2531930000000035E-4</c:v>
                </c:pt>
                <c:pt idx="103">
                  <c:v>7.5803640000000048E-4</c:v>
                </c:pt>
                <c:pt idx="104">
                  <c:v>8.5964730000000038E-4</c:v>
                </c:pt>
                <c:pt idx="105">
                  <c:v>9.7636250000000032E-4</c:v>
                </c:pt>
                <c:pt idx="106">
                  <c:v>1.0642420000000008E-3</c:v>
                </c:pt>
                <c:pt idx="107">
                  <c:v>1.0834659999999999E-3</c:v>
                </c:pt>
                <c:pt idx="108">
                  <c:v>1.047765E-3</c:v>
                </c:pt>
                <c:pt idx="109">
                  <c:v>1.0958239999999998E-3</c:v>
                </c:pt>
                <c:pt idx="110">
                  <c:v>1.2166580000000005E-3</c:v>
                </c:pt>
                <c:pt idx="111">
                  <c:v>1.2029269999999999E-3</c:v>
                </c:pt>
                <c:pt idx="112">
                  <c:v>1.0779730000000001E-3</c:v>
                </c:pt>
                <c:pt idx="113">
                  <c:v>1.0230490000000001E-3</c:v>
                </c:pt>
                <c:pt idx="114">
                  <c:v>1.018929E-3</c:v>
                </c:pt>
                <c:pt idx="115">
                  <c:v>1.0779730000000001E-3</c:v>
                </c:pt>
                <c:pt idx="116">
                  <c:v>1.1301520000000006E-3</c:v>
                </c:pt>
                <c:pt idx="117">
                  <c:v>9.5301950000000032E-4</c:v>
                </c:pt>
                <c:pt idx="118">
                  <c:v>6.2072440000000037E-4</c:v>
                </c:pt>
                <c:pt idx="119">
                  <c:v>4.6830810000000016E-4</c:v>
                </c:pt>
                <c:pt idx="120">
                  <c:v>5.2735230000000035E-4</c:v>
                </c:pt>
                <c:pt idx="121">
                  <c:v>7.0173849999999999E-4</c:v>
                </c:pt>
                <c:pt idx="122">
                  <c:v>9.2006460000000048E-4</c:v>
                </c:pt>
                <c:pt idx="123">
                  <c:v>9.6400440000000032E-4</c:v>
                </c:pt>
                <c:pt idx="124">
                  <c:v>9.1045270000000042E-4</c:v>
                </c:pt>
                <c:pt idx="125">
                  <c:v>9.8872060000000065E-4</c:v>
                </c:pt>
                <c:pt idx="126">
                  <c:v>1.1960620000000003E-3</c:v>
                </c:pt>
                <c:pt idx="127">
                  <c:v>1.4102680000000001E-3</c:v>
                </c:pt>
                <c:pt idx="128">
                  <c:v>1.5434610000000001E-3</c:v>
                </c:pt>
                <c:pt idx="129">
                  <c:v>1.5420880000000009E-3</c:v>
                </c:pt>
                <c:pt idx="130">
                  <c:v>1.4665660000000001E-3</c:v>
                </c:pt>
                <c:pt idx="131">
                  <c:v>1.3910450000000005E-3</c:v>
                </c:pt>
                <c:pt idx="132">
                  <c:v>1.283941E-3</c:v>
                </c:pt>
                <c:pt idx="133">
                  <c:v>1.0930780000000001E-3</c:v>
                </c:pt>
                <c:pt idx="134">
                  <c:v>8.3493110000000005E-4</c:v>
                </c:pt>
                <c:pt idx="135">
                  <c:v>6.3994810000000024E-4</c:v>
                </c:pt>
                <c:pt idx="136">
                  <c:v>6.3582869999999998E-4</c:v>
                </c:pt>
                <c:pt idx="137">
                  <c:v>7.923644000000004E-4</c:v>
                </c:pt>
                <c:pt idx="138">
                  <c:v>9.722431000000006E-4</c:v>
                </c:pt>
                <c:pt idx="139">
                  <c:v>1.0766000000000005E-3</c:v>
                </c:pt>
                <c:pt idx="140">
                  <c:v>1.1699720000000005E-3</c:v>
                </c:pt>
                <c:pt idx="141">
                  <c:v>1.277076E-3</c:v>
                </c:pt>
                <c:pt idx="142">
                  <c:v>1.4212530000000001E-3</c:v>
                </c:pt>
                <c:pt idx="143">
                  <c:v>1.5434610000000001E-3</c:v>
                </c:pt>
                <c:pt idx="144">
                  <c:v>1.4569540000000001E-3</c:v>
                </c:pt>
                <c:pt idx="145">
                  <c:v>1.2235239999999999E-3</c:v>
                </c:pt>
                <c:pt idx="146">
                  <c:v>1.0875850000000005E-3</c:v>
                </c:pt>
                <c:pt idx="147">
                  <c:v>1.1191669999999999E-3</c:v>
                </c:pt>
                <c:pt idx="148">
                  <c:v>1.2468670000000005E-3</c:v>
                </c:pt>
                <c:pt idx="149">
                  <c:v>1.3731940000000001E-3</c:v>
                </c:pt>
                <c:pt idx="150">
                  <c:v>1.3896720000000004E-3</c:v>
                </c:pt>
                <c:pt idx="151">
                  <c:v>1.3553440000000001E-3</c:v>
                </c:pt>
                <c:pt idx="152">
                  <c:v>1.3457320000000001E-3</c:v>
                </c:pt>
                <c:pt idx="153">
                  <c:v>1.3704480000000005E-3</c:v>
                </c:pt>
                <c:pt idx="154">
                  <c:v>1.2949260000000001E-3</c:v>
                </c:pt>
                <c:pt idx="155">
                  <c:v>1.0505110000000001E-3</c:v>
                </c:pt>
                <c:pt idx="156">
                  <c:v>7.8549879999999998E-4</c:v>
                </c:pt>
                <c:pt idx="157">
                  <c:v>6.9075349999999996E-4</c:v>
                </c:pt>
                <c:pt idx="158">
                  <c:v>7.8687190000000027E-4</c:v>
                </c:pt>
                <c:pt idx="159">
                  <c:v>1.0340340000000001E-3</c:v>
                </c:pt>
                <c:pt idx="160">
                  <c:v>1.3086580000000005E-3</c:v>
                </c:pt>
                <c:pt idx="161">
                  <c:v>1.4116420000000001E-3</c:v>
                </c:pt>
                <c:pt idx="162">
                  <c:v>1.3374930000000001E-3</c:v>
                </c:pt>
                <c:pt idx="163">
                  <c:v>1.1795840000000004E-3</c:v>
                </c:pt>
                <c:pt idx="164">
                  <c:v>1.0367799999999999E-3</c:v>
                </c:pt>
                <c:pt idx="165">
                  <c:v>9.708700000000002E-4</c:v>
                </c:pt>
                <c:pt idx="166">
                  <c:v>1.0065710000000004E-3</c:v>
                </c:pt>
                <c:pt idx="167">
                  <c:v>1.1150480000000004E-3</c:v>
                </c:pt>
                <c:pt idx="168">
                  <c:v>1.2056739999999999E-3</c:v>
                </c:pt>
                <c:pt idx="169">
                  <c:v>1.2358820000000004E-3</c:v>
                </c:pt>
                <c:pt idx="170">
                  <c:v>1.2029269999999999E-3</c:v>
                </c:pt>
                <c:pt idx="171">
                  <c:v>1.0683620000000004E-3</c:v>
                </c:pt>
                <c:pt idx="172">
                  <c:v>8.6651290000000036E-4</c:v>
                </c:pt>
                <c:pt idx="173">
                  <c:v>7.6490200000000025E-4</c:v>
                </c:pt>
                <c:pt idx="174">
                  <c:v>8.1570750000000021E-4</c:v>
                </c:pt>
                <c:pt idx="175">
                  <c:v>9.6537750000000051E-4</c:v>
                </c:pt>
                <c:pt idx="176">
                  <c:v>1.1713460000000004E-3</c:v>
                </c:pt>
                <c:pt idx="177">
                  <c:v>1.2468670000000005E-3</c:v>
                </c:pt>
                <c:pt idx="178">
                  <c:v>1.1452560000000005E-3</c:v>
                </c:pt>
                <c:pt idx="179">
                  <c:v>9.4615390000000077E-4</c:v>
                </c:pt>
                <c:pt idx="180">
                  <c:v>6.962460000000003E-4</c:v>
                </c:pt>
                <c:pt idx="181">
                  <c:v>5.6305340000000002E-4</c:v>
                </c:pt>
                <c:pt idx="182">
                  <c:v>6.6878360000000004E-4</c:v>
                </c:pt>
                <c:pt idx="183">
                  <c:v>9.2830330000000032E-4</c:v>
                </c:pt>
                <c:pt idx="184">
                  <c:v>1.20842E-3</c:v>
                </c:pt>
                <c:pt idx="185">
                  <c:v>1.3100310000000001E-3</c:v>
                </c:pt>
                <c:pt idx="186">
                  <c:v>1.0930780000000001E-3</c:v>
                </c:pt>
                <c:pt idx="187">
                  <c:v>7.800063000000004E-4</c:v>
                </c:pt>
                <c:pt idx="188">
                  <c:v>6.1248569999999987E-4</c:v>
                </c:pt>
                <c:pt idx="189">
                  <c:v>6.5642550000000004E-4</c:v>
                </c:pt>
                <c:pt idx="190">
                  <c:v>9.1045270000000042E-4</c:v>
                </c:pt>
                <c:pt idx="191">
                  <c:v>1.1658530000000001E-3</c:v>
                </c:pt>
                <c:pt idx="192">
                  <c:v>1.2276430000000001E-3</c:v>
                </c:pt>
                <c:pt idx="193">
                  <c:v>1.1095550000000004E-3</c:v>
                </c:pt>
                <c:pt idx="194">
                  <c:v>9.0221400000000036E-4</c:v>
                </c:pt>
                <c:pt idx="195">
                  <c:v>6.8663420000000049E-4</c:v>
                </c:pt>
                <c:pt idx="196">
                  <c:v>5.7815770000000028E-4</c:v>
                </c:pt>
                <c:pt idx="197">
                  <c:v>6.0699319999999997E-4</c:v>
                </c:pt>
                <c:pt idx="198">
                  <c:v>6.962460000000003E-4</c:v>
                </c:pt>
                <c:pt idx="199">
                  <c:v>8.0197630000000025E-4</c:v>
                </c:pt>
                <c:pt idx="200">
                  <c:v>9.0907960000000067E-4</c:v>
                </c:pt>
                <c:pt idx="201">
                  <c:v>1.027168E-3</c:v>
                </c:pt>
                <c:pt idx="202">
                  <c:v>1.1260330000000005E-3</c:v>
                </c:pt>
                <c:pt idx="203">
                  <c:v>1.1397639999999999E-3</c:v>
                </c:pt>
                <c:pt idx="204">
                  <c:v>1.0422720000000003E-3</c:v>
                </c:pt>
                <c:pt idx="205">
                  <c:v>8.8299030000000037E-4</c:v>
                </c:pt>
                <c:pt idx="206">
                  <c:v>7.7314070000000042E-4</c:v>
                </c:pt>
                <c:pt idx="207">
                  <c:v>7.9785690000000041E-4</c:v>
                </c:pt>
                <c:pt idx="208">
                  <c:v>9.1045270000000042E-4</c:v>
                </c:pt>
                <c:pt idx="209">
                  <c:v>9.9146680000000036E-4</c:v>
                </c:pt>
                <c:pt idx="210">
                  <c:v>9.4203450000000051E-4</c:v>
                </c:pt>
                <c:pt idx="211">
                  <c:v>8.2531930000000035E-4</c:v>
                </c:pt>
                <c:pt idx="212">
                  <c:v>7.6490200000000025E-4</c:v>
                </c:pt>
                <c:pt idx="213">
                  <c:v>7.9373750000000048E-4</c:v>
                </c:pt>
                <c:pt idx="214">
                  <c:v>9.1457210000000003E-4</c:v>
                </c:pt>
                <c:pt idx="215">
                  <c:v>1.0766000000000005E-3</c:v>
                </c:pt>
                <c:pt idx="216">
                  <c:v>1.1933150000000003E-3</c:v>
                </c:pt>
                <c:pt idx="217">
                  <c:v>1.2413750000000001E-3</c:v>
                </c:pt>
                <c:pt idx="218">
                  <c:v>1.2509860000000004E-3</c:v>
                </c:pt>
                <c:pt idx="219">
                  <c:v>1.1631070000000005E-3</c:v>
                </c:pt>
                <c:pt idx="220">
                  <c:v>9.6675070000000062E-4</c:v>
                </c:pt>
                <c:pt idx="221">
                  <c:v>7.8412570000000045E-4</c:v>
                </c:pt>
                <c:pt idx="222">
                  <c:v>7.9373750000000048E-4</c:v>
                </c:pt>
                <c:pt idx="223">
                  <c:v>1.0450180000000004E-3</c:v>
                </c:pt>
                <c:pt idx="224">
                  <c:v>1.4294920000000001E-3</c:v>
                </c:pt>
                <c:pt idx="225">
                  <c:v>1.7041160000000005E-3</c:v>
                </c:pt>
                <c:pt idx="226">
                  <c:v>1.6395790000000004E-3</c:v>
                </c:pt>
                <c:pt idx="227">
                  <c:v>1.3155230000000001E-3</c:v>
                </c:pt>
                <c:pt idx="228">
                  <c:v>1.027168E-3</c:v>
                </c:pt>
                <c:pt idx="229">
                  <c:v>9.8734750000000079E-4</c:v>
                </c:pt>
                <c:pt idx="230">
                  <c:v>1.1644800000000005E-3</c:v>
                </c:pt>
                <c:pt idx="231">
                  <c:v>1.3223890000000004E-3</c:v>
                </c:pt>
                <c:pt idx="232">
                  <c:v>1.3031650000000004E-3</c:v>
                </c:pt>
                <c:pt idx="233">
                  <c:v>1.1603610000000004E-3</c:v>
                </c:pt>
                <c:pt idx="234">
                  <c:v>9.4615390000000077E-4</c:v>
                </c:pt>
                <c:pt idx="235">
                  <c:v>8.2943870000000018E-4</c:v>
                </c:pt>
                <c:pt idx="236">
                  <c:v>9.0084090000000039E-4</c:v>
                </c:pt>
                <c:pt idx="237">
                  <c:v>1.0038249999999996E-3</c:v>
                </c:pt>
                <c:pt idx="238">
                  <c:v>1.2248970000000004E-3</c:v>
                </c:pt>
                <c:pt idx="239">
                  <c:v>1.5695500000000005E-3</c:v>
                </c:pt>
                <c:pt idx="240">
                  <c:v>1.6684150000000008E-3</c:v>
                </c:pt>
                <c:pt idx="241">
                  <c:v>1.4802980000000001E-3</c:v>
                </c:pt>
                <c:pt idx="242">
                  <c:v>1.2509860000000004E-3</c:v>
                </c:pt>
                <c:pt idx="243">
                  <c:v>1.0395259999999998E-3</c:v>
                </c:pt>
                <c:pt idx="244">
                  <c:v>1.0340340000000001E-3</c:v>
                </c:pt>
                <c:pt idx="245">
                  <c:v>1.2811949999999999E-3</c:v>
                </c:pt>
                <c:pt idx="246">
                  <c:v>1.3869250000000004E-3</c:v>
                </c:pt>
                <c:pt idx="247">
                  <c:v>1.275703E-3</c:v>
                </c:pt>
                <c:pt idx="248">
                  <c:v>1.2372550000000005E-3</c:v>
                </c:pt>
                <c:pt idx="249">
                  <c:v>1.3292540000000004E-3</c:v>
                </c:pt>
                <c:pt idx="250">
                  <c:v>1.5242370000000003E-3</c:v>
                </c:pt>
                <c:pt idx="251">
                  <c:v>1.7755180000000005E-3</c:v>
                </c:pt>
                <c:pt idx="252">
                  <c:v>1.8688900000000004E-3</c:v>
                </c:pt>
                <c:pt idx="253">
                  <c:v>1.7727720000000004E-3</c:v>
                </c:pt>
                <c:pt idx="254">
                  <c:v>1.6684150000000008E-3</c:v>
                </c:pt>
                <c:pt idx="255">
                  <c:v>1.5558190000000004E-3</c:v>
                </c:pt>
                <c:pt idx="256">
                  <c:v>1.3580900000000004E-3</c:v>
                </c:pt>
                <c:pt idx="257">
                  <c:v>1.1219130000000004E-3</c:v>
                </c:pt>
                <c:pt idx="258">
                  <c:v>8.7337850000000035E-4</c:v>
                </c:pt>
                <c:pt idx="259">
                  <c:v>6.7976860000000018E-4</c:v>
                </c:pt>
                <c:pt idx="260">
                  <c:v>7.3469340000000027E-4</c:v>
                </c:pt>
                <c:pt idx="261">
                  <c:v>9.708700000000002E-4</c:v>
                </c:pt>
                <c:pt idx="262">
                  <c:v>1.1754650000000001E-3</c:v>
                </c:pt>
                <c:pt idx="263">
                  <c:v>1.2990460000000001E-3</c:v>
                </c:pt>
                <c:pt idx="264">
                  <c:v>1.2825680000000004E-3</c:v>
                </c:pt>
                <c:pt idx="265">
                  <c:v>1.1425100000000004E-3</c:v>
                </c:pt>
                <c:pt idx="266">
                  <c:v>1.0134370000000001E-3</c:v>
                </c:pt>
                <c:pt idx="267">
                  <c:v>8.6239350000000064E-4</c:v>
                </c:pt>
                <c:pt idx="268">
                  <c:v>5.877695000000002E-4</c:v>
                </c:pt>
                <c:pt idx="269">
                  <c:v>3.2138430000000013E-4</c:v>
                </c:pt>
                <c:pt idx="270">
                  <c:v>2.1565400000000002E-4</c:v>
                </c:pt>
                <c:pt idx="271">
                  <c:v>2.980412000000001E-4</c:v>
                </c:pt>
                <c:pt idx="272">
                  <c:v>5.4520280000000022E-4</c:v>
                </c:pt>
                <c:pt idx="273">
                  <c:v>7.497977000000002E-4</c:v>
                </c:pt>
                <c:pt idx="274">
                  <c:v>8.0746870000000044E-4</c:v>
                </c:pt>
                <c:pt idx="275">
                  <c:v>8.5552790000000044E-4</c:v>
                </c:pt>
                <c:pt idx="276">
                  <c:v>9.4478070000000034E-4</c:v>
                </c:pt>
                <c:pt idx="277">
                  <c:v>1.0518839999999999E-3</c:v>
                </c:pt>
                <c:pt idx="278">
                  <c:v>1.105436E-3</c:v>
                </c:pt>
                <c:pt idx="279">
                  <c:v>9.7361630000000017E-4</c:v>
                </c:pt>
                <c:pt idx="280">
                  <c:v>7.2233530000000048E-4</c:v>
                </c:pt>
                <c:pt idx="281">
                  <c:v>5.520684000000001E-4</c:v>
                </c:pt>
                <c:pt idx="282">
                  <c:v>5.1362110000000027E-4</c:v>
                </c:pt>
                <c:pt idx="283">
                  <c:v>6.1523190000000003E-4</c:v>
                </c:pt>
                <c:pt idx="284">
                  <c:v>8.9809470000000045E-4</c:v>
                </c:pt>
                <c:pt idx="285">
                  <c:v>1.1960620000000003E-3</c:v>
                </c:pt>
                <c:pt idx="286">
                  <c:v>1.3800600000000004E-3</c:v>
                </c:pt>
                <c:pt idx="287">
                  <c:v>1.4528350000000004E-3</c:v>
                </c:pt>
                <c:pt idx="288">
                  <c:v>1.3882980000000005E-3</c:v>
                </c:pt>
                <c:pt idx="289">
                  <c:v>1.2358820000000004E-3</c:v>
                </c:pt>
                <c:pt idx="290">
                  <c:v>1.0903310000000004E-3</c:v>
                </c:pt>
                <c:pt idx="291">
                  <c:v>9.6400440000000032E-4</c:v>
                </c:pt>
                <c:pt idx="292">
                  <c:v>8.4866230000000035E-4</c:v>
                </c:pt>
                <c:pt idx="293">
                  <c:v>8.472892000000007E-4</c:v>
                </c:pt>
                <c:pt idx="294">
                  <c:v>9.9009370000000072E-4</c:v>
                </c:pt>
                <c:pt idx="295">
                  <c:v>1.1699720000000005E-3</c:v>
                </c:pt>
                <c:pt idx="296">
                  <c:v>1.2866880000000005E-3</c:v>
                </c:pt>
                <c:pt idx="297">
                  <c:v>1.2976730000000001E-3</c:v>
                </c:pt>
                <c:pt idx="298">
                  <c:v>1.2413750000000001E-3</c:v>
                </c:pt>
                <c:pt idx="299">
                  <c:v>1.2290170000000004E-3</c:v>
                </c:pt>
                <c:pt idx="300">
                  <c:v>1.301792E-3</c:v>
                </c:pt>
                <c:pt idx="301">
                  <c:v>1.3869250000000004E-3</c:v>
                </c:pt>
                <c:pt idx="302">
                  <c:v>1.473432E-3</c:v>
                </c:pt>
                <c:pt idx="303">
                  <c:v>1.5722970000000005E-3</c:v>
                </c:pt>
                <c:pt idx="304">
                  <c:v>1.6272210000000001E-3</c:v>
                </c:pt>
                <c:pt idx="305">
                  <c:v>1.5571920000000004E-3</c:v>
                </c:pt>
                <c:pt idx="306">
                  <c:v>1.3127770000000004E-3</c:v>
                </c:pt>
                <c:pt idx="307">
                  <c:v>9.598851000000002E-4</c:v>
                </c:pt>
                <c:pt idx="308">
                  <c:v>7.4018590000000039E-4</c:v>
                </c:pt>
                <c:pt idx="309">
                  <c:v>7.6078270000000023E-4</c:v>
                </c:pt>
                <c:pt idx="310">
                  <c:v>8.8985590000000047E-4</c:v>
                </c:pt>
                <c:pt idx="311">
                  <c:v>9.1457210000000003E-4</c:v>
                </c:pt>
                <c:pt idx="312">
                  <c:v>7.4293210000000044E-4</c:v>
                </c:pt>
                <c:pt idx="313">
                  <c:v>5.3696410000000049E-4</c:v>
                </c:pt>
                <c:pt idx="314">
                  <c:v>5.6030710000000027E-4</c:v>
                </c:pt>
                <c:pt idx="315">
                  <c:v>8.6925910000000052E-4</c:v>
                </c:pt>
                <c:pt idx="316">
                  <c:v>1.3004190000000001E-3</c:v>
                </c:pt>
                <c:pt idx="317">
                  <c:v>1.5668040000000004E-3</c:v>
                </c:pt>
                <c:pt idx="318">
                  <c:v>1.6244750000000009E-3</c:v>
                </c:pt>
                <c:pt idx="319">
                  <c:v>1.6258480000000005E-3</c:v>
                </c:pt>
                <c:pt idx="320">
                  <c:v>1.5819080000000001E-3</c:v>
                </c:pt>
                <c:pt idx="321">
                  <c:v>1.4294920000000001E-3</c:v>
                </c:pt>
                <c:pt idx="322">
                  <c:v>1.1232860000000005E-3</c:v>
                </c:pt>
                <c:pt idx="323">
                  <c:v>7.0723100000000022E-4</c:v>
                </c:pt>
                <c:pt idx="324">
                  <c:v>4.8478550000000001E-4</c:v>
                </c:pt>
                <c:pt idx="325">
                  <c:v>6.8114170000000026E-4</c:v>
                </c:pt>
                <c:pt idx="326">
                  <c:v>1.0971970000000001E-3</c:v>
                </c:pt>
                <c:pt idx="327">
                  <c:v>1.4143880000000001E-3</c:v>
                </c:pt>
                <c:pt idx="328">
                  <c:v>1.3992830000000005E-3</c:v>
                </c:pt>
                <c:pt idx="329">
                  <c:v>1.106809E-3</c:v>
                </c:pt>
                <c:pt idx="330">
                  <c:v>8.8573660000000045E-4</c:v>
                </c:pt>
                <c:pt idx="331">
                  <c:v>9.0221400000000036E-4</c:v>
                </c:pt>
                <c:pt idx="332">
                  <c:v>1.0903310000000004E-3</c:v>
                </c:pt>
                <c:pt idx="333">
                  <c:v>1.3663290000000001E-3</c:v>
                </c:pt>
                <c:pt idx="334">
                  <c:v>1.5311030000000005E-3</c:v>
                </c:pt>
                <c:pt idx="335">
                  <c:v>1.483044E-3</c:v>
                </c:pt>
                <c:pt idx="336">
                  <c:v>1.3265080000000005E-3</c:v>
                </c:pt>
                <c:pt idx="337">
                  <c:v>1.1177939999999999E-3</c:v>
                </c:pt>
                <c:pt idx="338">
                  <c:v>9.2555710000000071E-4</c:v>
                </c:pt>
                <c:pt idx="339">
                  <c:v>9.1731830000000051E-4</c:v>
                </c:pt>
                <c:pt idx="340">
                  <c:v>1.0766000000000005E-3</c:v>
                </c:pt>
                <c:pt idx="341">
                  <c:v>1.2235239999999999E-3</c:v>
                </c:pt>
                <c:pt idx="342">
                  <c:v>1.2427480000000001E-3</c:v>
                </c:pt>
                <c:pt idx="343">
                  <c:v>1.1507490000000004E-3</c:v>
                </c:pt>
                <c:pt idx="344">
                  <c:v>9.6400440000000032E-4</c:v>
                </c:pt>
                <c:pt idx="345">
                  <c:v>7.1135030000000024E-4</c:v>
                </c:pt>
                <c:pt idx="346">
                  <c:v>5.0126300000000016E-4</c:v>
                </c:pt>
                <c:pt idx="347">
                  <c:v>3.3786170000000009E-4</c:v>
                </c:pt>
                <c:pt idx="348">
                  <c:v>2.7332510000000019E-4</c:v>
                </c:pt>
                <c:pt idx="349">
                  <c:v>4.5320380000000017E-4</c:v>
                </c:pt>
                <c:pt idx="350">
                  <c:v>7.374396000000002E-4</c:v>
                </c:pt>
                <c:pt idx="351">
                  <c:v>9.6675070000000062E-4</c:v>
                </c:pt>
                <c:pt idx="352">
                  <c:v>1.1274060000000001E-3</c:v>
                </c:pt>
                <c:pt idx="353">
                  <c:v>1.2262700000000004E-3</c:v>
                </c:pt>
                <c:pt idx="354">
                  <c:v>1.4404770000000003E-3</c:v>
                </c:pt>
                <c:pt idx="355">
                  <c:v>1.8098460000000004E-3</c:v>
                </c:pt>
                <c:pt idx="356">
                  <c:v>2.0048290000000009E-3</c:v>
                </c:pt>
                <c:pt idx="357">
                  <c:v>1.9224420000000008E-3</c:v>
                </c:pt>
                <c:pt idx="358">
                  <c:v>1.6231020000000008E-3</c:v>
                </c:pt>
                <c:pt idx="359">
                  <c:v>1.2592250000000001E-3</c:v>
                </c:pt>
                <c:pt idx="360">
                  <c:v>1.1727190000000005E-3</c:v>
                </c:pt>
                <c:pt idx="361">
                  <c:v>1.3608360000000005E-3</c:v>
                </c:pt>
                <c:pt idx="362">
                  <c:v>1.514626E-3</c:v>
                </c:pt>
                <c:pt idx="363">
                  <c:v>1.52973E-3</c:v>
                </c:pt>
                <c:pt idx="364">
                  <c:v>1.489909E-3</c:v>
                </c:pt>
                <c:pt idx="365">
                  <c:v>1.4308649999999999E-3</c:v>
                </c:pt>
                <c:pt idx="366">
                  <c:v>1.489909E-3</c:v>
                </c:pt>
                <c:pt idx="367">
                  <c:v>1.6299680000000001E-3</c:v>
                </c:pt>
                <c:pt idx="368">
                  <c:v>1.5956399999999999E-3</c:v>
                </c:pt>
                <c:pt idx="369">
                  <c:v>1.4157609999999998E-3</c:v>
                </c:pt>
                <c:pt idx="370">
                  <c:v>1.3086580000000005E-3</c:v>
                </c:pt>
                <c:pt idx="371">
                  <c:v>1.2866880000000005E-3</c:v>
                </c:pt>
                <c:pt idx="372">
                  <c:v>1.3278810000000004E-3</c:v>
                </c:pt>
                <c:pt idx="373">
                  <c:v>1.3937909999999999E-3</c:v>
                </c:pt>
                <c:pt idx="374">
                  <c:v>1.2180320000000004E-3</c:v>
                </c:pt>
                <c:pt idx="375">
                  <c:v>8.9809470000000045E-4</c:v>
                </c:pt>
                <c:pt idx="376">
                  <c:v>7.374396000000002E-4</c:v>
                </c:pt>
                <c:pt idx="377">
                  <c:v>7.497977000000002E-4</c:v>
                </c:pt>
                <c:pt idx="378">
                  <c:v>9.2967640000000029E-4</c:v>
                </c:pt>
                <c:pt idx="379">
                  <c:v>1.1631070000000005E-3</c:v>
                </c:pt>
                <c:pt idx="380">
                  <c:v>1.1891960000000004E-3</c:v>
                </c:pt>
                <c:pt idx="381">
                  <c:v>1.0230490000000001E-3</c:v>
                </c:pt>
                <c:pt idx="382">
                  <c:v>8.2943870000000018E-4</c:v>
                </c:pt>
                <c:pt idx="383">
                  <c:v>6.2759000000000024E-4</c:v>
                </c:pt>
                <c:pt idx="384">
                  <c:v>4.8890490000000027E-4</c:v>
                </c:pt>
                <c:pt idx="385">
                  <c:v>4.7517370000000014E-4</c:v>
                </c:pt>
                <c:pt idx="386">
                  <c:v>5.4932220000000059E-4</c:v>
                </c:pt>
                <c:pt idx="387">
                  <c:v>7.6490200000000025E-4</c:v>
                </c:pt>
                <c:pt idx="388">
                  <c:v>1.017556E-3</c:v>
                </c:pt>
                <c:pt idx="389">
                  <c:v>1.0807200000000001E-3</c:v>
                </c:pt>
                <c:pt idx="390">
                  <c:v>8.5827420000000073E-4</c:v>
                </c:pt>
                <c:pt idx="391">
                  <c:v>4.6556190000000017E-4</c:v>
                </c:pt>
                <c:pt idx="392">
                  <c:v>1.9780350000000012E-4</c:v>
                </c:pt>
                <c:pt idx="393">
                  <c:v>3.2138430000000013E-4</c:v>
                </c:pt>
                <c:pt idx="394">
                  <c:v>7.8824510000000028E-4</c:v>
                </c:pt>
                <c:pt idx="395">
                  <c:v>1.255106E-3</c:v>
                </c:pt>
                <c:pt idx="396">
                  <c:v>1.478924E-3</c:v>
                </c:pt>
                <c:pt idx="397">
                  <c:v>1.3649550000000006E-3</c:v>
                </c:pt>
                <c:pt idx="398">
                  <c:v>1.0999430000000001E-3</c:v>
                </c:pt>
                <c:pt idx="399">
                  <c:v>9.2006460000000048E-4</c:v>
                </c:pt>
                <c:pt idx="400">
                  <c:v>8.1982680000000001E-4</c:v>
                </c:pt>
                <c:pt idx="401">
                  <c:v>7.3881270000000028E-4</c:v>
                </c:pt>
                <c:pt idx="402">
                  <c:v>6.962460000000003E-4</c:v>
                </c:pt>
                <c:pt idx="403">
                  <c:v>7.9648380000000023E-4</c:v>
                </c:pt>
                <c:pt idx="404">
                  <c:v>1.0875850000000005E-3</c:v>
                </c:pt>
                <c:pt idx="405">
                  <c:v>1.521491E-3</c:v>
                </c:pt>
                <c:pt idx="406">
                  <c:v>1.8633980000000005E-3</c:v>
                </c:pt>
                <c:pt idx="407">
                  <c:v>1.8990990000000004E-3</c:v>
                </c:pt>
                <c:pt idx="408">
                  <c:v>1.6670420000000007E-3</c:v>
                </c:pt>
                <c:pt idx="409">
                  <c:v>1.4239999999999995E-3</c:v>
                </c:pt>
                <c:pt idx="410">
                  <c:v>1.3031650000000004E-3</c:v>
                </c:pt>
                <c:pt idx="411">
                  <c:v>1.3141500000000009E-3</c:v>
                </c:pt>
                <c:pt idx="412">
                  <c:v>1.4418499999999999E-3</c:v>
                </c:pt>
                <c:pt idx="413">
                  <c:v>1.5626850000000005E-3</c:v>
                </c:pt>
                <c:pt idx="414">
                  <c:v>1.5709230000000001E-3</c:v>
                </c:pt>
                <c:pt idx="415">
                  <c:v>1.5585650000000005E-3</c:v>
                </c:pt>
                <c:pt idx="416">
                  <c:v>1.5324760000000005E-3</c:v>
                </c:pt>
                <c:pt idx="417">
                  <c:v>1.3622090000000005E-3</c:v>
                </c:pt>
                <c:pt idx="418">
                  <c:v>1.1891960000000004E-3</c:v>
                </c:pt>
                <c:pt idx="419">
                  <c:v>1.1356440000000001E-3</c:v>
                </c:pt>
                <c:pt idx="420">
                  <c:v>1.1383910000000001E-3</c:v>
                </c:pt>
                <c:pt idx="421">
                  <c:v>1.2276430000000001E-3</c:v>
                </c:pt>
                <c:pt idx="422">
                  <c:v>1.3937909999999999E-3</c:v>
                </c:pt>
                <c:pt idx="423">
                  <c:v>1.3979100000000005E-3</c:v>
                </c:pt>
                <c:pt idx="424">
                  <c:v>1.275703E-3</c:v>
                </c:pt>
                <c:pt idx="425">
                  <c:v>1.2262700000000004E-3</c:v>
                </c:pt>
                <c:pt idx="426">
                  <c:v>1.2097929999999998E-3</c:v>
                </c:pt>
                <c:pt idx="427">
                  <c:v>1.2441209999999999E-3</c:v>
                </c:pt>
                <c:pt idx="428">
                  <c:v>1.3525970000000005E-3</c:v>
                </c:pt>
                <c:pt idx="429">
                  <c:v>1.3457320000000001E-3</c:v>
                </c:pt>
                <c:pt idx="430">
                  <c:v>1.1644800000000005E-3</c:v>
                </c:pt>
                <c:pt idx="431">
                  <c:v>9.489001000000006E-4</c:v>
                </c:pt>
                <c:pt idx="432">
                  <c:v>7.6490200000000025E-4</c:v>
                </c:pt>
                <c:pt idx="433">
                  <c:v>6.4544060000000026E-4</c:v>
                </c:pt>
                <c:pt idx="434">
                  <c:v>6.8526109999999998E-4</c:v>
                </c:pt>
                <c:pt idx="435">
                  <c:v>8.3493110000000005E-4</c:v>
                </c:pt>
                <c:pt idx="436">
                  <c:v>9.3791510000000046E-4</c:v>
                </c:pt>
                <c:pt idx="437">
                  <c:v>9.598851000000002E-4</c:v>
                </c:pt>
                <c:pt idx="438">
                  <c:v>9.2418390000000006E-4</c:v>
                </c:pt>
                <c:pt idx="439">
                  <c:v>8.5964730000000038E-4</c:v>
                </c:pt>
                <c:pt idx="440">
                  <c:v>8.5964730000000038E-4</c:v>
                </c:pt>
                <c:pt idx="441">
                  <c:v>9.7361630000000017E-4</c:v>
                </c:pt>
                <c:pt idx="442">
                  <c:v>1.1109280000000004E-3</c:v>
                </c:pt>
                <c:pt idx="443">
                  <c:v>1.1740920000000005E-3</c:v>
                </c:pt>
                <c:pt idx="444">
                  <c:v>1.1974349999999999E-3</c:v>
                </c:pt>
                <c:pt idx="445">
                  <c:v>1.2235239999999999E-3</c:v>
                </c:pt>
                <c:pt idx="446">
                  <c:v>1.2976730000000001E-3</c:v>
                </c:pt>
                <c:pt idx="447">
                  <c:v>1.4391039999999999E-3</c:v>
                </c:pt>
                <c:pt idx="448">
                  <c:v>1.5695500000000005E-3</c:v>
                </c:pt>
                <c:pt idx="449">
                  <c:v>1.5942660000000004E-3</c:v>
                </c:pt>
                <c:pt idx="450">
                  <c:v>1.5256099999999999E-3</c:v>
                </c:pt>
                <c:pt idx="451">
                  <c:v>1.3759400000000004E-3</c:v>
                </c:pt>
                <c:pt idx="452">
                  <c:v>1.1864500000000004E-3</c:v>
                </c:pt>
                <c:pt idx="453">
                  <c:v>1.047765E-3</c:v>
                </c:pt>
                <c:pt idx="454">
                  <c:v>9.8460120000000038E-4</c:v>
                </c:pt>
                <c:pt idx="455">
                  <c:v>1.0257949999999995E-3</c:v>
                </c:pt>
                <c:pt idx="456">
                  <c:v>1.200181E-3</c:v>
                </c:pt>
                <c:pt idx="457">
                  <c:v>1.428119E-3</c:v>
                </c:pt>
                <c:pt idx="458">
                  <c:v>1.6038780000000004E-3</c:v>
                </c:pt>
                <c:pt idx="459">
                  <c:v>1.7384440000000004E-3</c:v>
                </c:pt>
                <c:pt idx="460">
                  <c:v>1.813966E-3</c:v>
                </c:pt>
                <c:pt idx="461">
                  <c:v>1.835936E-3</c:v>
                </c:pt>
                <c:pt idx="462">
                  <c:v>1.8043540000000009E-3</c:v>
                </c:pt>
                <c:pt idx="463">
                  <c:v>1.7384440000000004E-3</c:v>
                </c:pt>
                <c:pt idx="464">
                  <c:v>1.6409530000000006E-3</c:v>
                </c:pt>
                <c:pt idx="465">
                  <c:v>1.6134900000000004E-3</c:v>
                </c:pt>
                <c:pt idx="466">
                  <c:v>1.6876390000000001E-3</c:v>
                </c:pt>
                <c:pt idx="467">
                  <c:v>1.7796380000000001E-3</c:v>
                </c:pt>
                <c:pt idx="468">
                  <c:v>1.8276970000000005E-3</c:v>
                </c:pt>
                <c:pt idx="469">
                  <c:v>1.826324E-3</c:v>
                </c:pt>
                <c:pt idx="470">
                  <c:v>1.8428010000000005E-3</c:v>
                </c:pt>
                <c:pt idx="471">
                  <c:v>1.9650090000000011E-3</c:v>
                </c:pt>
                <c:pt idx="472">
                  <c:v>2.1847080000000009E-3</c:v>
                </c:pt>
                <c:pt idx="473">
                  <c:v>2.3961690000000001E-3</c:v>
                </c:pt>
                <c:pt idx="474">
                  <c:v>2.5760470000000001E-3</c:v>
                </c:pt>
                <c:pt idx="475">
                  <c:v>2.7229710000000007E-3</c:v>
                </c:pt>
                <c:pt idx="476">
                  <c:v>2.8849990000000009E-3</c:v>
                </c:pt>
                <c:pt idx="477">
                  <c:v>3.1088180000000002E-3</c:v>
                </c:pt>
                <c:pt idx="478">
                  <c:v>3.3257709999999999E-3</c:v>
                </c:pt>
                <c:pt idx="479">
                  <c:v>3.427382000000001E-3</c:v>
                </c:pt>
                <c:pt idx="480">
                  <c:v>3.420516000000001E-3</c:v>
                </c:pt>
                <c:pt idx="481">
                  <c:v>3.3779489999999999E-3</c:v>
                </c:pt>
                <c:pt idx="482">
                  <c:v>3.408158000000001E-3</c:v>
                </c:pt>
                <c:pt idx="483">
                  <c:v>3.626484000000001E-3</c:v>
                </c:pt>
                <c:pt idx="484">
                  <c:v>4.1455229999999999E-3</c:v>
                </c:pt>
                <c:pt idx="485">
                  <c:v>4.8801430000000017E-3</c:v>
                </c:pt>
                <c:pt idx="486">
                  <c:v>5.6655669999999998E-3</c:v>
                </c:pt>
                <c:pt idx="487">
                  <c:v>6.3933210000000022E-3</c:v>
                </c:pt>
                <c:pt idx="488">
                  <c:v>6.8848980000000021E-3</c:v>
                </c:pt>
                <c:pt idx="489">
                  <c:v>7.1073430000000021E-3</c:v>
                </c:pt>
                <c:pt idx="490">
                  <c:v>7.3242960000000018E-3</c:v>
                </c:pt>
                <c:pt idx="491">
                  <c:v>7.7623210000000034E-3</c:v>
                </c:pt>
                <c:pt idx="492">
                  <c:v>8.4296580000000048E-3</c:v>
                </c:pt>
                <c:pt idx="493">
                  <c:v>9.245291000000001E-3</c:v>
                </c:pt>
                <c:pt idx="494">
                  <c:v>9.9359700000000006E-3</c:v>
                </c:pt>
                <c:pt idx="495">
                  <c:v>1.0233939999999999E-2</c:v>
                </c:pt>
                <c:pt idx="496">
                  <c:v>1.0324560000000003E-2</c:v>
                </c:pt>
                <c:pt idx="497">
                  <c:v>1.0614289999999998E-2</c:v>
                </c:pt>
                <c:pt idx="498">
                  <c:v>1.1222580000000006E-2</c:v>
                </c:pt>
                <c:pt idx="499">
                  <c:v>1.2051949999999997E-2</c:v>
                </c:pt>
                <c:pt idx="500">
                  <c:v>1.2908780000000003E-2</c:v>
                </c:pt>
                <c:pt idx="501">
                  <c:v>1.347725E-2</c:v>
                </c:pt>
                <c:pt idx="502">
                  <c:v>1.375324E-2</c:v>
                </c:pt>
                <c:pt idx="503">
                  <c:v>1.4121239999999998E-2</c:v>
                </c:pt>
                <c:pt idx="504">
                  <c:v>1.4673229999999999E-2</c:v>
                </c:pt>
                <c:pt idx="505">
                  <c:v>1.5357050000000001E-2</c:v>
                </c:pt>
                <c:pt idx="506">
                  <c:v>1.6187790000000001E-2</c:v>
                </c:pt>
                <c:pt idx="507">
                  <c:v>1.6995180000000006E-2</c:v>
                </c:pt>
                <c:pt idx="508">
                  <c:v>1.7668010000000001E-2</c:v>
                </c:pt>
                <c:pt idx="509">
                  <c:v>1.8274930000000002E-2</c:v>
                </c:pt>
                <c:pt idx="510">
                  <c:v>1.8752770000000005E-2</c:v>
                </c:pt>
                <c:pt idx="511">
                  <c:v>1.906996E-2</c:v>
                </c:pt>
                <c:pt idx="512">
                  <c:v>1.9347330000000006E-2</c:v>
                </c:pt>
                <c:pt idx="513">
                  <c:v>1.9568410000000001E-2</c:v>
                </c:pt>
                <c:pt idx="514">
                  <c:v>1.9818310000000002E-2</c:v>
                </c:pt>
                <c:pt idx="515">
                  <c:v>2.0237120000000008E-2</c:v>
                </c:pt>
                <c:pt idx="516">
                  <c:v>2.0804210000000014E-2</c:v>
                </c:pt>
                <c:pt idx="517">
                  <c:v>2.1494889999999999E-2</c:v>
                </c:pt>
                <c:pt idx="518">
                  <c:v>2.2149870000000006E-2</c:v>
                </c:pt>
                <c:pt idx="519">
                  <c:v>2.2550819999999999E-2</c:v>
                </c:pt>
                <c:pt idx="520">
                  <c:v>2.2725209999999999E-2</c:v>
                </c:pt>
                <c:pt idx="521">
                  <c:v>2.2911950000000007E-2</c:v>
                </c:pt>
                <c:pt idx="522">
                  <c:v>2.3220910000000001E-2</c:v>
                </c:pt>
                <c:pt idx="523">
                  <c:v>2.3665800000000001E-2</c:v>
                </c:pt>
                <c:pt idx="524">
                  <c:v>2.4009080000000002E-2</c:v>
                </c:pt>
                <c:pt idx="525">
                  <c:v>2.4063999999999999E-2</c:v>
                </c:pt>
                <c:pt idx="526">
                  <c:v>2.3991229999999999E-2</c:v>
                </c:pt>
                <c:pt idx="527">
                  <c:v>2.4000839999999999E-2</c:v>
                </c:pt>
                <c:pt idx="528">
                  <c:v>2.4246630000000002E-2</c:v>
                </c:pt>
                <c:pt idx="529">
                  <c:v>2.4666799999999992E-2</c:v>
                </c:pt>
                <c:pt idx="530">
                  <c:v>2.500459E-2</c:v>
                </c:pt>
                <c:pt idx="531">
                  <c:v>2.5141899999999998E-2</c:v>
                </c:pt>
                <c:pt idx="532">
                  <c:v>2.5189960000000008E-2</c:v>
                </c:pt>
                <c:pt idx="533">
                  <c:v>2.527372000000001E-2</c:v>
                </c:pt>
                <c:pt idx="534">
                  <c:v>2.5431630000000014E-2</c:v>
                </c:pt>
                <c:pt idx="535">
                  <c:v>2.5640340000000015E-2</c:v>
                </c:pt>
                <c:pt idx="536">
                  <c:v>2.5759799999999999E-2</c:v>
                </c:pt>
                <c:pt idx="537">
                  <c:v>2.5732339999999999E-2</c:v>
                </c:pt>
                <c:pt idx="538">
                  <c:v>2.5610129999999998E-2</c:v>
                </c:pt>
                <c:pt idx="539">
                  <c:v>2.5511269999999999E-2</c:v>
                </c:pt>
                <c:pt idx="540">
                  <c:v>2.5457720000000007E-2</c:v>
                </c:pt>
                <c:pt idx="541">
                  <c:v>2.5382200000000001E-2</c:v>
                </c:pt>
                <c:pt idx="542">
                  <c:v>2.524214000000001E-2</c:v>
                </c:pt>
                <c:pt idx="543">
                  <c:v>2.5005960000000011E-2</c:v>
                </c:pt>
                <c:pt idx="544">
                  <c:v>2.4809609999999999E-2</c:v>
                </c:pt>
                <c:pt idx="545">
                  <c:v>2.481235E-2</c:v>
                </c:pt>
                <c:pt idx="546">
                  <c:v>2.499498E-2</c:v>
                </c:pt>
                <c:pt idx="547">
                  <c:v>2.5150140000000001E-2</c:v>
                </c:pt>
                <c:pt idx="548">
                  <c:v>2.5045780000000007E-2</c:v>
                </c:pt>
                <c:pt idx="549">
                  <c:v>2.4647580000000002E-2</c:v>
                </c:pt>
                <c:pt idx="550">
                  <c:v>2.4198569999999985E-2</c:v>
                </c:pt>
                <c:pt idx="551">
                  <c:v>2.390335E-2</c:v>
                </c:pt>
                <c:pt idx="552">
                  <c:v>2.3734449999999997E-2</c:v>
                </c:pt>
                <c:pt idx="553">
                  <c:v>2.3549079999999997E-2</c:v>
                </c:pt>
                <c:pt idx="554">
                  <c:v>2.3176970000000002E-2</c:v>
                </c:pt>
                <c:pt idx="555">
                  <c:v>2.2642820000000008E-2</c:v>
                </c:pt>
                <c:pt idx="556">
                  <c:v>2.222265E-2</c:v>
                </c:pt>
                <c:pt idx="557">
                  <c:v>2.1976860000000008E-2</c:v>
                </c:pt>
                <c:pt idx="558">
                  <c:v>2.1683010000000013E-2</c:v>
                </c:pt>
                <c:pt idx="559">
                  <c:v>2.121615E-2</c:v>
                </c:pt>
                <c:pt idx="560">
                  <c:v>2.0600990000000007E-2</c:v>
                </c:pt>
                <c:pt idx="561">
                  <c:v>1.9952880000000006E-2</c:v>
                </c:pt>
                <c:pt idx="562">
                  <c:v>1.9590380000000008E-2</c:v>
                </c:pt>
                <c:pt idx="563">
                  <c:v>1.9523090000000007E-2</c:v>
                </c:pt>
                <c:pt idx="564">
                  <c:v>1.9451690000000001E-2</c:v>
                </c:pt>
                <c:pt idx="565">
                  <c:v>1.9175690000000002E-2</c:v>
                </c:pt>
                <c:pt idx="566">
                  <c:v>1.8664890000000003E-2</c:v>
                </c:pt>
                <c:pt idx="567">
                  <c:v>1.7971470000000003E-2</c:v>
                </c:pt>
                <c:pt idx="568">
                  <c:v>1.7326100000000001E-2</c:v>
                </c:pt>
                <c:pt idx="569">
                  <c:v>1.6867480000000008E-2</c:v>
                </c:pt>
                <c:pt idx="570">
                  <c:v>1.6496739999999999E-2</c:v>
                </c:pt>
                <c:pt idx="571">
                  <c:v>1.6150710000000002E-2</c:v>
                </c:pt>
                <c:pt idx="572">
                  <c:v>1.5779970000000001E-2</c:v>
                </c:pt>
                <c:pt idx="573">
                  <c:v>1.5293880000000001E-2</c:v>
                </c:pt>
                <c:pt idx="574">
                  <c:v>1.469932E-2</c:v>
                </c:pt>
                <c:pt idx="575">
                  <c:v>1.407043E-2</c:v>
                </c:pt>
                <c:pt idx="576">
                  <c:v>1.3442920000000004E-2</c:v>
                </c:pt>
                <c:pt idx="577">
                  <c:v>1.2970570000000004E-2</c:v>
                </c:pt>
                <c:pt idx="578">
                  <c:v>1.2705549999999999E-2</c:v>
                </c:pt>
                <c:pt idx="579">
                  <c:v>1.2484480000000001E-2</c:v>
                </c:pt>
                <c:pt idx="580">
                  <c:v>1.216454E-2</c:v>
                </c:pt>
                <c:pt idx="581">
                  <c:v>1.1688070000000007E-2</c:v>
                </c:pt>
                <c:pt idx="582">
                  <c:v>1.1081150000000005E-2</c:v>
                </c:pt>
                <c:pt idx="583">
                  <c:v>1.0645870000000005E-2</c:v>
                </c:pt>
                <c:pt idx="584">
                  <c:v>1.047149E-2</c:v>
                </c:pt>
                <c:pt idx="585">
                  <c:v>1.036713E-2</c:v>
                </c:pt>
                <c:pt idx="586">
                  <c:v>1.020098E-2</c:v>
                </c:pt>
                <c:pt idx="587">
                  <c:v>9.9194930000000084E-3</c:v>
                </c:pt>
                <c:pt idx="588">
                  <c:v>9.5775860000000077E-3</c:v>
                </c:pt>
                <c:pt idx="589">
                  <c:v>9.3523940000000069E-3</c:v>
                </c:pt>
                <c:pt idx="590">
                  <c:v>9.1986050000000003E-3</c:v>
                </c:pt>
                <c:pt idx="591">
                  <c:v>8.8113850000000049E-3</c:v>
                </c:pt>
                <c:pt idx="592">
                  <c:v>8.1701380000000004E-3</c:v>
                </c:pt>
                <c:pt idx="593">
                  <c:v>7.4835780000000037E-3</c:v>
                </c:pt>
                <c:pt idx="594">
                  <c:v>7.0922390000000019E-3</c:v>
                </c:pt>
                <c:pt idx="595">
                  <c:v>7.1210740000000015E-3</c:v>
                </c:pt>
                <c:pt idx="596">
                  <c:v>7.368236000000002E-3</c:v>
                </c:pt>
                <c:pt idx="597">
                  <c:v>7.4904440000000032E-3</c:v>
                </c:pt>
                <c:pt idx="598">
                  <c:v>7.2789830000000019E-3</c:v>
                </c:pt>
                <c:pt idx="599">
                  <c:v>6.8519430000000036E-3</c:v>
                </c:pt>
                <c:pt idx="600">
                  <c:v>6.4413800000000035E-3</c:v>
                </c:pt>
                <c:pt idx="601">
                  <c:v>6.1461590000000017E-3</c:v>
                </c:pt>
                <c:pt idx="602">
                  <c:v>5.9168480000000023E-3</c:v>
                </c:pt>
                <c:pt idx="603">
                  <c:v>5.7520740000000002E-3</c:v>
                </c:pt>
                <c:pt idx="604">
                  <c:v>5.6339850000000002E-3</c:v>
                </c:pt>
                <c:pt idx="605">
                  <c:v>5.6216270000000023E-3</c:v>
                </c:pt>
                <c:pt idx="606">
                  <c:v>5.723238000000002E-3</c:v>
                </c:pt>
                <c:pt idx="607">
                  <c:v>5.7575660000000004E-3</c:v>
                </c:pt>
                <c:pt idx="608">
                  <c:v>5.5612100000000022E-3</c:v>
                </c:pt>
                <c:pt idx="609">
                  <c:v>5.0723790000000036E-3</c:v>
                </c:pt>
                <c:pt idx="610">
                  <c:v>4.4187740000000003E-3</c:v>
                </c:pt>
                <c:pt idx="611">
                  <c:v>3.9587789999999999E-3</c:v>
                </c:pt>
                <c:pt idx="612">
                  <c:v>3.9738830000000001E-3</c:v>
                </c:pt>
                <c:pt idx="613">
                  <c:v>4.3446259999999999E-3</c:v>
                </c:pt>
                <c:pt idx="614">
                  <c:v>4.6961440000000002E-3</c:v>
                </c:pt>
                <c:pt idx="615">
                  <c:v>4.7167410000000035E-3</c:v>
                </c:pt>
                <c:pt idx="616">
                  <c:v>4.378954E-3</c:v>
                </c:pt>
                <c:pt idx="617">
                  <c:v>3.9285700000000019E-3</c:v>
                </c:pt>
                <c:pt idx="618">
                  <c:v>3.6882740000000018E-3</c:v>
                </c:pt>
                <c:pt idx="619">
                  <c:v>3.6635580000000017E-3</c:v>
                </c:pt>
                <c:pt idx="620">
                  <c:v>3.6347230000000012E-3</c:v>
                </c:pt>
                <c:pt idx="621">
                  <c:v>3.5289930000000007E-3</c:v>
                </c:pt>
                <c:pt idx="622">
                  <c:v>3.465829000000001E-3</c:v>
                </c:pt>
                <c:pt idx="623">
                  <c:v>3.4012920000000002E-3</c:v>
                </c:pt>
                <c:pt idx="624">
                  <c:v>3.2900700000000008E-3</c:v>
                </c:pt>
                <c:pt idx="625">
                  <c:v>3.1555040000000012E-3</c:v>
                </c:pt>
                <c:pt idx="626">
                  <c:v>2.9660130000000009E-3</c:v>
                </c:pt>
                <c:pt idx="627">
                  <c:v>2.846552E-3</c:v>
                </c:pt>
                <c:pt idx="628">
                  <c:v>2.8946110000000009E-3</c:v>
                </c:pt>
                <c:pt idx="629">
                  <c:v>2.900104000000001E-3</c:v>
                </c:pt>
                <c:pt idx="630">
                  <c:v>2.6941360000000011E-3</c:v>
                </c:pt>
                <c:pt idx="631">
                  <c:v>2.4730630000000002E-3</c:v>
                </c:pt>
                <c:pt idx="632">
                  <c:v>2.4099000000000008E-3</c:v>
                </c:pt>
                <c:pt idx="633">
                  <c:v>2.5266149999999999E-3</c:v>
                </c:pt>
                <c:pt idx="634">
                  <c:v>2.7284640000000012E-3</c:v>
                </c:pt>
                <c:pt idx="635">
                  <c:v>2.775150000000001E-3</c:v>
                </c:pt>
                <c:pt idx="636">
                  <c:v>2.5746739999999999E-3</c:v>
                </c:pt>
                <c:pt idx="637">
                  <c:v>2.352229E-3</c:v>
                </c:pt>
                <c:pt idx="638">
                  <c:v>2.2396330000000009E-3</c:v>
                </c:pt>
                <c:pt idx="639">
                  <c:v>2.1242910000000012E-3</c:v>
                </c:pt>
                <c:pt idx="640">
                  <c:v>1.9650090000000011E-3</c:v>
                </c:pt>
                <c:pt idx="641">
                  <c:v>1.8455470000000003E-3</c:v>
                </c:pt>
                <c:pt idx="642">
                  <c:v>1.8331890000000005E-3</c:v>
                </c:pt>
                <c:pt idx="643">
                  <c:v>1.9485310000000005E-3</c:v>
                </c:pt>
                <c:pt idx="644">
                  <c:v>2.0364110000000001E-3</c:v>
                </c:pt>
                <c:pt idx="645">
                  <c:v>1.8318160000000004E-3</c:v>
                </c:pt>
                <c:pt idx="646">
                  <c:v>1.3677019999999999E-3</c:v>
                </c:pt>
                <c:pt idx="647">
                  <c:v>1.0587500000000004E-3</c:v>
                </c:pt>
                <c:pt idx="648">
                  <c:v>1.1205400000000006E-3</c:v>
                </c:pt>
                <c:pt idx="649">
                  <c:v>1.4088950000000001E-3</c:v>
                </c:pt>
                <c:pt idx="650">
                  <c:v>1.5887740000000005E-3</c:v>
                </c:pt>
                <c:pt idx="651">
                  <c:v>1.3800600000000004E-3</c:v>
                </c:pt>
                <c:pt idx="652">
                  <c:v>9.1045270000000042E-4</c:v>
                </c:pt>
                <c:pt idx="653">
                  <c:v>6.2209750000000001E-4</c:v>
                </c:pt>
                <c:pt idx="654">
                  <c:v>7.3332030000000041E-4</c:v>
                </c:pt>
                <c:pt idx="655">
                  <c:v>1.0903310000000004E-3</c:v>
                </c:pt>
                <c:pt idx="656">
                  <c:v>1.4500890000000001E-3</c:v>
                </c:pt>
                <c:pt idx="657">
                  <c:v>1.6478180000000005E-3</c:v>
                </c:pt>
                <c:pt idx="658">
                  <c:v>1.7109820000000004E-3</c:v>
                </c:pt>
                <c:pt idx="659">
                  <c:v>1.720594E-3</c:v>
                </c:pt>
                <c:pt idx="660">
                  <c:v>1.6011320000000003E-3</c:v>
                </c:pt>
                <c:pt idx="661">
                  <c:v>1.3004190000000001E-3</c:v>
                </c:pt>
                <c:pt idx="662">
                  <c:v>1.0340340000000001E-3</c:v>
                </c:pt>
                <c:pt idx="663">
                  <c:v>1.018929E-3</c:v>
                </c:pt>
                <c:pt idx="664">
                  <c:v>1.2454939999999998E-3</c:v>
                </c:pt>
                <c:pt idx="665">
                  <c:v>1.5915200000000001E-3</c:v>
                </c:pt>
                <c:pt idx="666">
                  <c:v>1.8112190000000004E-3</c:v>
                </c:pt>
                <c:pt idx="667">
                  <c:v>1.8071000000000005E-3</c:v>
                </c:pt>
                <c:pt idx="668">
                  <c:v>1.813966E-3</c:v>
                </c:pt>
                <c:pt idx="669">
                  <c:v>1.9224420000000008E-3</c:v>
                </c:pt>
                <c:pt idx="670">
                  <c:v>1.9897249999999999E-3</c:v>
                </c:pt>
                <c:pt idx="671">
                  <c:v>1.8785020000000009E-3</c:v>
                </c:pt>
                <c:pt idx="672">
                  <c:v>1.5846550000000004E-3</c:v>
                </c:pt>
                <c:pt idx="673">
                  <c:v>1.2866880000000005E-3</c:v>
                </c:pt>
                <c:pt idx="674">
                  <c:v>1.1411370000000004E-3</c:v>
                </c:pt>
                <c:pt idx="675">
                  <c:v>1.1301520000000006E-3</c:v>
                </c:pt>
                <c:pt idx="676">
                  <c:v>1.1274060000000001E-3</c:v>
                </c:pt>
                <c:pt idx="677">
                  <c:v>1.018929E-3</c:v>
                </c:pt>
                <c:pt idx="678">
                  <c:v>8.472892000000007E-4</c:v>
                </c:pt>
                <c:pt idx="679">
                  <c:v>7.6902140000000019E-4</c:v>
                </c:pt>
                <c:pt idx="680">
                  <c:v>6.8938040000000021E-4</c:v>
                </c:pt>
                <c:pt idx="681">
                  <c:v>5.1636729999999999E-4</c:v>
                </c:pt>
                <c:pt idx="682">
                  <c:v>2.8431000000000018E-4</c:v>
                </c:pt>
                <c:pt idx="683">
                  <c:v>7.9715150000000056E-5</c:v>
                </c:pt>
                <c:pt idx="684">
                  <c:v>1.0717750000000004E-4</c:v>
                </c:pt>
                <c:pt idx="685">
                  <c:v>3.8454780000000006E-4</c:v>
                </c:pt>
                <c:pt idx="686">
                  <c:v>6.2621690000000028E-4</c:v>
                </c:pt>
                <c:pt idx="687">
                  <c:v>6.5779870000000004E-4</c:v>
                </c:pt>
                <c:pt idx="688">
                  <c:v>4.6968120000000013E-4</c:v>
                </c:pt>
                <c:pt idx="689">
                  <c:v>2.2801210000000021E-4</c:v>
                </c:pt>
                <c:pt idx="690">
                  <c:v>1.9093790000000005E-4</c:v>
                </c:pt>
                <c:pt idx="691">
                  <c:v>3.8866710000000013E-4</c:v>
                </c:pt>
                <c:pt idx="692">
                  <c:v>6.0150070000000017E-4</c:v>
                </c:pt>
                <c:pt idx="693">
                  <c:v>7.2645469999999999E-4</c:v>
                </c:pt>
                <c:pt idx="694">
                  <c:v>7.3606650000000023E-4</c:v>
                </c:pt>
                <c:pt idx="695">
                  <c:v>6.4681370000000023E-4</c:v>
                </c:pt>
                <c:pt idx="696">
                  <c:v>5.7815770000000028E-4</c:v>
                </c:pt>
                <c:pt idx="697">
                  <c:v>5.2460600000000049E-4</c:v>
                </c:pt>
                <c:pt idx="698">
                  <c:v>4.7105430000000015E-4</c:v>
                </c:pt>
                <c:pt idx="699">
                  <c:v>4.4359190000000021E-4</c:v>
                </c:pt>
                <c:pt idx="700">
                  <c:v>4.7242749999999999E-4</c:v>
                </c:pt>
                <c:pt idx="701">
                  <c:v>5.2185980000000022E-4</c:v>
                </c:pt>
                <c:pt idx="702">
                  <c:v>5.1774040000000018E-4</c:v>
                </c:pt>
                <c:pt idx="703">
                  <c:v>4.1201019999999983E-4</c:v>
                </c:pt>
                <c:pt idx="704">
                  <c:v>2.8156380000000003E-4</c:v>
                </c:pt>
                <c:pt idx="705">
                  <c:v>2.0878840000000012E-4</c:v>
                </c:pt>
                <c:pt idx="706">
                  <c:v>2.4448950000000009E-4</c:v>
                </c:pt>
                <c:pt idx="707">
                  <c:v>3.8592089999999997E-4</c:v>
                </c:pt>
                <c:pt idx="708">
                  <c:v>5.0812860000000036E-4</c:v>
                </c:pt>
                <c:pt idx="709">
                  <c:v>5.1224790000000027E-4</c:v>
                </c:pt>
                <c:pt idx="710">
                  <c:v>4.6281559999999982E-4</c:v>
                </c:pt>
                <c:pt idx="711">
                  <c:v>4.4633820000000018E-4</c:v>
                </c:pt>
                <c:pt idx="712">
                  <c:v>4.7929309999999997E-4</c:v>
                </c:pt>
                <c:pt idx="713">
                  <c:v>5.891427000000002E-4</c:v>
                </c:pt>
                <c:pt idx="714">
                  <c:v>6.9349980000000036E-4</c:v>
                </c:pt>
                <c:pt idx="715">
                  <c:v>6.9212670000000039E-4</c:v>
                </c:pt>
                <c:pt idx="716">
                  <c:v>6.0287390000000017E-4</c:v>
                </c:pt>
                <c:pt idx="717">
                  <c:v>5.0263610000000024E-4</c:v>
                </c:pt>
                <c:pt idx="718">
                  <c:v>4.6556190000000017E-4</c:v>
                </c:pt>
                <c:pt idx="719">
                  <c:v>5.7953080000000025E-4</c:v>
                </c:pt>
                <c:pt idx="720">
                  <c:v>7.923644000000004E-4</c:v>
                </c:pt>
                <c:pt idx="721">
                  <c:v>9.8734750000000079E-4</c:v>
                </c:pt>
                <c:pt idx="722">
                  <c:v>1.0807200000000001E-3</c:v>
                </c:pt>
                <c:pt idx="723">
                  <c:v>1.0051979999999999E-3</c:v>
                </c:pt>
                <c:pt idx="724">
                  <c:v>8.6513980000000018E-4</c:v>
                </c:pt>
                <c:pt idx="725">
                  <c:v>7.8687190000000027E-4</c:v>
                </c:pt>
                <c:pt idx="726">
                  <c:v>7.6627510000000021E-4</c:v>
                </c:pt>
                <c:pt idx="727">
                  <c:v>7.1546970000000017E-4</c:v>
                </c:pt>
                <c:pt idx="728">
                  <c:v>5.7678459999999999E-4</c:v>
                </c:pt>
                <c:pt idx="729">
                  <c:v>3.8729400000000005E-4</c:v>
                </c:pt>
                <c:pt idx="730">
                  <c:v>2.6645950000000015E-4</c:v>
                </c:pt>
                <c:pt idx="731">
                  <c:v>3.1589180000000011E-4</c:v>
                </c:pt>
                <c:pt idx="732">
                  <c:v>5.0812860000000036E-4</c:v>
                </c:pt>
                <c:pt idx="733">
                  <c:v>6.4955990000000027E-4</c:v>
                </c:pt>
                <c:pt idx="734">
                  <c:v>6.2072440000000037E-4</c:v>
                </c:pt>
                <c:pt idx="735">
                  <c:v>5.3833720000000024E-4</c:v>
                </c:pt>
                <c:pt idx="736">
                  <c:v>5.1911350000000004E-4</c:v>
                </c:pt>
                <c:pt idx="737">
                  <c:v>5.7266520000000048E-4</c:v>
                </c:pt>
                <c:pt idx="738">
                  <c:v>6.4406750000000029E-4</c:v>
                </c:pt>
                <c:pt idx="739">
                  <c:v>5.7541150000000002E-4</c:v>
                </c:pt>
                <c:pt idx="740">
                  <c:v>3.3786170000000009E-4</c:v>
                </c:pt>
                <c:pt idx="741">
                  <c:v>8.520763000000003E-5</c:v>
                </c:pt>
                <c:pt idx="742">
                  <c:v>-2.7388210000000017E-5</c:v>
                </c:pt>
                <c:pt idx="743">
                  <c:v>1.2432270000000004E-5</c:v>
                </c:pt>
                <c:pt idx="744">
                  <c:v>5.9118350000000037E-5</c:v>
                </c:pt>
                <c:pt idx="745">
                  <c:v>9.6192590000000045E-5</c:v>
                </c:pt>
                <c:pt idx="746">
                  <c:v>1.2502810000000004E-4</c:v>
                </c:pt>
                <c:pt idx="747">
                  <c:v>1.3052060000000001E-4</c:v>
                </c:pt>
                <c:pt idx="748">
                  <c:v>1.3052060000000001E-4</c:v>
                </c:pt>
                <c:pt idx="749">
                  <c:v>5.637211000000003E-5</c:v>
                </c:pt>
                <c:pt idx="750">
                  <c:v>-1.5096900000000001E-4</c:v>
                </c:pt>
                <c:pt idx="751">
                  <c:v>-3.1848960000000018E-4</c:v>
                </c:pt>
                <c:pt idx="752">
                  <c:v>-2.8416159999999999E-4</c:v>
                </c:pt>
                <c:pt idx="753">
                  <c:v>-5.7596850000000035E-5</c:v>
                </c:pt>
                <c:pt idx="754">
                  <c:v>2.1702710000000004E-4</c:v>
                </c:pt>
                <c:pt idx="755">
                  <c:v>2.911756E-4</c:v>
                </c:pt>
                <c:pt idx="756">
                  <c:v>7.9715150000000056E-5</c:v>
                </c:pt>
                <c:pt idx="757">
                  <c:v>-2.7180360000000014E-4</c:v>
                </c:pt>
                <c:pt idx="758">
                  <c:v>-5.4093510000000034E-4</c:v>
                </c:pt>
                <c:pt idx="759">
                  <c:v>-5.3406950000000025E-4</c:v>
                </c:pt>
                <c:pt idx="760">
                  <c:v>-3.088778000000001E-4</c:v>
                </c:pt>
                <c:pt idx="761">
                  <c:v>-6.1716210000000059E-5</c:v>
                </c:pt>
                <c:pt idx="762">
                  <c:v>1.4425180000000005E-4</c:v>
                </c:pt>
                <c:pt idx="763">
                  <c:v>2.2801210000000021E-4</c:v>
                </c:pt>
                <c:pt idx="764">
                  <c:v>2.0329589999999997E-4</c:v>
                </c:pt>
                <c:pt idx="765">
                  <c:v>1.3601310000000005E-4</c:v>
                </c:pt>
                <c:pt idx="766">
                  <c:v>3.0282830000000016E-5</c:v>
                </c:pt>
                <c:pt idx="767">
                  <c:v>-1.1526790000000004E-4</c:v>
                </c:pt>
                <c:pt idx="768">
                  <c:v>-1.4822280000000005E-4</c:v>
                </c:pt>
                <c:pt idx="769">
                  <c:v>-2.326885E-5</c:v>
                </c:pt>
                <c:pt idx="770">
                  <c:v>1.9917660000000006E-4</c:v>
                </c:pt>
                <c:pt idx="771">
                  <c:v>4.0789080000000022E-4</c:v>
                </c:pt>
                <c:pt idx="772">
                  <c:v>4.477113000000001E-4</c:v>
                </c:pt>
                <c:pt idx="773">
                  <c:v>3.2001110000000029E-4</c:v>
                </c:pt>
                <c:pt idx="774">
                  <c:v>1.7171420000000004E-4</c:v>
                </c:pt>
                <c:pt idx="775">
                  <c:v>1.9505720000000012E-4</c:v>
                </c:pt>
                <c:pt idx="776">
                  <c:v>4.0514460000000023E-4</c:v>
                </c:pt>
                <c:pt idx="777">
                  <c:v>6.7564920000000035E-4</c:v>
                </c:pt>
                <c:pt idx="778">
                  <c:v>8.3355800000000074E-4</c:v>
                </c:pt>
                <c:pt idx="779">
                  <c:v>8.1982680000000001E-4</c:v>
                </c:pt>
                <c:pt idx="780">
                  <c:v>6.9212670000000039E-4</c:v>
                </c:pt>
                <c:pt idx="781">
                  <c:v>5.5756090000000044E-4</c:v>
                </c:pt>
                <c:pt idx="782">
                  <c:v>4.5595000000000016E-4</c:v>
                </c:pt>
                <c:pt idx="783">
                  <c:v>3.6807030000000017E-4</c:v>
                </c:pt>
                <c:pt idx="784">
                  <c:v>3.0216059999999998E-4</c:v>
                </c:pt>
                <c:pt idx="785">
                  <c:v>2.6234010000000015E-4</c:v>
                </c:pt>
                <c:pt idx="786">
                  <c:v>2.6920569999999998E-4</c:v>
                </c:pt>
                <c:pt idx="787">
                  <c:v>3.3786170000000009E-4</c:v>
                </c:pt>
                <c:pt idx="788">
                  <c:v>4.3398010000000024E-4</c:v>
                </c:pt>
                <c:pt idx="789">
                  <c:v>5.3696410000000049E-4</c:v>
                </c:pt>
                <c:pt idx="790">
                  <c:v>6.7290300000000019E-4</c:v>
                </c:pt>
                <c:pt idx="791">
                  <c:v>7.6902140000000019E-4</c:v>
                </c:pt>
                <c:pt idx="792">
                  <c:v>7.5940950000000023E-4</c:v>
                </c:pt>
                <c:pt idx="793">
                  <c:v>6.989923000000006E-4</c:v>
                </c:pt>
                <c:pt idx="794">
                  <c:v>6.1248569999999987E-4</c:v>
                </c:pt>
                <c:pt idx="795">
                  <c:v>5.6030710000000027E-4</c:v>
                </c:pt>
                <c:pt idx="796">
                  <c:v>5.9051580000000028E-4</c:v>
                </c:pt>
                <c:pt idx="797">
                  <c:v>6.0424700000000025E-4</c:v>
                </c:pt>
                <c:pt idx="798">
                  <c:v>4.9439740000000018E-4</c:v>
                </c:pt>
                <c:pt idx="799">
                  <c:v>3.6532410000000018E-4</c:v>
                </c:pt>
                <c:pt idx="800">
                  <c:v>3.227574000000002E-4</c:v>
                </c:pt>
                <c:pt idx="801">
                  <c:v>3.7630910000000027E-4</c:v>
                </c:pt>
                <c:pt idx="802">
                  <c:v>4.7380060000000023E-4</c:v>
                </c:pt>
                <c:pt idx="803">
                  <c:v>5.3009849999999996E-4</c:v>
                </c:pt>
                <c:pt idx="804">
                  <c:v>4.5732310000000034E-4</c:v>
                </c:pt>
                <c:pt idx="805">
                  <c:v>4.3947259999999988E-4</c:v>
                </c:pt>
                <c:pt idx="806">
                  <c:v>6.7976860000000018E-4</c:v>
                </c:pt>
                <c:pt idx="807">
                  <c:v>1.049138E-3</c:v>
                </c:pt>
                <c:pt idx="808">
                  <c:v>1.311404E-3</c:v>
                </c:pt>
                <c:pt idx="809">
                  <c:v>1.3649550000000006E-3</c:v>
                </c:pt>
                <c:pt idx="810">
                  <c:v>1.2070469999999999E-3</c:v>
                </c:pt>
                <c:pt idx="811">
                  <c:v>1.0093170000000005E-3</c:v>
                </c:pt>
                <c:pt idx="812">
                  <c:v>1.0408990000000001E-3</c:v>
                </c:pt>
                <c:pt idx="813">
                  <c:v>1.1864500000000004E-3</c:v>
                </c:pt>
                <c:pt idx="814">
                  <c:v>1.2894339999999999E-3</c:v>
                </c:pt>
                <c:pt idx="815">
                  <c:v>1.417134E-3</c:v>
                </c:pt>
                <c:pt idx="816">
                  <c:v>1.6244750000000009E-3</c:v>
                </c:pt>
                <c:pt idx="817">
                  <c:v>1.8936070000000005E-3</c:v>
                </c:pt>
                <c:pt idx="818">
                  <c:v>2.1517530000000002E-3</c:v>
                </c:pt>
                <c:pt idx="819">
                  <c:v>2.1984389999999999E-3</c:v>
                </c:pt>
                <c:pt idx="820">
                  <c:v>1.9444120000000013E-3</c:v>
                </c:pt>
                <c:pt idx="821">
                  <c:v>1.6244750000000009E-3</c:v>
                </c:pt>
                <c:pt idx="822">
                  <c:v>1.4871630000000001E-3</c:v>
                </c:pt>
                <c:pt idx="823">
                  <c:v>1.587401E-3</c:v>
                </c:pt>
                <c:pt idx="824">
                  <c:v>1.8249510000000004E-3</c:v>
                </c:pt>
                <c:pt idx="825">
                  <c:v>1.9979640000000001E-3</c:v>
                </c:pt>
                <c:pt idx="826">
                  <c:v>1.9608900000000007E-3</c:v>
                </c:pt>
                <c:pt idx="827">
                  <c:v>1.7082350000000004E-3</c:v>
                </c:pt>
                <c:pt idx="828">
                  <c:v>1.3690750000000004E-3</c:v>
                </c:pt>
                <c:pt idx="829">
                  <c:v>1.049138E-3</c:v>
                </c:pt>
                <c:pt idx="830">
                  <c:v>8.8573660000000045E-4</c:v>
                </c:pt>
                <c:pt idx="831">
                  <c:v>1.0161830000000001E-3</c:v>
                </c:pt>
                <c:pt idx="832">
                  <c:v>1.4157609999999998E-3</c:v>
                </c:pt>
                <c:pt idx="833">
                  <c:v>1.8949800000000008E-3</c:v>
                </c:pt>
                <c:pt idx="834">
                  <c:v>2.1915740000000008E-3</c:v>
                </c:pt>
                <c:pt idx="835">
                  <c:v>2.187454000000001E-3</c:v>
                </c:pt>
                <c:pt idx="836">
                  <c:v>1.8922340000000005E-3</c:v>
                </c:pt>
                <c:pt idx="837">
                  <c:v>1.4802980000000001E-3</c:v>
                </c:pt>
                <c:pt idx="838">
                  <c:v>1.1891960000000004E-3</c:v>
                </c:pt>
                <c:pt idx="839">
                  <c:v>1.1191669999999999E-3</c:v>
                </c:pt>
                <c:pt idx="840">
                  <c:v>1.1946890000000005E-3</c:v>
                </c:pt>
                <c:pt idx="841">
                  <c:v>1.3924180000000005E-3</c:v>
                </c:pt>
                <c:pt idx="842">
                  <c:v>1.6162360000000005E-3</c:v>
                </c:pt>
                <c:pt idx="843">
                  <c:v>1.6519380000000001E-3</c:v>
                </c:pt>
                <c:pt idx="844">
                  <c:v>1.5503270000000004E-3</c:v>
                </c:pt>
                <c:pt idx="845">
                  <c:v>1.4555810000000001E-3</c:v>
                </c:pt>
                <c:pt idx="846">
                  <c:v>1.4308649999999999E-3</c:v>
                </c:pt>
                <c:pt idx="847">
                  <c:v>1.6107440000000005E-3</c:v>
                </c:pt>
                <c:pt idx="848">
                  <c:v>1.9732480000000008E-3</c:v>
                </c:pt>
                <c:pt idx="849">
                  <c:v>2.249245E-3</c:v>
                </c:pt>
                <c:pt idx="850">
                  <c:v>2.3027960000000002E-3</c:v>
                </c:pt>
                <c:pt idx="851">
                  <c:v>2.164111000000002E-3</c:v>
                </c:pt>
                <c:pt idx="852">
                  <c:v>1.8908600000000005E-3</c:v>
                </c:pt>
                <c:pt idx="853">
                  <c:v>1.6395790000000004E-3</c:v>
                </c:pt>
                <c:pt idx="854">
                  <c:v>1.5311030000000005E-3</c:v>
                </c:pt>
                <c:pt idx="855">
                  <c:v>1.5420880000000009E-3</c:v>
                </c:pt>
                <c:pt idx="856">
                  <c:v>1.6478180000000005E-3</c:v>
                </c:pt>
                <c:pt idx="857">
                  <c:v>1.749429E-3</c:v>
                </c:pt>
                <c:pt idx="858">
                  <c:v>1.7521750000000003E-3</c:v>
                </c:pt>
                <c:pt idx="859">
                  <c:v>1.5970130000000004E-3</c:v>
                </c:pt>
                <c:pt idx="860">
                  <c:v>1.3292540000000004E-3</c:v>
                </c:pt>
                <c:pt idx="861">
                  <c:v>1.0820930000000001E-3</c:v>
                </c:pt>
                <c:pt idx="862">
                  <c:v>1.0257949999999995E-3</c:v>
                </c:pt>
                <c:pt idx="863">
                  <c:v>1.1891960000000004E-3</c:v>
                </c:pt>
                <c:pt idx="864">
                  <c:v>1.4624470000000008E-3</c:v>
                </c:pt>
                <c:pt idx="865">
                  <c:v>1.6601760000000008E-3</c:v>
                </c:pt>
                <c:pt idx="866">
                  <c:v>1.6340870000000013E-3</c:v>
                </c:pt>
                <c:pt idx="867">
                  <c:v>1.4391039999999999E-3</c:v>
                </c:pt>
                <c:pt idx="868">
                  <c:v>1.2605980000000001E-3</c:v>
                </c:pt>
                <c:pt idx="869">
                  <c:v>1.2537329999999999E-3</c:v>
                </c:pt>
                <c:pt idx="870">
                  <c:v>1.4102680000000001E-3</c:v>
                </c:pt>
                <c:pt idx="871">
                  <c:v>1.5283570000000006E-3</c:v>
                </c:pt>
                <c:pt idx="872">
                  <c:v>1.447343E-3</c:v>
                </c:pt>
                <c:pt idx="873">
                  <c:v>1.1383910000000001E-3</c:v>
                </c:pt>
                <c:pt idx="874">
                  <c:v>7.8275260000000004E-4</c:v>
                </c:pt>
                <c:pt idx="875">
                  <c:v>6.0150070000000017E-4</c:v>
                </c:pt>
                <c:pt idx="876">
                  <c:v>6.0424700000000025E-4</c:v>
                </c:pt>
                <c:pt idx="877">
                  <c:v>6.838879000000003E-4</c:v>
                </c:pt>
                <c:pt idx="878">
                  <c:v>7.4705150000000037E-4</c:v>
                </c:pt>
                <c:pt idx="879">
                  <c:v>7.5254390000000025E-4</c:v>
                </c:pt>
                <c:pt idx="880">
                  <c:v>7.3057400000000033E-4</c:v>
                </c:pt>
                <c:pt idx="881">
                  <c:v>7.800063000000004E-4</c:v>
                </c:pt>
                <c:pt idx="882">
                  <c:v>8.4591610000000052E-4</c:v>
                </c:pt>
                <c:pt idx="883">
                  <c:v>8.6239350000000064E-4</c:v>
                </c:pt>
                <c:pt idx="884">
                  <c:v>8.9534840000000092E-4</c:v>
                </c:pt>
                <c:pt idx="885">
                  <c:v>9.8460120000000038E-4</c:v>
                </c:pt>
                <c:pt idx="886">
                  <c:v>1.1026900000000001E-3</c:v>
                </c:pt>
                <c:pt idx="887">
                  <c:v>1.1850770000000005E-3</c:v>
                </c:pt>
                <c:pt idx="888">
                  <c:v>1.0930780000000001E-3</c:v>
                </c:pt>
                <c:pt idx="889">
                  <c:v>7.800063000000004E-4</c:v>
                </c:pt>
                <c:pt idx="890">
                  <c:v>4.4359190000000021E-4</c:v>
                </c:pt>
                <c:pt idx="891">
                  <c:v>3.5021980000000014E-4</c:v>
                </c:pt>
                <c:pt idx="892">
                  <c:v>5.0538230000000029E-4</c:v>
                </c:pt>
                <c:pt idx="893">
                  <c:v>7.5529020000000022E-4</c:v>
                </c:pt>
                <c:pt idx="894">
                  <c:v>8.8573660000000045E-4</c:v>
                </c:pt>
                <c:pt idx="895">
                  <c:v>7.6902140000000019E-4</c:v>
                </c:pt>
                <c:pt idx="896">
                  <c:v>5.589340000000003E-4</c:v>
                </c:pt>
                <c:pt idx="897">
                  <c:v>4.7517370000000014E-4</c:v>
                </c:pt>
                <c:pt idx="898">
                  <c:v>5.4520280000000022E-4</c:v>
                </c:pt>
                <c:pt idx="899">
                  <c:v>6.6741049999999996E-4</c:v>
                </c:pt>
                <c:pt idx="900">
                  <c:v>7.6764830000000033E-4</c:v>
                </c:pt>
                <c:pt idx="901">
                  <c:v>8.0197630000000025E-4</c:v>
                </c:pt>
                <c:pt idx="902">
                  <c:v>7.7314070000000042E-4</c:v>
                </c:pt>
                <c:pt idx="903">
                  <c:v>7.1821590000000022E-4</c:v>
                </c:pt>
                <c:pt idx="904">
                  <c:v>6.660374000000001E-4</c:v>
                </c:pt>
                <c:pt idx="905">
                  <c:v>6.2072440000000037E-4</c:v>
                </c:pt>
                <c:pt idx="906">
                  <c:v>5.877695000000002E-4</c:v>
                </c:pt>
                <c:pt idx="907">
                  <c:v>6.4955990000000027E-4</c:v>
                </c:pt>
                <c:pt idx="908">
                  <c:v>7.6490200000000025E-4</c:v>
                </c:pt>
                <c:pt idx="909">
                  <c:v>8.4591610000000052E-4</c:v>
                </c:pt>
                <c:pt idx="910">
                  <c:v>9.1869150000000051E-4</c:v>
                </c:pt>
                <c:pt idx="911">
                  <c:v>9.3654200000000093E-4</c:v>
                </c:pt>
                <c:pt idx="912">
                  <c:v>8.2531930000000035E-4</c:v>
                </c:pt>
                <c:pt idx="913">
                  <c:v>6.9761910000000059E-4</c:v>
                </c:pt>
                <c:pt idx="914">
                  <c:v>7.3606650000000023E-4</c:v>
                </c:pt>
                <c:pt idx="915">
                  <c:v>9.5301950000000032E-4</c:v>
                </c:pt>
                <c:pt idx="916">
                  <c:v>1.2331359999999999E-3</c:v>
                </c:pt>
                <c:pt idx="917">
                  <c:v>1.3855520000000008E-3</c:v>
                </c:pt>
                <c:pt idx="918">
                  <c:v>1.2276430000000001E-3</c:v>
                </c:pt>
                <c:pt idx="919">
                  <c:v>8.7337850000000035E-4</c:v>
                </c:pt>
                <c:pt idx="920">
                  <c:v>6.7015670000000044E-4</c:v>
                </c:pt>
                <c:pt idx="921">
                  <c:v>7.3469340000000027E-4</c:v>
                </c:pt>
                <c:pt idx="922">
                  <c:v>8.8573660000000045E-4</c:v>
                </c:pt>
                <c:pt idx="923">
                  <c:v>9.1594520000000076E-4</c:v>
                </c:pt>
                <c:pt idx="924">
                  <c:v>7.278278000000005E-4</c:v>
                </c:pt>
                <c:pt idx="925">
                  <c:v>4.7242749999999999E-4</c:v>
                </c:pt>
                <c:pt idx="926">
                  <c:v>3.7218970000000017E-4</c:v>
                </c:pt>
                <c:pt idx="927">
                  <c:v>4.1612950000000017E-4</c:v>
                </c:pt>
                <c:pt idx="928">
                  <c:v>4.9577050000000004E-4</c:v>
                </c:pt>
                <c:pt idx="929">
                  <c:v>5.1087480000000019E-4</c:v>
                </c:pt>
                <c:pt idx="930">
                  <c:v>4.4359190000000021E-4</c:v>
                </c:pt>
                <c:pt idx="931">
                  <c:v>4.3947259999999988E-4</c:v>
                </c:pt>
                <c:pt idx="932">
                  <c:v>5.3971029999999999E-4</c:v>
                </c:pt>
                <c:pt idx="933">
                  <c:v>6.3445560000000001E-4</c:v>
                </c:pt>
                <c:pt idx="934">
                  <c:v>6.2759000000000024E-4</c:v>
                </c:pt>
                <c:pt idx="935">
                  <c:v>4.5183070000000009E-4</c:v>
                </c:pt>
                <c:pt idx="936">
                  <c:v>1.4425180000000005E-4</c:v>
                </c:pt>
                <c:pt idx="937">
                  <c:v>-5.8969970000000018E-5</c:v>
                </c:pt>
                <c:pt idx="938">
                  <c:v>4.9506510000000026E-5</c:v>
                </c:pt>
                <c:pt idx="939">
                  <c:v>4.2436830000000026E-4</c:v>
                </c:pt>
                <c:pt idx="940">
                  <c:v>8.4591610000000052E-4</c:v>
                </c:pt>
                <c:pt idx="941">
                  <c:v>1.0340340000000001E-3</c:v>
                </c:pt>
                <c:pt idx="942">
                  <c:v>8.4866230000000035E-4</c:v>
                </c:pt>
                <c:pt idx="943">
                  <c:v>4.7517370000000014E-4</c:v>
                </c:pt>
                <c:pt idx="944">
                  <c:v>2.1016150000000006E-4</c:v>
                </c:pt>
                <c:pt idx="945">
                  <c:v>2.403702000000001E-4</c:v>
                </c:pt>
                <c:pt idx="946">
                  <c:v>4.8890490000000027E-4</c:v>
                </c:pt>
                <c:pt idx="947">
                  <c:v>7.7039450000000048E-4</c:v>
                </c:pt>
                <c:pt idx="948">
                  <c:v>9.4615390000000077E-4</c:v>
                </c:pt>
                <c:pt idx="949">
                  <c:v>9.7636250000000032E-4</c:v>
                </c:pt>
                <c:pt idx="950">
                  <c:v>8.8024410000000076E-4</c:v>
                </c:pt>
                <c:pt idx="951">
                  <c:v>7.3332030000000041E-4</c:v>
                </c:pt>
                <c:pt idx="952">
                  <c:v>6.0287390000000017E-4</c:v>
                </c:pt>
                <c:pt idx="953">
                  <c:v>5.0675549999999985E-4</c:v>
                </c:pt>
                <c:pt idx="954">
                  <c:v>5.0950170000000001E-4</c:v>
                </c:pt>
                <c:pt idx="955">
                  <c:v>6.248438000000002E-4</c:v>
                </c:pt>
                <c:pt idx="956">
                  <c:v>6.8938040000000021E-4</c:v>
                </c:pt>
                <c:pt idx="957">
                  <c:v>6.0973950000000026E-4</c:v>
                </c:pt>
                <c:pt idx="958">
                  <c:v>4.8203930000000024E-4</c:v>
                </c:pt>
                <c:pt idx="959">
                  <c:v>3.9278650000000017E-4</c:v>
                </c:pt>
                <c:pt idx="960">
                  <c:v>3.7630910000000027E-4</c:v>
                </c:pt>
                <c:pt idx="961">
                  <c:v>5.232329000000003E-4</c:v>
                </c:pt>
                <c:pt idx="962">
                  <c:v>6.5917180000000023E-4</c:v>
                </c:pt>
                <c:pt idx="963">
                  <c:v>5.4657590000000019E-4</c:v>
                </c:pt>
                <c:pt idx="964">
                  <c:v>3.1589180000000011E-4</c:v>
                </c:pt>
                <c:pt idx="965">
                  <c:v>9.070011000000003E-5</c:v>
                </c:pt>
                <c:pt idx="966">
                  <c:v>-3.7000050000000022E-5</c:v>
                </c:pt>
                <c:pt idx="967">
                  <c:v>1.0305820000000006E-4</c:v>
                </c:pt>
                <c:pt idx="968">
                  <c:v>4.477113000000001E-4</c:v>
                </c:pt>
                <c:pt idx="969">
                  <c:v>7.1958910000000022E-4</c:v>
                </c:pt>
                <c:pt idx="970">
                  <c:v>8.3767740000000046E-4</c:v>
                </c:pt>
                <c:pt idx="971">
                  <c:v>7.9648380000000023E-4</c:v>
                </c:pt>
                <c:pt idx="972">
                  <c:v>6.4681370000000023E-4</c:v>
                </c:pt>
                <c:pt idx="973">
                  <c:v>5.4657590000000019E-4</c:v>
                </c:pt>
                <c:pt idx="974">
                  <c:v>5.9051580000000028E-4</c:v>
                </c:pt>
                <c:pt idx="975">
                  <c:v>7.2508149999999999E-4</c:v>
                </c:pt>
                <c:pt idx="976">
                  <c:v>8.5415480000000004E-4</c:v>
                </c:pt>
                <c:pt idx="977">
                  <c:v>9.2143770000000012E-4</c:v>
                </c:pt>
                <c:pt idx="978">
                  <c:v>8.7887100000000004E-4</c:v>
                </c:pt>
                <c:pt idx="979">
                  <c:v>7.3332030000000041E-4</c:v>
                </c:pt>
                <c:pt idx="980">
                  <c:v>6.0562010000000032E-4</c:v>
                </c:pt>
                <c:pt idx="981">
                  <c:v>5.8090390000000022E-4</c:v>
                </c:pt>
                <c:pt idx="982">
                  <c:v>6.2759000000000024E-4</c:v>
                </c:pt>
                <c:pt idx="983">
                  <c:v>7.1684280000000025E-4</c:v>
                </c:pt>
                <c:pt idx="984">
                  <c:v>7.319471000000003E-4</c:v>
                </c:pt>
                <c:pt idx="985">
                  <c:v>5.6991900000000022E-4</c:v>
                </c:pt>
                <c:pt idx="986">
                  <c:v>3.8592089999999997E-4</c:v>
                </c:pt>
                <c:pt idx="987">
                  <c:v>3.062799000000001E-4</c:v>
                </c:pt>
                <c:pt idx="988">
                  <c:v>3.3374229999999998E-4</c:v>
                </c:pt>
                <c:pt idx="989">
                  <c:v>4.4359190000000021E-4</c:v>
                </c:pt>
                <c:pt idx="990">
                  <c:v>4.8615870000000001E-4</c:v>
                </c:pt>
                <c:pt idx="991">
                  <c:v>3.8729400000000005E-4</c:v>
                </c:pt>
                <c:pt idx="992">
                  <c:v>3.1726490000000008E-4</c:v>
                </c:pt>
                <c:pt idx="993">
                  <c:v>3.9690590000000011E-4</c:v>
                </c:pt>
                <c:pt idx="994">
                  <c:v>5.7266520000000048E-4</c:v>
                </c:pt>
              </c:numCache>
            </c:numRef>
          </c:yVal>
          <c:smooth val="1"/>
        </c:ser>
        <c:ser>
          <c:idx val="13"/>
          <c:order val="13"/>
          <c:marker>
            <c:symbol val="none"/>
          </c:marker>
          <c:xVal>
            <c:numRef>
              <c:f>Sheet1!$A$1:$A$995</c:f>
              <c:numCache>
                <c:formatCode>General</c:formatCode>
                <c:ptCount val="995"/>
                <c:pt idx="0">
                  <c:v>7.4850000000000065E-8</c:v>
                </c:pt>
                <c:pt idx="1">
                  <c:v>7.4900000000000069E-8</c:v>
                </c:pt>
                <c:pt idx="2">
                  <c:v>7.4950000000000085E-8</c:v>
                </c:pt>
                <c:pt idx="3">
                  <c:v>7.5000000000000063E-8</c:v>
                </c:pt>
                <c:pt idx="4">
                  <c:v>7.5050000000000053E-8</c:v>
                </c:pt>
                <c:pt idx="5">
                  <c:v>7.5100000000000057E-8</c:v>
                </c:pt>
                <c:pt idx="6">
                  <c:v>7.5150000000000061E-8</c:v>
                </c:pt>
                <c:pt idx="7">
                  <c:v>7.5200000000000051E-8</c:v>
                </c:pt>
                <c:pt idx="8">
                  <c:v>7.5250000000000055E-8</c:v>
                </c:pt>
                <c:pt idx="9">
                  <c:v>7.5300000000000085E-8</c:v>
                </c:pt>
                <c:pt idx="10">
                  <c:v>7.5350000000000049E-8</c:v>
                </c:pt>
                <c:pt idx="11">
                  <c:v>7.540000000000008E-8</c:v>
                </c:pt>
                <c:pt idx="12">
                  <c:v>7.5450000000000057E-8</c:v>
                </c:pt>
                <c:pt idx="13">
                  <c:v>7.5500000000000061E-8</c:v>
                </c:pt>
                <c:pt idx="14">
                  <c:v>7.5550000000000051E-8</c:v>
                </c:pt>
                <c:pt idx="15">
                  <c:v>7.5600000000000055E-8</c:v>
                </c:pt>
                <c:pt idx="16">
                  <c:v>7.5650000000000059E-8</c:v>
                </c:pt>
                <c:pt idx="17">
                  <c:v>7.5700000000000049E-8</c:v>
                </c:pt>
                <c:pt idx="18">
                  <c:v>7.5750000000000079E-8</c:v>
                </c:pt>
                <c:pt idx="19">
                  <c:v>7.5800000000000057E-8</c:v>
                </c:pt>
                <c:pt idx="20">
                  <c:v>7.5850000000000087E-8</c:v>
                </c:pt>
                <c:pt idx="21">
                  <c:v>7.5900000000000064E-8</c:v>
                </c:pt>
                <c:pt idx="22">
                  <c:v>7.5950000000000055E-8</c:v>
                </c:pt>
                <c:pt idx="23">
                  <c:v>7.6000000000000085E-8</c:v>
                </c:pt>
                <c:pt idx="24">
                  <c:v>7.6050000000000062E-8</c:v>
                </c:pt>
                <c:pt idx="25">
                  <c:v>7.6100000000000053E-8</c:v>
                </c:pt>
                <c:pt idx="26">
                  <c:v>7.6150000000000057E-8</c:v>
                </c:pt>
                <c:pt idx="27">
                  <c:v>7.6200000000000047E-8</c:v>
                </c:pt>
                <c:pt idx="28">
                  <c:v>7.6250000000000038E-8</c:v>
                </c:pt>
                <c:pt idx="29">
                  <c:v>7.6300000000000055E-8</c:v>
                </c:pt>
                <c:pt idx="30">
                  <c:v>7.6350000000000085E-8</c:v>
                </c:pt>
                <c:pt idx="31">
                  <c:v>7.6400000000000062E-8</c:v>
                </c:pt>
                <c:pt idx="32">
                  <c:v>7.6450000000000053E-8</c:v>
                </c:pt>
                <c:pt idx="33">
                  <c:v>7.6500000000000056E-8</c:v>
                </c:pt>
                <c:pt idx="34">
                  <c:v>7.655000000000006E-8</c:v>
                </c:pt>
                <c:pt idx="35">
                  <c:v>7.6600000000000051E-8</c:v>
                </c:pt>
                <c:pt idx="36">
                  <c:v>7.6650000000000054E-8</c:v>
                </c:pt>
                <c:pt idx="37">
                  <c:v>7.6700000000000085E-8</c:v>
                </c:pt>
                <c:pt idx="38">
                  <c:v>7.6750000000000062E-8</c:v>
                </c:pt>
                <c:pt idx="39">
                  <c:v>7.6800000000000052E-8</c:v>
                </c:pt>
                <c:pt idx="40">
                  <c:v>7.6850000000000056E-8</c:v>
                </c:pt>
                <c:pt idx="41">
                  <c:v>7.690000000000006E-8</c:v>
                </c:pt>
                <c:pt idx="42">
                  <c:v>7.695000000000005E-8</c:v>
                </c:pt>
                <c:pt idx="43">
                  <c:v>7.7000000000000081E-8</c:v>
                </c:pt>
                <c:pt idx="44">
                  <c:v>7.7050000000000084E-8</c:v>
                </c:pt>
                <c:pt idx="45">
                  <c:v>7.7100000000000088E-8</c:v>
                </c:pt>
                <c:pt idx="46">
                  <c:v>7.7150000000000065E-8</c:v>
                </c:pt>
                <c:pt idx="47">
                  <c:v>7.7200000000000056E-8</c:v>
                </c:pt>
                <c:pt idx="48">
                  <c:v>7.725000000000006E-8</c:v>
                </c:pt>
                <c:pt idx="49">
                  <c:v>7.730000000000005E-8</c:v>
                </c:pt>
                <c:pt idx="50">
                  <c:v>7.7350000000000081E-8</c:v>
                </c:pt>
                <c:pt idx="51">
                  <c:v>7.7400000000000084E-8</c:v>
                </c:pt>
                <c:pt idx="52">
                  <c:v>7.7450000000000088E-8</c:v>
                </c:pt>
                <c:pt idx="53">
                  <c:v>7.7500000000000065E-8</c:v>
                </c:pt>
                <c:pt idx="54">
                  <c:v>7.7550000000000056E-8</c:v>
                </c:pt>
                <c:pt idx="55">
                  <c:v>7.7600000000000086E-8</c:v>
                </c:pt>
                <c:pt idx="56">
                  <c:v>7.765000000000005E-8</c:v>
                </c:pt>
                <c:pt idx="57">
                  <c:v>7.770000000000008E-8</c:v>
                </c:pt>
                <c:pt idx="58">
                  <c:v>7.7750000000000084E-8</c:v>
                </c:pt>
                <c:pt idx="59">
                  <c:v>7.7800000000000088E-8</c:v>
                </c:pt>
                <c:pt idx="60">
                  <c:v>7.7850000000000065E-8</c:v>
                </c:pt>
                <c:pt idx="61">
                  <c:v>7.7900000000000056E-8</c:v>
                </c:pt>
                <c:pt idx="62">
                  <c:v>7.7950000000000086E-8</c:v>
                </c:pt>
                <c:pt idx="63">
                  <c:v>7.8000000000000063E-8</c:v>
                </c:pt>
                <c:pt idx="64">
                  <c:v>7.8050000000000054E-8</c:v>
                </c:pt>
                <c:pt idx="65">
                  <c:v>7.8100000000000071E-8</c:v>
                </c:pt>
                <c:pt idx="66">
                  <c:v>7.8150000000000061E-8</c:v>
                </c:pt>
                <c:pt idx="67">
                  <c:v>7.8200000000000052E-8</c:v>
                </c:pt>
                <c:pt idx="68">
                  <c:v>7.8250000000000055E-8</c:v>
                </c:pt>
                <c:pt idx="69">
                  <c:v>7.8300000000000086E-8</c:v>
                </c:pt>
                <c:pt idx="70">
                  <c:v>7.835000000000005E-8</c:v>
                </c:pt>
                <c:pt idx="71">
                  <c:v>7.8400000000000054E-8</c:v>
                </c:pt>
                <c:pt idx="72">
                  <c:v>7.8450000000000057E-8</c:v>
                </c:pt>
                <c:pt idx="73">
                  <c:v>7.8500000000000061E-8</c:v>
                </c:pt>
                <c:pt idx="74">
                  <c:v>7.8550000000000052E-8</c:v>
                </c:pt>
                <c:pt idx="75">
                  <c:v>7.8600000000000055E-8</c:v>
                </c:pt>
                <c:pt idx="76">
                  <c:v>7.8650000000000059E-8</c:v>
                </c:pt>
                <c:pt idx="77">
                  <c:v>7.870000000000005E-8</c:v>
                </c:pt>
                <c:pt idx="78">
                  <c:v>7.875000000000008E-8</c:v>
                </c:pt>
                <c:pt idx="79">
                  <c:v>7.8800000000000057E-8</c:v>
                </c:pt>
                <c:pt idx="80">
                  <c:v>7.8850000000000087E-8</c:v>
                </c:pt>
                <c:pt idx="81">
                  <c:v>7.8900000000000065E-8</c:v>
                </c:pt>
                <c:pt idx="82">
                  <c:v>7.8950000000000055E-8</c:v>
                </c:pt>
                <c:pt idx="83">
                  <c:v>7.9000000000000085E-8</c:v>
                </c:pt>
                <c:pt idx="84">
                  <c:v>7.9050000000000049E-8</c:v>
                </c:pt>
                <c:pt idx="85">
                  <c:v>7.910000000000008E-8</c:v>
                </c:pt>
                <c:pt idx="86">
                  <c:v>7.9150000000000057E-8</c:v>
                </c:pt>
                <c:pt idx="87">
                  <c:v>7.9200000000000087E-8</c:v>
                </c:pt>
                <c:pt idx="88">
                  <c:v>7.9250000000000064E-8</c:v>
                </c:pt>
                <c:pt idx="89">
                  <c:v>7.9300000000000081E-8</c:v>
                </c:pt>
                <c:pt idx="90">
                  <c:v>7.9350000000000098E-8</c:v>
                </c:pt>
                <c:pt idx="91">
                  <c:v>7.9400000000000076E-8</c:v>
                </c:pt>
                <c:pt idx="92">
                  <c:v>7.9450000000000079E-8</c:v>
                </c:pt>
                <c:pt idx="93">
                  <c:v>7.9500000000000083E-8</c:v>
                </c:pt>
                <c:pt idx="94">
                  <c:v>7.9550000000000087E-8</c:v>
                </c:pt>
                <c:pt idx="95">
                  <c:v>7.9600000000000064E-8</c:v>
                </c:pt>
                <c:pt idx="96">
                  <c:v>7.9650000000000055E-8</c:v>
                </c:pt>
                <c:pt idx="97">
                  <c:v>7.9700000000000098E-8</c:v>
                </c:pt>
                <c:pt idx="98">
                  <c:v>7.9750000000000089E-8</c:v>
                </c:pt>
                <c:pt idx="99">
                  <c:v>7.9800000000000079E-8</c:v>
                </c:pt>
                <c:pt idx="100">
                  <c:v>7.9850000000000083E-8</c:v>
                </c:pt>
                <c:pt idx="101">
                  <c:v>7.9900000000000087E-8</c:v>
                </c:pt>
                <c:pt idx="102">
                  <c:v>7.9950000000000051E-8</c:v>
                </c:pt>
                <c:pt idx="103">
                  <c:v>8.0000000000000068E-8</c:v>
                </c:pt>
                <c:pt idx="104">
                  <c:v>8.0050000000000085E-8</c:v>
                </c:pt>
                <c:pt idx="105">
                  <c:v>8.0100000000000089E-8</c:v>
                </c:pt>
                <c:pt idx="106">
                  <c:v>8.0150000000000092E-8</c:v>
                </c:pt>
                <c:pt idx="107">
                  <c:v>8.020000000000007E-8</c:v>
                </c:pt>
                <c:pt idx="108">
                  <c:v>8.0250000000000073E-8</c:v>
                </c:pt>
                <c:pt idx="109">
                  <c:v>8.0300000000000077E-8</c:v>
                </c:pt>
                <c:pt idx="110">
                  <c:v>8.0350000000000068E-8</c:v>
                </c:pt>
                <c:pt idx="111">
                  <c:v>8.0400000000000058E-8</c:v>
                </c:pt>
                <c:pt idx="112">
                  <c:v>8.0450000000000088E-8</c:v>
                </c:pt>
                <c:pt idx="113">
                  <c:v>8.0500000000000092E-8</c:v>
                </c:pt>
                <c:pt idx="114">
                  <c:v>8.0550000000000109E-8</c:v>
                </c:pt>
                <c:pt idx="115">
                  <c:v>8.0600000000000073E-8</c:v>
                </c:pt>
                <c:pt idx="116">
                  <c:v>8.0650000000000103E-8</c:v>
                </c:pt>
                <c:pt idx="117">
                  <c:v>8.0700000000000081E-8</c:v>
                </c:pt>
                <c:pt idx="118">
                  <c:v>8.0750000000000084E-8</c:v>
                </c:pt>
                <c:pt idx="119">
                  <c:v>8.0800000000000088E-8</c:v>
                </c:pt>
                <c:pt idx="120">
                  <c:v>8.0850000000000092E-8</c:v>
                </c:pt>
                <c:pt idx="121">
                  <c:v>8.0900000000000069E-8</c:v>
                </c:pt>
                <c:pt idx="122">
                  <c:v>8.0950000000000073E-8</c:v>
                </c:pt>
                <c:pt idx="123">
                  <c:v>8.100000000000009E-8</c:v>
                </c:pt>
                <c:pt idx="124">
                  <c:v>8.1050000000000081E-8</c:v>
                </c:pt>
                <c:pt idx="125">
                  <c:v>8.1100000000000071E-8</c:v>
                </c:pt>
                <c:pt idx="126">
                  <c:v>8.1150000000000088E-8</c:v>
                </c:pt>
                <c:pt idx="127">
                  <c:v>8.1200000000000079E-8</c:v>
                </c:pt>
                <c:pt idx="128">
                  <c:v>8.1250000000000069E-8</c:v>
                </c:pt>
                <c:pt idx="129">
                  <c:v>8.1300000000000046E-8</c:v>
                </c:pt>
                <c:pt idx="130">
                  <c:v>8.1350000000000063E-8</c:v>
                </c:pt>
                <c:pt idx="131">
                  <c:v>8.1400000000000041E-8</c:v>
                </c:pt>
                <c:pt idx="132">
                  <c:v>8.1450000000000071E-8</c:v>
                </c:pt>
                <c:pt idx="133">
                  <c:v>8.1500000000000075E-8</c:v>
                </c:pt>
                <c:pt idx="134">
                  <c:v>8.1550000000000105E-8</c:v>
                </c:pt>
                <c:pt idx="135">
                  <c:v>8.1600000000000069E-8</c:v>
                </c:pt>
                <c:pt idx="136">
                  <c:v>8.1650000000000086E-8</c:v>
                </c:pt>
                <c:pt idx="137">
                  <c:v>8.170000000000009E-8</c:v>
                </c:pt>
                <c:pt idx="138">
                  <c:v>8.175000000000008E-8</c:v>
                </c:pt>
                <c:pt idx="139">
                  <c:v>8.1800000000000071E-8</c:v>
                </c:pt>
                <c:pt idx="140">
                  <c:v>8.1850000000000074E-8</c:v>
                </c:pt>
                <c:pt idx="141">
                  <c:v>8.1900000000000078E-8</c:v>
                </c:pt>
                <c:pt idx="142">
                  <c:v>8.1950000000000069E-8</c:v>
                </c:pt>
                <c:pt idx="143">
                  <c:v>8.2000000000000059E-8</c:v>
                </c:pt>
                <c:pt idx="144">
                  <c:v>8.2050000000000076E-8</c:v>
                </c:pt>
                <c:pt idx="145">
                  <c:v>8.210000000000004E-8</c:v>
                </c:pt>
                <c:pt idx="146">
                  <c:v>8.2150000000000071E-8</c:v>
                </c:pt>
                <c:pt idx="147">
                  <c:v>8.2200000000000048E-8</c:v>
                </c:pt>
                <c:pt idx="148">
                  <c:v>8.2250000000000091E-8</c:v>
                </c:pt>
                <c:pt idx="149">
                  <c:v>8.2300000000000055E-8</c:v>
                </c:pt>
                <c:pt idx="150">
                  <c:v>8.2350000000000072E-8</c:v>
                </c:pt>
                <c:pt idx="151">
                  <c:v>8.2400000000000063E-8</c:v>
                </c:pt>
                <c:pt idx="152">
                  <c:v>8.245000000000004E-8</c:v>
                </c:pt>
                <c:pt idx="153">
                  <c:v>8.250000000000007E-8</c:v>
                </c:pt>
                <c:pt idx="154">
                  <c:v>8.2550000000000074E-8</c:v>
                </c:pt>
                <c:pt idx="155">
                  <c:v>8.2600000000000091E-8</c:v>
                </c:pt>
                <c:pt idx="156">
                  <c:v>8.2650000000000082E-8</c:v>
                </c:pt>
                <c:pt idx="157">
                  <c:v>8.2700000000000072E-8</c:v>
                </c:pt>
                <c:pt idx="158">
                  <c:v>8.2750000000000076E-8</c:v>
                </c:pt>
                <c:pt idx="159">
                  <c:v>8.2800000000000053E-8</c:v>
                </c:pt>
                <c:pt idx="160">
                  <c:v>8.285000000000007E-8</c:v>
                </c:pt>
                <c:pt idx="161">
                  <c:v>8.2900000000000061E-8</c:v>
                </c:pt>
                <c:pt idx="162">
                  <c:v>8.2950000000000078E-8</c:v>
                </c:pt>
                <c:pt idx="163">
                  <c:v>8.3000000000000081E-8</c:v>
                </c:pt>
                <c:pt idx="164">
                  <c:v>8.3050000000000085E-8</c:v>
                </c:pt>
                <c:pt idx="165">
                  <c:v>8.3100000000000089E-8</c:v>
                </c:pt>
                <c:pt idx="166">
                  <c:v>8.3150000000000106E-8</c:v>
                </c:pt>
                <c:pt idx="167">
                  <c:v>8.320000000000007E-8</c:v>
                </c:pt>
                <c:pt idx="168">
                  <c:v>8.3250000000000087E-8</c:v>
                </c:pt>
                <c:pt idx="169">
                  <c:v>8.3300000000000091E-8</c:v>
                </c:pt>
                <c:pt idx="170">
                  <c:v>8.3350000000000081E-8</c:v>
                </c:pt>
                <c:pt idx="171">
                  <c:v>8.3400000000000072E-8</c:v>
                </c:pt>
                <c:pt idx="172">
                  <c:v>8.3450000000000102E-8</c:v>
                </c:pt>
                <c:pt idx="173">
                  <c:v>8.3500000000000106E-8</c:v>
                </c:pt>
                <c:pt idx="174">
                  <c:v>8.355000000000011E-8</c:v>
                </c:pt>
                <c:pt idx="175">
                  <c:v>8.3600000000000087E-8</c:v>
                </c:pt>
                <c:pt idx="176">
                  <c:v>8.3650000000000104E-8</c:v>
                </c:pt>
                <c:pt idx="177">
                  <c:v>8.3700000000000081E-8</c:v>
                </c:pt>
                <c:pt idx="178">
                  <c:v>8.3750000000000111E-8</c:v>
                </c:pt>
                <c:pt idx="179">
                  <c:v>8.3800000000000102E-8</c:v>
                </c:pt>
                <c:pt idx="180">
                  <c:v>8.3850000000000106E-8</c:v>
                </c:pt>
                <c:pt idx="181">
                  <c:v>8.3900000000000083E-8</c:v>
                </c:pt>
                <c:pt idx="182">
                  <c:v>8.3950000000000087E-8</c:v>
                </c:pt>
                <c:pt idx="183">
                  <c:v>8.400000000000009E-8</c:v>
                </c:pt>
                <c:pt idx="184">
                  <c:v>8.4050000000000107E-8</c:v>
                </c:pt>
                <c:pt idx="185">
                  <c:v>8.4100000000000071E-8</c:v>
                </c:pt>
                <c:pt idx="186">
                  <c:v>8.4150000000000102E-8</c:v>
                </c:pt>
                <c:pt idx="187">
                  <c:v>8.4200000000000092E-8</c:v>
                </c:pt>
                <c:pt idx="188">
                  <c:v>8.4250000000000083E-8</c:v>
                </c:pt>
                <c:pt idx="189">
                  <c:v>8.4300000000000073E-8</c:v>
                </c:pt>
                <c:pt idx="190">
                  <c:v>8.4350000000000077E-8</c:v>
                </c:pt>
                <c:pt idx="191">
                  <c:v>8.4400000000000054E-8</c:v>
                </c:pt>
                <c:pt idx="192">
                  <c:v>8.4450000000000071E-8</c:v>
                </c:pt>
                <c:pt idx="193">
                  <c:v>8.4500000000000102E-8</c:v>
                </c:pt>
                <c:pt idx="194">
                  <c:v>8.4550000000000145E-8</c:v>
                </c:pt>
                <c:pt idx="195">
                  <c:v>8.4600000000000083E-8</c:v>
                </c:pt>
                <c:pt idx="196">
                  <c:v>8.4650000000000113E-8</c:v>
                </c:pt>
                <c:pt idx="197">
                  <c:v>8.4700000000000103E-8</c:v>
                </c:pt>
                <c:pt idx="198">
                  <c:v>8.4750000000000107E-8</c:v>
                </c:pt>
                <c:pt idx="199">
                  <c:v>8.4800000000000071E-8</c:v>
                </c:pt>
                <c:pt idx="200">
                  <c:v>8.4850000000000101E-8</c:v>
                </c:pt>
                <c:pt idx="201">
                  <c:v>8.4900000000000132E-8</c:v>
                </c:pt>
                <c:pt idx="202">
                  <c:v>8.4950000000000082E-8</c:v>
                </c:pt>
                <c:pt idx="203">
                  <c:v>8.5000000000000073E-8</c:v>
                </c:pt>
                <c:pt idx="204">
                  <c:v>8.5050000000000103E-8</c:v>
                </c:pt>
                <c:pt idx="205">
                  <c:v>8.5100000000000067E-8</c:v>
                </c:pt>
                <c:pt idx="206">
                  <c:v>8.5150000000000084E-8</c:v>
                </c:pt>
                <c:pt idx="207">
                  <c:v>8.5200000000000075E-8</c:v>
                </c:pt>
                <c:pt idx="208">
                  <c:v>8.5250000000000092E-8</c:v>
                </c:pt>
                <c:pt idx="209">
                  <c:v>8.5300000000000069E-8</c:v>
                </c:pt>
                <c:pt idx="210">
                  <c:v>8.5350000000000073E-8</c:v>
                </c:pt>
                <c:pt idx="211">
                  <c:v>8.5400000000000076E-8</c:v>
                </c:pt>
                <c:pt idx="212">
                  <c:v>8.5450000000000067E-8</c:v>
                </c:pt>
                <c:pt idx="213">
                  <c:v>8.5500000000000084E-8</c:v>
                </c:pt>
                <c:pt idx="214">
                  <c:v>8.5550000000000088E-8</c:v>
                </c:pt>
                <c:pt idx="215">
                  <c:v>8.5600000000000118E-8</c:v>
                </c:pt>
                <c:pt idx="216">
                  <c:v>8.5650000000000109E-8</c:v>
                </c:pt>
                <c:pt idx="217">
                  <c:v>8.5700000000000073E-8</c:v>
                </c:pt>
                <c:pt idx="218">
                  <c:v>8.5750000000000103E-8</c:v>
                </c:pt>
                <c:pt idx="219">
                  <c:v>8.580000000000008E-8</c:v>
                </c:pt>
                <c:pt idx="220">
                  <c:v>8.5850000000000084E-8</c:v>
                </c:pt>
                <c:pt idx="221">
                  <c:v>8.5900000000000074E-8</c:v>
                </c:pt>
                <c:pt idx="222">
                  <c:v>8.5950000000000091E-8</c:v>
                </c:pt>
                <c:pt idx="223">
                  <c:v>8.6000000000000069E-8</c:v>
                </c:pt>
                <c:pt idx="224">
                  <c:v>8.6050000000000072E-8</c:v>
                </c:pt>
                <c:pt idx="225">
                  <c:v>8.6100000000000089E-8</c:v>
                </c:pt>
                <c:pt idx="226">
                  <c:v>8.615000000000008E-8</c:v>
                </c:pt>
                <c:pt idx="227">
                  <c:v>8.620000000000007E-8</c:v>
                </c:pt>
                <c:pt idx="228">
                  <c:v>8.6250000000000074E-8</c:v>
                </c:pt>
                <c:pt idx="229">
                  <c:v>8.6300000000000078E-8</c:v>
                </c:pt>
                <c:pt idx="230">
                  <c:v>8.6350000000000068E-8</c:v>
                </c:pt>
                <c:pt idx="231">
                  <c:v>8.6400000000000059E-8</c:v>
                </c:pt>
                <c:pt idx="232">
                  <c:v>8.6450000000000076E-8</c:v>
                </c:pt>
                <c:pt idx="233">
                  <c:v>8.650000000000008E-8</c:v>
                </c:pt>
                <c:pt idx="234">
                  <c:v>8.6550000000000083E-8</c:v>
                </c:pt>
                <c:pt idx="235">
                  <c:v>8.6600000000000074E-8</c:v>
                </c:pt>
                <c:pt idx="236">
                  <c:v>8.6650000000000104E-8</c:v>
                </c:pt>
                <c:pt idx="237">
                  <c:v>8.6700000000000068E-8</c:v>
                </c:pt>
                <c:pt idx="238">
                  <c:v>8.6750000000000085E-8</c:v>
                </c:pt>
                <c:pt idx="239">
                  <c:v>8.6800000000000089E-8</c:v>
                </c:pt>
                <c:pt idx="240">
                  <c:v>8.685000000000008E-8</c:v>
                </c:pt>
                <c:pt idx="241">
                  <c:v>8.690000000000007E-8</c:v>
                </c:pt>
                <c:pt idx="242">
                  <c:v>8.6950000000000074E-8</c:v>
                </c:pt>
                <c:pt idx="243">
                  <c:v>8.7000000000000091E-8</c:v>
                </c:pt>
                <c:pt idx="244">
                  <c:v>8.7050000000000081E-8</c:v>
                </c:pt>
                <c:pt idx="245">
                  <c:v>8.7100000000000059E-8</c:v>
                </c:pt>
                <c:pt idx="246">
                  <c:v>8.7150000000000089E-8</c:v>
                </c:pt>
                <c:pt idx="247">
                  <c:v>8.720000000000004E-8</c:v>
                </c:pt>
                <c:pt idx="248">
                  <c:v>8.725000000000007E-8</c:v>
                </c:pt>
                <c:pt idx="249">
                  <c:v>8.7300000000000047E-8</c:v>
                </c:pt>
                <c:pt idx="250">
                  <c:v>8.7350000000000064E-8</c:v>
                </c:pt>
                <c:pt idx="251">
                  <c:v>8.7400000000000041E-8</c:v>
                </c:pt>
                <c:pt idx="252">
                  <c:v>8.7450000000000072E-8</c:v>
                </c:pt>
                <c:pt idx="253">
                  <c:v>8.7500000000000089E-8</c:v>
                </c:pt>
                <c:pt idx="254">
                  <c:v>8.7550000000000106E-8</c:v>
                </c:pt>
                <c:pt idx="255">
                  <c:v>8.760000000000007E-8</c:v>
                </c:pt>
                <c:pt idx="256">
                  <c:v>8.7650000000000087E-8</c:v>
                </c:pt>
                <c:pt idx="257">
                  <c:v>8.770000000000009E-8</c:v>
                </c:pt>
                <c:pt idx="258">
                  <c:v>8.7750000000000081E-8</c:v>
                </c:pt>
                <c:pt idx="259">
                  <c:v>8.7800000000000072E-8</c:v>
                </c:pt>
                <c:pt idx="260">
                  <c:v>8.7850000000000089E-8</c:v>
                </c:pt>
                <c:pt idx="261">
                  <c:v>8.7900000000000053E-8</c:v>
                </c:pt>
                <c:pt idx="262">
                  <c:v>8.795000000000007E-8</c:v>
                </c:pt>
                <c:pt idx="263">
                  <c:v>8.8000000000000087E-8</c:v>
                </c:pt>
                <c:pt idx="264">
                  <c:v>8.8050000000000104E-8</c:v>
                </c:pt>
                <c:pt idx="265">
                  <c:v>8.8100000000000081E-8</c:v>
                </c:pt>
                <c:pt idx="266">
                  <c:v>8.8150000000000111E-8</c:v>
                </c:pt>
                <c:pt idx="267">
                  <c:v>8.8200000000000102E-8</c:v>
                </c:pt>
                <c:pt idx="268">
                  <c:v>8.8250000000000105E-8</c:v>
                </c:pt>
                <c:pt idx="269">
                  <c:v>8.8300000000000069E-8</c:v>
                </c:pt>
                <c:pt idx="270">
                  <c:v>8.8350000000000086E-8</c:v>
                </c:pt>
                <c:pt idx="271">
                  <c:v>8.840000000000009E-8</c:v>
                </c:pt>
                <c:pt idx="272">
                  <c:v>8.8450000000000081E-8</c:v>
                </c:pt>
                <c:pt idx="273">
                  <c:v>8.8500000000000111E-8</c:v>
                </c:pt>
                <c:pt idx="274">
                  <c:v>8.8550000000000128E-8</c:v>
                </c:pt>
                <c:pt idx="275">
                  <c:v>8.8600000000000145E-8</c:v>
                </c:pt>
                <c:pt idx="276">
                  <c:v>8.8650000000000109E-8</c:v>
                </c:pt>
                <c:pt idx="277">
                  <c:v>8.8700000000000086E-8</c:v>
                </c:pt>
                <c:pt idx="278">
                  <c:v>8.8750000000000116E-8</c:v>
                </c:pt>
                <c:pt idx="279">
                  <c:v>8.880000000000008E-8</c:v>
                </c:pt>
                <c:pt idx="280">
                  <c:v>8.8850000000000111E-8</c:v>
                </c:pt>
                <c:pt idx="281">
                  <c:v>8.8900000000000101E-8</c:v>
                </c:pt>
                <c:pt idx="282">
                  <c:v>8.8950000000000105E-8</c:v>
                </c:pt>
                <c:pt idx="283">
                  <c:v>8.9000000000000082E-8</c:v>
                </c:pt>
                <c:pt idx="284">
                  <c:v>8.9050000000000086E-8</c:v>
                </c:pt>
                <c:pt idx="285">
                  <c:v>8.910000000000009E-8</c:v>
                </c:pt>
                <c:pt idx="286">
                  <c:v>8.9150000000000107E-8</c:v>
                </c:pt>
                <c:pt idx="287">
                  <c:v>8.9200000000000071E-8</c:v>
                </c:pt>
                <c:pt idx="288">
                  <c:v>8.9250000000000088E-8</c:v>
                </c:pt>
                <c:pt idx="289">
                  <c:v>8.9300000000000105E-8</c:v>
                </c:pt>
                <c:pt idx="290">
                  <c:v>8.9350000000000082E-8</c:v>
                </c:pt>
                <c:pt idx="291">
                  <c:v>8.9400000000000073E-8</c:v>
                </c:pt>
                <c:pt idx="292">
                  <c:v>8.9450000000000076E-8</c:v>
                </c:pt>
                <c:pt idx="293">
                  <c:v>8.9500000000000107E-8</c:v>
                </c:pt>
                <c:pt idx="294">
                  <c:v>8.955000000000011E-8</c:v>
                </c:pt>
                <c:pt idx="295">
                  <c:v>8.9600000000000088E-8</c:v>
                </c:pt>
                <c:pt idx="296">
                  <c:v>8.9650000000000131E-8</c:v>
                </c:pt>
                <c:pt idx="297">
                  <c:v>8.9700000000000082E-8</c:v>
                </c:pt>
                <c:pt idx="298">
                  <c:v>8.9750000000000125E-8</c:v>
                </c:pt>
                <c:pt idx="299">
                  <c:v>8.9800000000000103E-8</c:v>
                </c:pt>
                <c:pt idx="300">
                  <c:v>8.9850000000000106E-8</c:v>
                </c:pt>
                <c:pt idx="301">
                  <c:v>8.9900000000000084E-8</c:v>
                </c:pt>
                <c:pt idx="302">
                  <c:v>8.9950000000000087E-8</c:v>
                </c:pt>
                <c:pt idx="303">
                  <c:v>9.0000000000000104E-8</c:v>
                </c:pt>
                <c:pt idx="304">
                  <c:v>9.0050000000000082E-8</c:v>
                </c:pt>
                <c:pt idx="305">
                  <c:v>9.0100000000000072E-8</c:v>
                </c:pt>
                <c:pt idx="306">
                  <c:v>9.0150000000000102E-8</c:v>
                </c:pt>
                <c:pt idx="307">
                  <c:v>9.0200000000000067E-8</c:v>
                </c:pt>
                <c:pt idx="308">
                  <c:v>9.0250000000000084E-8</c:v>
                </c:pt>
                <c:pt idx="309">
                  <c:v>9.0300000000000074E-8</c:v>
                </c:pt>
                <c:pt idx="310">
                  <c:v>9.0350000000000078E-8</c:v>
                </c:pt>
                <c:pt idx="311">
                  <c:v>9.0400000000000068E-8</c:v>
                </c:pt>
                <c:pt idx="312">
                  <c:v>9.0450000000000072E-8</c:v>
                </c:pt>
                <c:pt idx="313">
                  <c:v>9.0500000000000102E-8</c:v>
                </c:pt>
                <c:pt idx="314">
                  <c:v>9.0550000000000106E-8</c:v>
                </c:pt>
                <c:pt idx="315">
                  <c:v>9.0600000000000083E-8</c:v>
                </c:pt>
                <c:pt idx="316">
                  <c:v>9.0650000000000087E-8</c:v>
                </c:pt>
                <c:pt idx="317">
                  <c:v>9.0700000000000091E-8</c:v>
                </c:pt>
                <c:pt idx="318">
                  <c:v>9.0750000000000108E-8</c:v>
                </c:pt>
                <c:pt idx="319">
                  <c:v>9.0800000000000072E-8</c:v>
                </c:pt>
                <c:pt idx="320">
                  <c:v>9.0850000000000102E-8</c:v>
                </c:pt>
                <c:pt idx="321">
                  <c:v>9.0900000000000079E-8</c:v>
                </c:pt>
                <c:pt idx="322">
                  <c:v>9.0950000000000083E-8</c:v>
                </c:pt>
                <c:pt idx="323">
                  <c:v>9.1000000000000074E-8</c:v>
                </c:pt>
                <c:pt idx="324">
                  <c:v>9.1050000000000104E-8</c:v>
                </c:pt>
                <c:pt idx="325">
                  <c:v>9.1100000000000055E-8</c:v>
                </c:pt>
                <c:pt idx="326">
                  <c:v>9.1150000000000072E-8</c:v>
                </c:pt>
                <c:pt idx="327">
                  <c:v>9.1200000000000089E-8</c:v>
                </c:pt>
                <c:pt idx="328">
                  <c:v>9.1250000000000079E-8</c:v>
                </c:pt>
                <c:pt idx="329">
                  <c:v>9.130000000000007E-8</c:v>
                </c:pt>
                <c:pt idx="330">
                  <c:v>9.1350000000000074E-8</c:v>
                </c:pt>
                <c:pt idx="331">
                  <c:v>9.1400000000000077E-8</c:v>
                </c:pt>
                <c:pt idx="332">
                  <c:v>9.1450000000000068E-8</c:v>
                </c:pt>
                <c:pt idx="333">
                  <c:v>9.1500000000000085E-8</c:v>
                </c:pt>
                <c:pt idx="334">
                  <c:v>9.1550000000000128E-8</c:v>
                </c:pt>
                <c:pt idx="335">
                  <c:v>9.1600000000000092E-8</c:v>
                </c:pt>
                <c:pt idx="336">
                  <c:v>9.1650000000000109E-8</c:v>
                </c:pt>
                <c:pt idx="337">
                  <c:v>9.1700000000000073E-8</c:v>
                </c:pt>
                <c:pt idx="338">
                  <c:v>9.1750000000000104E-8</c:v>
                </c:pt>
                <c:pt idx="339">
                  <c:v>9.1800000000000068E-8</c:v>
                </c:pt>
                <c:pt idx="340">
                  <c:v>9.1850000000000085E-8</c:v>
                </c:pt>
                <c:pt idx="341">
                  <c:v>9.1900000000000088E-8</c:v>
                </c:pt>
                <c:pt idx="342">
                  <c:v>9.1950000000000092E-8</c:v>
                </c:pt>
                <c:pt idx="343">
                  <c:v>9.2000000000000069E-8</c:v>
                </c:pt>
                <c:pt idx="344">
                  <c:v>9.2050000000000073E-8</c:v>
                </c:pt>
                <c:pt idx="345">
                  <c:v>9.210000000000009E-8</c:v>
                </c:pt>
                <c:pt idx="346">
                  <c:v>9.2150000000000081E-8</c:v>
                </c:pt>
                <c:pt idx="347">
                  <c:v>9.2200000000000071E-8</c:v>
                </c:pt>
                <c:pt idx="348">
                  <c:v>9.2250000000000088E-8</c:v>
                </c:pt>
                <c:pt idx="349">
                  <c:v>9.2300000000000079E-8</c:v>
                </c:pt>
                <c:pt idx="350">
                  <c:v>9.2350000000000069E-8</c:v>
                </c:pt>
                <c:pt idx="351">
                  <c:v>9.2400000000000047E-8</c:v>
                </c:pt>
                <c:pt idx="352">
                  <c:v>9.2450000000000064E-8</c:v>
                </c:pt>
                <c:pt idx="353">
                  <c:v>9.2500000000000081E-8</c:v>
                </c:pt>
                <c:pt idx="354">
                  <c:v>9.2550000000000084E-8</c:v>
                </c:pt>
                <c:pt idx="355">
                  <c:v>9.2600000000000088E-8</c:v>
                </c:pt>
                <c:pt idx="356">
                  <c:v>9.2650000000000105E-8</c:v>
                </c:pt>
                <c:pt idx="357">
                  <c:v>9.2700000000000069E-8</c:v>
                </c:pt>
                <c:pt idx="358">
                  <c:v>9.2750000000000086E-8</c:v>
                </c:pt>
                <c:pt idx="359">
                  <c:v>9.280000000000009E-8</c:v>
                </c:pt>
                <c:pt idx="360">
                  <c:v>9.285000000000008E-8</c:v>
                </c:pt>
                <c:pt idx="361">
                  <c:v>9.2900000000000071E-8</c:v>
                </c:pt>
                <c:pt idx="362">
                  <c:v>9.2950000000000075E-8</c:v>
                </c:pt>
                <c:pt idx="363">
                  <c:v>9.3000000000000105E-8</c:v>
                </c:pt>
                <c:pt idx="364">
                  <c:v>9.3050000000000109E-8</c:v>
                </c:pt>
                <c:pt idx="365">
                  <c:v>9.3100000000000086E-8</c:v>
                </c:pt>
                <c:pt idx="366">
                  <c:v>9.3150000000000103E-8</c:v>
                </c:pt>
                <c:pt idx="367">
                  <c:v>9.320000000000008E-8</c:v>
                </c:pt>
                <c:pt idx="368">
                  <c:v>9.325000000000011E-8</c:v>
                </c:pt>
                <c:pt idx="369">
                  <c:v>9.3300000000000074E-8</c:v>
                </c:pt>
                <c:pt idx="370">
                  <c:v>9.3350000000000105E-8</c:v>
                </c:pt>
                <c:pt idx="371">
                  <c:v>9.3400000000000082E-8</c:v>
                </c:pt>
                <c:pt idx="372">
                  <c:v>9.3450000000000086E-8</c:v>
                </c:pt>
                <c:pt idx="373">
                  <c:v>9.3500000000000103E-8</c:v>
                </c:pt>
                <c:pt idx="374">
                  <c:v>9.355000000000012E-8</c:v>
                </c:pt>
                <c:pt idx="375">
                  <c:v>9.360000000000011E-8</c:v>
                </c:pt>
                <c:pt idx="376">
                  <c:v>9.3650000000000114E-8</c:v>
                </c:pt>
                <c:pt idx="377">
                  <c:v>9.3700000000000144E-8</c:v>
                </c:pt>
                <c:pt idx="378">
                  <c:v>9.3750000000000108E-8</c:v>
                </c:pt>
                <c:pt idx="379">
                  <c:v>9.3800000000000086E-8</c:v>
                </c:pt>
                <c:pt idx="380">
                  <c:v>9.3850000000000129E-8</c:v>
                </c:pt>
                <c:pt idx="381">
                  <c:v>9.3900000000000106E-8</c:v>
                </c:pt>
                <c:pt idx="382">
                  <c:v>9.395000000000011E-8</c:v>
                </c:pt>
                <c:pt idx="383">
                  <c:v>9.4000000000000087E-8</c:v>
                </c:pt>
                <c:pt idx="384">
                  <c:v>9.4050000000000104E-8</c:v>
                </c:pt>
                <c:pt idx="385">
                  <c:v>9.4100000000000082E-8</c:v>
                </c:pt>
                <c:pt idx="386">
                  <c:v>9.4150000000000085E-8</c:v>
                </c:pt>
                <c:pt idx="387">
                  <c:v>9.4200000000000089E-8</c:v>
                </c:pt>
                <c:pt idx="388">
                  <c:v>9.4250000000000106E-8</c:v>
                </c:pt>
                <c:pt idx="389">
                  <c:v>9.430000000000007E-8</c:v>
                </c:pt>
                <c:pt idx="390">
                  <c:v>9.4350000000000087E-8</c:v>
                </c:pt>
                <c:pt idx="391">
                  <c:v>9.4400000000000091E-8</c:v>
                </c:pt>
                <c:pt idx="392">
                  <c:v>9.4450000000000081E-8</c:v>
                </c:pt>
                <c:pt idx="393">
                  <c:v>9.4500000000000125E-8</c:v>
                </c:pt>
                <c:pt idx="394">
                  <c:v>9.4550000000000129E-8</c:v>
                </c:pt>
                <c:pt idx="395">
                  <c:v>9.4600000000000106E-8</c:v>
                </c:pt>
                <c:pt idx="396">
                  <c:v>9.465000000000011E-8</c:v>
                </c:pt>
                <c:pt idx="397">
                  <c:v>9.4700000000000087E-8</c:v>
                </c:pt>
                <c:pt idx="398">
                  <c:v>9.4750000000000104E-8</c:v>
                </c:pt>
                <c:pt idx="399">
                  <c:v>9.4800000000000081E-8</c:v>
                </c:pt>
                <c:pt idx="400">
                  <c:v>9.4850000000000125E-8</c:v>
                </c:pt>
                <c:pt idx="401">
                  <c:v>9.4900000000000102E-8</c:v>
                </c:pt>
                <c:pt idx="402">
                  <c:v>9.4950000000000106E-8</c:v>
                </c:pt>
                <c:pt idx="403">
                  <c:v>9.5000000000000083E-8</c:v>
                </c:pt>
                <c:pt idx="404">
                  <c:v>9.5050000000000087E-8</c:v>
                </c:pt>
                <c:pt idx="405">
                  <c:v>9.5100000000000091E-8</c:v>
                </c:pt>
                <c:pt idx="406">
                  <c:v>9.5150000000000081E-8</c:v>
                </c:pt>
                <c:pt idx="407">
                  <c:v>9.5200000000000072E-8</c:v>
                </c:pt>
                <c:pt idx="408">
                  <c:v>9.5250000000000102E-8</c:v>
                </c:pt>
                <c:pt idx="409">
                  <c:v>9.5300000000000092E-8</c:v>
                </c:pt>
                <c:pt idx="410">
                  <c:v>9.5350000000000083E-8</c:v>
                </c:pt>
                <c:pt idx="411">
                  <c:v>9.5400000000000073E-8</c:v>
                </c:pt>
                <c:pt idx="412">
                  <c:v>9.5450000000000077E-8</c:v>
                </c:pt>
                <c:pt idx="413">
                  <c:v>9.5500000000000107E-8</c:v>
                </c:pt>
                <c:pt idx="414">
                  <c:v>9.5550000000000111E-8</c:v>
                </c:pt>
                <c:pt idx="415">
                  <c:v>9.5600000000000102E-8</c:v>
                </c:pt>
                <c:pt idx="416">
                  <c:v>9.5650000000000105E-8</c:v>
                </c:pt>
                <c:pt idx="417">
                  <c:v>9.5700000000000083E-8</c:v>
                </c:pt>
                <c:pt idx="418">
                  <c:v>9.5750000000000086E-8</c:v>
                </c:pt>
                <c:pt idx="419">
                  <c:v>9.580000000000009E-8</c:v>
                </c:pt>
                <c:pt idx="420">
                  <c:v>9.5850000000000107E-8</c:v>
                </c:pt>
                <c:pt idx="421">
                  <c:v>9.5900000000000071E-8</c:v>
                </c:pt>
                <c:pt idx="422">
                  <c:v>9.5950000000000101E-8</c:v>
                </c:pt>
                <c:pt idx="423">
                  <c:v>9.6000000000000132E-8</c:v>
                </c:pt>
                <c:pt idx="424">
                  <c:v>9.6050000000000083E-8</c:v>
                </c:pt>
                <c:pt idx="425">
                  <c:v>9.6100000000000073E-8</c:v>
                </c:pt>
                <c:pt idx="426">
                  <c:v>9.6150000000000103E-8</c:v>
                </c:pt>
                <c:pt idx="427">
                  <c:v>9.6200000000000067E-8</c:v>
                </c:pt>
                <c:pt idx="428">
                  <c:v>9.6250000000000084E-8</c:v>
                </c:pt>
                <c:pt idx="429">
                  <c:v>9.6300000000000075E-8</c:v>
                </c:pt>
                <c:pt idx="430">
                  <c:v>9.6350000000000092E-8</c:v>
                </c:pt>
                <c:pt idx="431">
                  <c:v>9.6400000000000069E-8</c:v>
                </c:pt>
                <c:pt idx="432">
                  <c:v>9.6450000000000073E-8</c:v>
                </c:pt>
                <c:pt idx="433">
                  <c:v>9.6500000000000103E-8</c:v>
                </c:pt>
                <c:pt idx="434">
                  <c:v>9.6550000000000107E-8</c:v>
                </c:pt>
                <c:pt idx="435">
                  <c:v>9.6600000000000084E-8</c:v>
                </c:pt>
                <c:pt idx="436">
                  <c:v>9.6650000000000088E-8</c:v>
                </c:pt>
                <c:pt idx="437">
                  <c:v>9.6700000000000118E-8</c:v>
                </c:pt>
                <c:pt idx="438">
                  <c:v>9.6750000000000109E-8</c:v>
                </c:pt>
                <c:pt idx="439">
                  <c:v>9.6800000000000073E-8</c:v>
                </c:pt>
                <c:pt idx="440">
                  <c:v>9.6850000000000103E-8</c:v>
                </c:pt>
                <c:pt idx="441">
                  <c:v>9.6900000000000067E-8</c:v>
                </c:pt>
                <c:pt idx="442">
                  <c:v>9.6950000000000084E-8</c:v>
                </c:pt>
                <c:pt idx="443">
                  <c:v>9.7000000000000074E-8</c:v>
                </c:pt>
                <c:pt idx="444">
                  <c:v>9.7050000000000091E-8</c:v>
                </c:pt>
                <c:pt idx="445">
                  <c:v>9.7100000000000069E-8</c:v>
                </c:pt>
                <c:pt idx="446">
                  <c:v>9.7150000000000073E-8</c:v>
                </c:pt>
                <c:pt idx="447">
                  <c:v>9.720000000000009E-8</c:v>
                </c:pt>
                <c:pt idx="448">
                  <c:v>9.725000000000008E-8</c:v>
                </c:pt>
                <c:pt idx="449">
                  <c:v>9.7300000000000071E-8</c:v>
                </c:pt>
                <c:pt idx="450">
                  <c:v>9.7350000000000074E-8</c:v>
                </c:pt>
                <c:pt idx="451">
                  <c:v>9.7400000000000078E-8</c:v>
                </c:pt>
                <c:pt idx="452">
                  <c:v>9.7450000000000069E-8</c:v>
                </c:pt>
                <c:pt idx="453">
                  <c:v>9.7500000000000072E-8</c:v>
                </c:pt>
                <c:pt idx="454">
                  <c:v>9.7550000000000103E-8</c:v>
                </c:pt>
                <c:pt idx="455">
                  <c:v>9.760000000000008E-8</c:v>
                </c:pt>
                <c:pt idx="456">
                  <c:v>9.7650000000000084E-8</c:v>
                </c:pt>
                <c:pt idx="457">
                  <c:v>9.7700000000000074E-8</c:v>
                </c:pt>
                <c:pt idx="458">
                  <c:v>9.7750000000000104E-8</c:v>
                </c:pt>
                <c:pt idx="459">
                  <c:v>9.7800000000000068E-8</c:v>
                </c:pt>
                <c:pt idx="460">
                  <c:v>9.7850000000000085E-8</c:v>
                </c:pt>
                <c:pt idx="461">
                  <c:v>9.7900000000000089E-8</c:v>
                </c:pt>
                <c:pt idx="462">
                  <c:v>9.795000000000008E-8</c:v>
                </c:pt>
                <c:pt idx="463">
                  <c:v>9.800000000000011E-8</c:v>
                </c:pt>
                <c:pt idx="464">
                  <c:v>9.8050000000000114E-8</c:v>
                </c:pt>
                <c:pt idx="465">
                  <c:v>9.8100000000000104E-8</c:v>
                </c:pt>
                <c:pt idx="466">
                  <c:v>9.8150000000000108E-8</c:v>
                </c:pt>
                <c:pt idx="467">
                  <c:v>9.8200000000000085E-8</c:v>
                </c:pt>
                <c:pt idx="468">
                  <c:v>9.8250000000000129E-8</c:v>
                </c:pt>
                <c:pt idx="469">
                  <c:v>9.830000000000008E-8</c:v>
                </c:pt>
                <c:pt idx="470">
                  <c:v>9.835000000000011E-8</c:v>
                </c:pt>
                <c:pt idx="471">
                  <c:v>9.8400000000000074E-8</c:v>
                </c:pt>
                <c:pt idx="472">
                  <c:v>9.8450000000000104E-8</c:v>
                </c:pt>
                <c:pt idx="473">
                  <c:v>9.8500000000000108E-8</c:v>
                </c:pt>
                <c:pt idx="474">
                  <c:v>9.8550000000000138E-8</c:v>
                </c:pt>
                <c:pt idx="475">
                  <c:v>9.8600000000000129E-8</c:v>
                </c:pt>
                <c:pt idx="476">
                  <c:v>9.8650000000000119E-8</c:v>
                </c:pt>
                <c:pt idx="477">
                  <c:v>9.870000000000011E-8</c:v>
                </c:pt>
                <c:pt idx="478">
                  <c:v>9.8750000000000113E-8</c:v>
                </c:pt>
                <c:pt idx="479">
                  <c:v>9.8800000000000104E-8</c:v>
                </c:pt>
                <c:pt idx="480">
                  <c:v>9.8850000000000108E-8</c:v>
                </c:pt>
                <c:pt idx="481">
                  <c:v>9.8900000000000085E-8</c:v>
                </c:pt>
                <c:pt idx="482">
                  <c:v>9.8950000000000128E-8</c:v>
                </c:pt>
                <c:pt idx="483">
                  <c:v>9.9000000000000106E-8</c:v>
                </c:pt>
                <c:pt idx="484">
                  <c:v>9.9050000000000109E-8</c:v>
                </c:pt>
                <c:pt idx="485">
                  <c:v>9.9100000000000087E-8</c:v>
                </c:pt>
                <c:pt idx="486">
                  <c:v>9.9150000000000104E-8</c:v>
                </c:pt>
                <c:pt idx="487">
                  <c:v>9.9200000000000081E-8</c:v>
                </c:pt>
                <c:pt idx="488">
                  <c:v>9.9250000000000085E-8</c:v>
                </c:pt>
                <c:pt idx="489">
                  <c:v>9.9300000000000088E-8</c:v>
                </c:pt>
                <c:pt idx="490">
                  <c:v>9.9350000000000105E-8</c:v>
                </c:pt>
                <c:pt idx="491">
                  <c:v>9.940000000000007E-8</c:v>
                </c:pt>
                <c:pt idx="492">
                  <c:v>9.9450000000000087E-8</c:v>
                </c:pt>
                <c:pt idx="493">
                  <c:v>9.9500000000000103E-8</c:v>
                </c:pt>
                <c:pt idx="494">
                  <c:v>9.955000000000012E-8</c:v>
                </c:pt>
                <c:pt idx="495">
                  <c:v>9.9600000000000111E-8</c:v>
                </c:pt>
                <c:pt idx="496">
                  <c:v>9.9650000000000128E-8</c:v>
                </c:pt>
                <c:pt idx="497">
                  <c:v>9.9700000000000145E-8</c:v>
                </c:pt>
                <c:pt idx="498">
                  <c:v>9.9750000000000109E-8</c:v>
                </c:pt>
                <c:pt idx="499">
                  <c:v>9.9800000000000086E-8</c:v>
                </c:pt>
                <c:pt idx="500">
                  <c:v>9.9850000000000103E-8</c:v>
                </c:pt>
                <c:pt idx="501">
                  <c:v>9.9900000000000081E-8</c:v>
                </c:pt>
                <c:pt idx="502">
                  <c:v>9.9950000000000111E-8</c:v>
                </c:pt>
                <c:pt idx="503">
                  <c:v>1.0000000000000009E-7</c:v>
                </c:pt>
                <c:pt idx="504">
                  <c:v>1.0005000000000008E-7</c:v>
                </c:pt>
                <c:pt idx="505">
                  <c:v>1.0010000000000006E-7</c:v>
                </c:pt>
                <c:pt idx="506">
                  <c:v>1.0015000000000005E-7</c:v>
                </c:pt>
                <c:pt idx="507">
                  <c:v>1.0020000000000009E-7</c:v>
                </c:pt>
                <c:pt idx="508">
                  <c:v>1.0025000000000005E-7</c:v>
                </c:pt>
                <c:pt idx="509">
                  <c:v>1.0030000000000004E-7</c:v>
                </c:pt>
                <c:pt idx="510">
                  <c:v>1.0035000000000005E-7</c:v>
                </c:pt>
                <c:pt idx="511">
                  <c:v>1.0040000000000008E-7</c:v>
                </c:pt>
                <c:pt idx="512">
                  <c:v>1.0045000000000006E-7</c:v>
                </c:pt>
                <c:pt idx="513">
                  <c:v>1.0050000000000005E-7</c:v>
                </c:pt>
                <c:pt idx="514">
                  <c:v>1.0055000000000005E-7</c:v>
                </c:pt>
                <c:pt idx="515">
                  <c:v>1.0060000000000008E-7</c:v>
                </c:pt>
                <c:pt idx="516">
                  <c:v>1.0065000000000006E-7</c:v>
                </c:pt>
                <c:pt idx="517">
                  <c:v>1.0070000000000005E-7</c:v>
                </c:pt>
                <c:pt idx="518">
                  <c:v>1.0075000000000005E-7</c:v>
                </c:pt>
                <c:pt idx="519">
                  <c:v>1.0080000000000008E-7</c:v>
                </c:pt>
                <c:pt idx="520">
                  <c:v>1.0085000000000006E-7</c:v>
                </c:pt>
                <c:pt idx="521">
                  <c:v>1.0090000000000005E-7</c:v>
                </c:pt>
                <c:pt idx="522">
                  <c:v>1.0095000000000004E-7</c:v>
                </c:pt>
                <c:pt idx="523">
                  <c:v>1.0100000000000008E-7</c:v>
                </c:pt>
                <c:pt idx="524">
                  <c:v>1.0105000000000006E-7</c:v>
                </c:pt>
                <c:pt idx="525">
                  <c:v>1.0110000000000005E-7</c:v>
                </c:pt>
                <c:pt idx="526">
                  <c:v>1.0115000000000004E-7</c:v>
                </c:pt>
                <c:pt idx="527">
                  <c:v>1.0120000000000009E-7</c:v>
                </c:pt>
                <c:pt idx="528">
                  <c:v>1.0125000000000008E-7</c:v>
                </c:pt>
                <c:pt idx="529">
                  <c:v>1.0130000000000005E-7</c:v>
                </c:pt>
                <c:pt idx="530">
                  <c:v>1.0135000000000004E-7</c:v>
                </c:pt>
                <c:pt idx="531">
                  <c:v>1.0140000000000006E-7</c:v>
                </c:pt>
                <c:pt idx="532">
                  <c:v>1.0145000000000008E-7</c:v>
                </c:pt>
                <c:pt idx="533">
                  <c:v>1.0150000000000006E-7</c:v>
                </c:pt>
                <c:pt idx="534">
                  <c:v>1.0155000000000005E-7</c:v>
                </c:pt>
                <c:pt idx="535">
                  <c:v>1.0160000000000009E-7</c:v>
                </c:pt>
                <c:pt idx="536">
                  <c:v>1.0165000000000008E-7</c:v>
                </c:pt>
                <c:pt idx="537">
                  <c:v>1.0170000000000006E-7</c:v>
                </c:pt>
                <c:pt idx="538">
                  <c:v>1.0175000000000005E-7</c:v>
                </c:pt>
                <c:pt idx="539">
                  <c:v>1.0180000000000009E-7</c:v>
                </c:pt>
                <c:pt idx="540">
                  <c:v>1.0185000000000008E-7</c:v>
                </c:pt>
                <c:pt idx="541">
                  <c:v>1.0190000000000006E-7</c:v>
                </c:pt>
                <c:pt idx="542">
                  <c:v>1.0195000000000005E-7</c:v>
                </c:pt>
                <c:pt idx="543">
                  <c:v>1.0200000000000008E-7</c:v>
                </c:pt>
                <c:pt idx="544">
                  <c:v>1.0205000000000006E-7</c:v>
                </c:pt>
                <c:pt idx="545">
                  <c:v>1.0210000000000005E-7</c:v>
                </c:pt>
                <c:pt idx="546">
                  <c:v>1.0215000000000005E-7</c:v>
                </c:pt>
                <c:pt idx="547">
                  <c:v>1.0220000000000008E-7</c:v>
                </c:pt>
                <c:pt idx="548">
                  <c:v>1.0225000000000006E-7</c:v>
                </c:pt>
                <c:pt idx="549">
                  <c:v>1.0230000000000008E-7</c:v>
                </c:pt>
                <c:pt idx="550">
                  <c:v>1.0235000000000005E-7</c:v>
                </c:pt>
                <c:pt idx="551">
                  <c:v>1.0240000000000008E-7</c:v>
                </c:pt>
                <c:pt idx="552">
                  <c:v>1.0245000000000006E-7</c:v>
                </c:pt>
                <c:pt idx="553">
                  <c:v>1.0250000000000005E-7</c:v>
                </c:pt>
                <c:pt idx="554">
                  <c:v>1.0255000000000004E-7</c:v>
                </c:pt>
                <c:pt idx="555">
                  <c:v>1.0260000000000008E-7</c:v>
                </c:pt>
                <c:pt idx="556">
                  <c:v>1.0265000000000008E-7</c:v>
                </c:pt>
                <c:pt idx="557">
                  <c:v>1.0270000000000005E-7</c:v>
                </c:pt>
                <c:pt idx="558">
                  <c:v>1.0275000000000004E-7</c:v>
                </c:pt>
                <c:pt idx="559">
                  <c:v>1.0280000000000009E-7</c:v>
                </c:pt>
                <c:pt idx="560">
                  <c:v>1.0285000000000008E-7</c:v>
                </c:pt>
                <c:pt idx="561">
                  <c:v>1.0290000000000005E-7</c:v>
                </c:pt>
                <c:pt idx="562">
                  <c:v>1.0295000000000005E-7</c:v>
                </c:pt>
                <c:pt idx="563">
                  <c:v>1.0300000000000009E-7</c:v>
                </c:pt>
                <c:pt idx="564">
                  <c:v>1.0305000000000008E-7</c:v>
                </c:pt>
                <c:pt idx="565">
                  <c:v>1.0310000000000006E-7</c:v>
                </c:pt>
                <c:pt idx="566">
                  <c:v>1.0315000000000005E-7</c:v>
                </c:pt>
                <c:pt idx="567">
                  <c:v>1.0320000000000009E-7</c:v>
                </c:pt>
                <c:pt idx="568">
                  <c:v>1.0325000000000008E-7</c:v>
                </c:pt>
                <c:pt idx="569">
                  <c:v>1.0330000000000006E-7</c:v>
                </c:pt>
                <c:pt idx="570">
                  <c:v>1.0335000000000005E-7</c:v>
                </c:pt>
                <c:pt idx="571">
                  <c:v>1.0340000000000009E-7</c:v>
                </c:pt>
                <c:pt idx="572">
                  <c:v>1.0345000000000008E-7</c:v>
                </c:pt>
                <c:pt idx="573">
                  <c:v>1.0350000000000006E-7</c:v>
                </c:pt>
                <c:pt idx="574">
                  <c:v>1.0355000000000005E-7</c:v>
                </c:pt>
                <c:pt idx="575">
                  <c:v>1.0360000000000009E-7</c:v>
                </c:pt>
                <c:pt idx="576">
                  <c:v>1.0365000000000006E-7</c:v>
                </c:pt>
                <c:pt idx="577">
                  <c:v>1.0370000000000007E-7</c:v>
                </c:pt>
                <c:pt idx="578">
                  <c:v>1.0375000000000005E-7</c:v>
                </c:pt>
                <c:pt idx="579">
                  <c:v>1.0380000000000008E-7</c:v>
                </c:pt>
                <c:pt idx="580">
                  <c:v>1.0385000000000006E-7</c:v>
                </c:pt>
                <c:pt idx="581">
                  <c:v>1.0390000000000008E-7</c:v>
                </c:pt>
                <c:pt idx="582">
                  <c:v>1.0395000000000005E-7</c:v>
                </c:pt>
                <c:pt idx="583">
                  <c:v>1.0400000000000008E-7</c:v>
                </c:pt>
                <c:pt idx="584">
                  <c:v>1.0405000000000009E-7</c:v>
                </c:pt>
                <c:pt idx="585">
                  <c:v>1.0410000000000008E-7</c:v>
                </c:pt>
                <c:pt idx="586">
                  <c:v>1.0415000000000006E-7</c:v>
                </c:pt>
                <c:pt idx="587">
                  <c:v>1.0420000000000009E-7</c:v>
                </c:pt>
                <c:pt idx="588">
                  <c:v>1.0425000000000008E-7</c:v>
                </c:pt>
                <c:pt idx="589">
                  <c:v>1.0430000000000005E-7</c:v>
                </c:pt>
                <c:pt idx="590">
                  <c:v>1.0435000000000004E-7</c:v>
                </c:pt>
                <c:pt idx="591">
                  <c:v>1.0440000000000009E-7</c:v>
                </c:pt>
                <c:pt idx="592">
                  <c:v>1.0445000000000008E-7</c:v>
                </c:pt>
                <c:pt idx="593">
                  <c:v>1.0450000000000006E-7</c:v>
                </c:pt>
                <c:pt idx="594">
                  <c:v>1.0455000000000005E-7</c:v>
                </c:pt>
                <c:pt idx="595">
                  <c:v>1.0460000000000009E-7</c:v>
                </c:pt>
                <c:pt idx="596">
                  <c:v>1.0465000000000008E-7</c:v>
                </c:pt>
                <c:pt idx="597">
                  <c:v>1.0470000000000006E-7</c:v>
                </c:pt>
                <c:pt idx="598">
                  <c:v>1.0475000000000005E-7</c:v>
                </c:pt>
                <c:pt idx="599">
                  <c:v>1.0480000000000009E-7</c:v>
                </c:pt>
                <c:pt idx="600">
                  <c:v>1.0485000000000008E-7</c:v>
                </c:pt>
                <c:pt idx="601">
                  <c:v>1.0490000000000006E-7</c:v>
                </c:pt>
                <c:pt idx="602">
                  <c:v>1.0495000000000005E-7</c:v>
                </c:pt>
                <c:pt idx="603">
                  <c:v>1.0500000000000009E-7</c:v>
                </c:pt>
                <c:pt idx="604">
                  <c:v>1.0505000000000008E-7</c:v>
                </c:pt>
                <c:pt idx="605">
                  <c:v>1.0510000000000006E-7</c:v>
                </c:pt>
                <c:pt idx="606">
                  <c:v>1.0515000000000005E-7</c:v>
                </c:pt>
                <c:pt idx="607">
                  <c:v>1.0520000000000009E-7</c:v>
                </c:pt>
                <c:pt idx="608">
                  <c:v>1.0525000000000009E-7</c:v>
                </c:pt>
                <c:pt idx="609">
                  <c:v>1.0530000000000008E-7</c:v>
                </c:pt>
                <c:pt idx="610">
                  <c:v>1.0535000000000005E-7</c:v>
                </c:pt>
                <c:pt idx="611">
                  <c:v>1.0540000000000008E-7</c:v>
                </c:pt>
                <c:pt idx="612">
                  <c:v>1.0545000000000006E-7</c:v>
                </c:pt>
                <c:pt idx="613">
                  <c:v>1.0550000000000008E-7</c:v>
                </c:pt>
                <c:pt idx="614">
                  <c:v>1.0555000000000006E-7</c:v>
                </c:pt>
                <c:pt idx="615">
                  <c:v>1.0560000000000009E-7</c:v>
                </c:pt>
                <c:pt idx="616">
                  <c:v>1.0565000000000009E-7</c:v>
                </c:pt>
                <c:pt idx="617">
                  <c:v>1.0570000000000008E-7</c:v>
                </c:pt>
                <c:pt idx="618">
                  <c:v>1.0575000000000006E-7</c:v>
                </c:pt>
                <c:pt idx="619">
                  <c:v>1.0580000000000009E-7</c:v>
                </c:pt>
                <c:pt idx="620">
                  <c:v>1.0585000000000009E-7</c:v>
                </c:pt>
                <c:pt idx="621">
                  <c:v>1.0590000000000008E-7</c:v>
                </c:pt>
                <c:pt idx="622">
                  <c:v>1.0595000000000005E-7</c:v>
                </c:pt>
                <c:pt idx="623">
                  <c:v>1.0600000000000009E-7</c:v>
                </c:pt>
                <c:pt idx="624">
                  <c:v>1.0605000000000008E-7</c:v>
                </c:pt>
                <c:pt idx="625">
                  <c:v>1.0610000000000006E-7</c:v>
                </c:pt>
                <c:pt idx="626">
                  <c:v>1.0615000000000005E-7</c:v>
                </c:pt>
                <c:pt idx="627">
                  <c:v>1.0620000000000009E-7</c:v>
                </c:pt>
                <c:pt idx="628">
                  <c:v>1.0625000000000008E-7</c:v>
                </c:pt>
                <c:pt idx="629">
                  <c:v>1.0630000000000006E-7</c:v>
                </c:pt>
                <c:pt idx="630">
                  <c:v>1.0635000000000008E-7</c:v>
                </c:pt>
                <c:pt idx="631">
                  <c:v>1.0640000000000009E-7</c:v>
                </c:pt>
                <c:pt idx="632">
                  <c:v>1.0645000000000008E-7</c:v>
                </c:pt>
                <c:pt idx="633">
                  <c:v>1.0650000000000006E-7</c:v>
                </c:pt>
                <c:pt idx="634">
                  <c:v>1.0655000000000005E-7</c:v>
                </c:pt>
                <c:pt idx="635">
                  <c:v>1.0660000000000009E-7</c:v>
                </c:pt>
                <c:pt idx="636">
                  <c:v>1.0665000000000008E-7</c:v>
                </c:pt>
                <c:pt idx="637">
                  <c:v>1.0670000000000008E-7</c:v>
                </c:pt>
                <c:pt idx="638">
                  <c:v>1.0675000000000005E-7</c:v>
                </c:pt>
                <c:pt idx="639">
                  <c:v>1.068000000000001E-7</c:v>
                </c:pt>
                <c:pt idx="640">
                  <c:v>1.0685000000000009E-7</c:v>
                </c:pt>
                <c:pt idx="641">
                  <c:v>1.0690000000000008E-7</c:v>
                </c:pt>
                <c:pt idx="642">
                  <c:v>1.0695000000000005E-7</c:v>
                </c:pt>
                <c:pt idx="643">
                  <c:v>1.070000000000001E-7</c:v>
                </c:pt>
                <c:pt idx="644">
                  <c:v>1.0705000000000009E-7</c:v>
                </c:pt>
                <c:pt idx="645">
                  <c:v>1.0710000000000008E-7</c:v>
                </c:pt>
                <c:pt idx="646">
                  <c:v>1.0715000000000006E-7</c:v>
                </c:pt>
                <c:pt idx="647">
                  <c:v>1.0720000000000009E-7</c:v>
                </c:pt>
                <c:pt idx="648">
                  <c:v>1.0725000000000009E-7</c:v>
                </c:pt>
                <c:pt idx="649">
                  <c:v>1.0730000000000008E-7</c:v>
                </c:pt>
                <c:pt idx="650">
                  <c:v>1.0735000000000006E-7</c:v>
                </c:pt>
                <c:pt idx="651">
                  <c:v>1.0740000000000009E-7</c:v>
                </c:pt>
                <c:pt idx="652">
                  <c:v>1.0745000000000009E-7</c:v>
                </c:pt>
                <c:pt idx="653">
                  <c:v>1.0750000000000008E-7</c:v>
                </c:pt>
                <c:pt idx="654">
                  <c:v>1.0755000000000006E-7</c:v>
                </c:pt>
                <c:pt idx="655">
                  <c:v>1.0760000000000009E-7</c:v>
                </c:pt>
                <c:pt idx="656">
                  <c:v>1.0765000000000009E-7</c:v>
                </c:pt>
                <c:pt idx="657">
                  <c:v>1.0770000000000006E-7</c:v>
                </c:pt>
                <c:pt idx="658">
                  <c:v>1.0775000000000007E-7</c:v>
                </c:pt>
                <c:pt idx="659">
                  <c:v>1.0780000000000009E-7</c:v>
                </c:pt>
                <c:pt idx="660">
                  <c:v>1.0785000000000008E-7</c:v>
                </c:pt>
                <c:pt idx="661">
                  <c:v>1.0790000000000006E-7</c:v>
                </c:pt>
                <c:pt idx="662">
                  <c:v>1.0795000000000008E-7</c:v>
                </c:pt>
                <c:pt idx="663">
                  <c:v>1.0800000000000009E-7</c:v>
                </c:pt>
                <c:pt idx="664">
                  <c:v>1.0805000000000008E-7</c:v>
                </c:pt>
                <c:pt idx="665">
                  <c:v>1.0810000000000006E-7</c:v>
                </c:pt>
                <c:pt idx="666">
                  <c:v>1.0815000000000008E-7</c:v>
                </c:pt>
                <c:pt idx="667">
                  <c:v>1.0820000000000012E-7</c:v>
                </c:pt>
                <c:pt idx="668">
                  <c:v>1.0825000000000009E-7</c:v>
                </c:pt>
                <c:pt idx="669">
                  <c:v>1.0830000000000008E-7</c:v>
                </c:pt>
                <c:pt idx="670">
                  <c:v>1.0835000000000005E-7</c:v>
                </c:pt>
                <c:pt idx="671">
                  <c:v>1.084000000000001E-7</c:v>
                </c:pt>
                <c:pt idx="672">
                  <c:v>1.0845000000000009E-7</c:v>
                </c:pt>
                <c:pt idx="673">
                  <c:v>1.0850000000000008E-7</c:v>
                </c:pt>
                <c:pt idx="674">
                  <c:v>1.0855000000000006E-7</c:v>
                </c:pt>
                <c:pt idx="675">
                  <c:v>1.086000000000001E-7</c:v>
                </c:pt>
                <c:pt idx="676">
                  <c:v>1.0865000000000009E-7</c:v>
                </c:pt>
                <c:pt idx="677">
                  <c:v>1.0870000000000008E-7</c:v>
                </c:pt>
                <c:pt idx="678">
                  <c:v>1.0875000000000006E-7</c:v>
                </c:pt>
                <c:pt idx="679">
                  <c:v>1.088000000000001E-7</c:v>
                </c:pt>
                <c:pt idx="680">
                  <c:v>1.0885000000000009E-7</c:v>
                </c:pt>
                <c:pt idx="681">
                  <c:v>1.0890000000000008E-7</c:v>
                </c:pt>
                <c:pt idx="682">
                  <c:v>1.0895000000000006E-7</c:v>
                </c:pt>
                <c:pt idx="683">
                  <c:v>1.0900000000000009E-7</c:v>
                </c:pt>
                <c:pt idx="684">
                  <c:v>1.0905000000000009E-7</c:v>
                </c:pt>
                <c:pt idx="685">
                  <c:v>1.0910000000000008E-7</c:v>
                </c:pt>
                <c:pt idx="686">
                  <c:v>1.0915000000000006E-7</c:v>
                </c:pt>
                <c:pt idx="687">
                  <c:v>1.0920000000000009E-7</c:v>
                </c:pt>
                <c:pt idx="688">
                  <c:v>1.0925000000000009E-7</c:v>
                </c:pt>
                <c:pt idx="689">
                  <c:v>1.0930000000000009E-7</c:v>
                </c:pt>
                <c:pt idx="690">
                  <c:v>1.0935000000000008E-7</c:v>
                </c:pt>
                <c:pt idx="691">
                  <c:v>1.0940000000000009E-7</c:v>
                </c:pt>
                <c:pt idx="692">
                  <c:v>1.0945000000000008E-7</c:v>
                </c:pt>
                <c:pt idx="693">
                  <c:v>1.0950000000000006E-7</c:v>
                </c:pt>
                <c:pt idx="694">
                  <c:v>1.0955000000000008E-7</c:v>
                </c:pt>
                <c:pt idx="695">
                  <c:v>1.0960000000000009E-7</c:v>
                </c:pt>
                <c:pt idx="696">
                  <c:v>1.0965000000000009E-7</c:v>
                </c:pt>
                <c:pt idx="697">
                  <c:v>1.0970000000000009E-7</c:v>
                </c:pt>
                <c:pt idx="698">
                  <c:v>1.0975000000000008E-7</c:v>
                </c:pt>
                <c:pt idx="699">
                  <c:v>1.0980000000000012E-7</c:v>
                </c:pt>
                <c:pt idx="700">
                  <c:v>1.0985000000000009E-7</c:v>
                </c:pt>
                <c:pt idx="701">
                  <c:v>1.0990000000000009E-7</c:v>
                </c:pt>
                <c:pt idx="702">
                  <c:v>1.0995000000000005E-7</c:v>
                </c:pt>
                <c:pt idx="703">
                  <c:v>1.100000000000001E-7</c:v>
                </c:pt>
                <c:pt idx="704">
                  <c:v>1.1005000000000009E-7</c:v>
                </c:pt>
                <c:pt idx="705">
                  <c:v>1.1010000000000008E-7</c:v>
                </c:pt>
                <c:pt idx="706">
                  <c:v>1.1015000000000006E-7</c:v>
                </c:pt>
                <c:pt idx="707">
                  <c:v>1.102000000000001E-7</c:v>
                </c:pt>
                <c:pt idx="708">
                  <c:v>1.1025000000000009E-7</c:v>
                </c:pt>
                <c:pt idx="709">
                  <c:v>1.1030000000000008E-7</c:v>
                </c:pt>
                <c:pt idx="710">
                  <c:v>1.1035000000000006E-7</c:v>
                </c:pt>
                <c:pt idx="711">
                  <c:v>1.104000000000001E-7</c:v>
                </c:pt>
                <c:pt idx="712">
                  <c:v>1.1045000000000009E-7</c:v>
                </c:pt>
                <c:pt idx="713">
                  <c:v>1.1050000000000008E-7</c:v>
                </c:pt>
                <c:pt idx="714">
                  <c:v>1.1055000000000006E-7</c:v>
                </c:pt>
                <c:pt idx="715">
                  <c:v>1.1060000000000009E-7</c:v>
                </c:pt>
                <c:pt idx="716">
                  <c:v>1.1065000000000009E-7</c:v>
                </c:pt>
                <c:pt idx="717">
                  <c:v>1.1070000000000008E-7</c:v>
                </c:pt>
                <c:pt idx="718">
                  <c:v>1.1075000000000008E-7</c:v>
                </c:pt>
                <c:pt idx="719">
                  <c:v>1.1080000000000009E-7</c:v>
                </c:pt>
                <c:pt idx="720">
                  <c:v>1.108500000000001E-7</c:v>
                </c:pt>
                <c:pt idx="721">
                  <c:v>1.1090000000000009E-7</c:v>
                </c:pt>
                <c:pt idx="722">
                  <c:v>1.1095000000000008E-7</c:v>
                </c:pt>
                <c:pt idx="723">
                  <c:v>1.1100000000000009E-7</c:v>
                </c:pt>
                <c:pt idx="724">
                  <c:v>1.110500000000001E-7</c:v>
                </c:pt>
                <c:pt idx="725">
                  <c:v>1.1110000000000009E-7</c:v>
                </c:pt>
                <c:pt idx="726">
                  <c:v>1.1115000000000008E-7</c:v>
                </c:pt>
                <c:pt idx="727">
                  <c:v>1.1120000000000012E-7</c:v>
                </c:pt>
                <c:pt idx="728">
                  <c:v>1.1125000000000009E-7</c:v>
                </c:pt>
                <c:pt idx="729">
                  <c:v>1.1130000000000009E-7</c:v>
                </c:pt>
                <c:pt idx="730">
                  <c:v>1.1135000000000008E-7</c:v>
                </c:pt>
                <c:pt idx="731">
                  <c:v>1.1140000000000012E-7</c:v>
                </c:pt>
                <c:pt idx="732">
                  <c:v>1.1145000000000009E-7</c:v>
                </c:pt>
                <c:pt idx="733">
                  <c:v>1.1150000000000009E-7</c:v>
                </c:pt>
                <c:pt idx="734">
                  <c:v>1.1155000000000008E-7</c:v>
                </c:pt>
                <c:pt idx="735">
                  <c:v>1.1160000000000013E-7</c:v>
                </c:pt>
                <c:pt idx="736">
                  <c:v>1.1165000000000009E-7</c:v>
                </c:pt>
                <c:pt idx="737">
                  <c:v>1.1170000000000009E-7</c:v>
                </c:pt>
                <c:pt idx="738">
                  <c:v>1.1175000000000006E-7</c:v>
                </c:pt>
                <c:pt idx="739">
                  <c:v>1.118000000000001E-7</c:v>
                </c:pt>
                <c:pt idx="740">
                  <c:v>1.1185000000000009E-7</c:v>
                </c:pt>
                <c:pt idx="741">
                  <c:v>1.1190000000000008E-7</c:v>
                </c:pt>
                <c:pt idx="742">
                  <c:v>1.1195000000000006E-7</c:v>
                </c:pt>
                <c:pt idx="743">
                  <c:v>1.120000000000001E-7</c:v>
                </c:pt>
                <c:pt idx="744">
                  <c:v>1.1205000000000009E-7</c:v>
                </c:pt>
                <c:pt idx="745">
                  <c:v>1.1210000000000008E-7</c:v>
                </c:pt>
                <c:pt idx="746">
                  <c:v>1.1215000000000006E-7</c:v>
                </c:pt>
                <c:pt idx="747">
                  <c:v>1.122000000000001E-7</c:v>
                </c:pt>
                <c:pt idx="748">
                  <c:v>1.1225000000000012E-7</c:v>
                </c:pt>
                <c:pt idx="749">
                  <c:v>1.1230000000000009E-7</c:v>
                </c:pt>
                <c:pt idx="750">
                  <c:v>1.1235000000000008E-7</c:v>
                </c:pt>
                <c:pt idx="751">
                  <c:v>1.1240000000000009E-7</c:v>
                </c:pt>
                <c:pt idx="752">
                  <c:v>1.124500000000001E-7</c:v>
                </c:pt>
                <c:pt idx="753">
                  <c:v>1.1250000000000009E-7</c:v>
                </c:pt>
                <c:pt idx="754">
                  <c:v>1.1255000000000008E-7</c:v>
                </c:pt>
                <c:pt idx="755">
                  <c:v>1.1260000000000012E-7</c:v>
                </c:pt>
                <c:pt idx="756">
                  <c:v>1.126500000000001E-7</c:v>
                </c:pt>
                <c:pt idx="757">
                  <c:v>1.1270000000000009E-7</c:v>
                </c:pt>
                <c:pt idx="758">
                  <c:v>1.1275000000000008E-7</c:v>
                </c:pt>
                <c:pt idx="759">
                  <c:v>1.1280000000000012E-7</c:v>
                </c:pt>
                <c:pt idx="760">
                  <c:v>1.128500000000001E-7</c:v>
                </c:pt>
                <c:pt idx="761">
                  <c:v>1.1290000000000009E-7</c:v>
                </c:pt>
                <c:pt idx="762">
                  <c:v>1.1295000000000008E-7</c:v>
                </c:pt>
                <c:pt idx="763">
                  <c:v>1.1300000000000013E-7</c:v>
                </c:pt>
                <c:pt idx="764">
                  <c:v>1.1305000000000009E-7</c:v>
                </c:pt>
                <c:pt idx="765">
                  <c:v>1.1310000000000009E-7</c:v>
                </c:pt>
                <c:pt idx="766">
                  <c:v>1.1315000000000008E-7</c:v>
                </c:pt>
                <c:pt idx="767">
                  <c:v>1.1320000000000013E-7</c:v>
                </c:pt>
                <c:pt idx="768">
                  <c:v>1.1325000000000009E-7</c:v>
                </c:pt>
                <c:pt idx="769">
                  <c:v>1.1330000000000009E-7</c:v>
                </c:pt>
                <c:pt idx="770">
                  <c:v>1.1335000000000009E-7</c:v>
                </c:pt>
                <c:pt idx="771">
                  <c:v>1.1340000000000013E-7</c:v>
                </c:pt>
                <c:pt idx="772">
                  <c:v>1.1345000000000009E-7</c:v>
                </c:pt>
                <c:pt idx="773">
                  <c:v>1.1350000000000008E-7</c:v>
                </c:pt>
                <c:pt idx="774">
                  <c:v>1.1355000000000006E-7</c:v>
                </c:pt>
                <c:pt idx="775">
                  <c:v>1.136000000000001E-7</c:v>
                </c:pt>
                <c:pt idx="776">
                  <c:v>1.1365000000000009E-7</c:v>
                </c:pt>
                <c:pt idx="777">
                  <c:v>1.1370000000000009E-7</c:v>
                </c:pt>
                <c:pt idx="778">
                  <c:v>1.1375000000000009E-7</c:v>
                </c:pt>
                <c:pt idx="779">
                  <c:v>1.1380000000000011E-7</c:v>
                </c:pt>
                <c:pt idx="780">
                  <c:v>1.1385000000000012E-7</c:v>
                </c:pt>
                <c:pt idx="781">
                  <c:v>1.1390000000000009E-7</c:v>
                </c:pt>
                <c:pt idx="782">
                  <c:v>1.1395000000000009E-7</c:v>
                </c:pt>
                <c:pt idx="783">
                  <c:v>1.1400000000000011E-7</c:v>
                </c:pt>
                <c:pt idx="784">
                  <c:v>1.140500000000001E-7</c:v>
                </c:pt>
                <c:pt idx="785">
                  <c:v>1.1410000000000009E-7</c:v>
                </c:pt>
                <c:pt idx="786">
                  <c:v>1.1415000000000008E-7</c:v>
                </c:pt>
                <c:pt idx="787">
                  <c:v>1.1420000000000012E-7</c:v>
                </c:pt>
                <c:pt idx="788">
                  <c:v>1.142500000000001E-7</c:v>
                </c:pt>
                <c:pt idx="789">
                  <c:v>1.1430000000000009E-7</c:v>
                </c:pt>
                <c:pt idx="790">
                  <c:v>1.1435000000000008E-7</c:v>
                </c:pt>
                <c:pt idx="791">
                  <c:v>1.1440000000000012E-7</c:v>
                </c:pt>
                <c:pt idx="792">
                  <c:v>1.144500000000001E-7</c:v>
                </c:pt>
                <c:pt idx="793">
                  <c:v>1.1450000000000009E-7</c:v>
                </c:pt>
                <c:pt idx="794">
                  <c:v>1.1455000000000008E-7</c:v>
                </c:pt>
                <c:pt idx="795">
                  <c:v>1.1460000000000013E-7</c:v>
                </c:pt>
                <c:pt idx="796">
                  <c:v>1.1465000000000009E-7</c:v>
                </c:pt>
                <c:pt idx="797">
                  <c:v>1.1470000000000009E-7</c:v>
                </c:pt>
                <c:pt idx="798">
                  <c:v>1.1475000000000008E-7</c:v>
                </c:pt>
                <c:pt idx="799">
                  <c:v>1.1480000000000013E-7</c:v>
                </c:pt>
                <c:pt idx="800">
                  <c:v>1.1485000000000009E-7</c:v>
                </c:pt>
                <c:pt idx="801">
                  <c:v>1.149000000000001E-7</c:v>
                </c:pt>
                <c:pt idx="802">
                  <c:v>1.1495000000000009E-7</c:v>
                </c:pt>
                <c:pt idx="803">
                  <c:v>1.1500000000000013E-7</c:v>
                </c:pt>
                <c:pt idx="804">
                  <c:v>1.1505000000000009E-7</c:v>
                </c:pt>
                <c:pt idx="805">
                  <c:v>1.151000000000001E-7</c:v>
                </c:pt>
                <c:pt idx="806">
                  <c:v>1.1515000000000009E-7</c:v>
                </c:pt>
                <c:pt idx="807">
                  <c:v>1.1520000000000011E-7</c:v>
                </c:pt>
                <c:pt idx="808">
                  <c:v>1.1525000000000012E-7</c:v>
                </c:pt>
                <c:pt idx="809">
                  <c:v>1.1530000000000009E-7</c:v>
                </c:pt>
                <c:pt idx="810">
                  <c:v>1.1535000000000009E-7</c:v>
                </c:pt>
                <c:pt idx="811">
                  <c:v>1.1540000000000011E-7</c:v>
                </c:pt>
                <c:pt idx="812">
                  <c:v>1.1545000000000012E-7</c:v>
                </c:pt>
                <c:pt idx="813">
                  <c:v>1.1550000000000009E-7</c:v>
                </c:pt>
                <c:pt idx="814">
                  <c:v>1.1555000000000009E-7</c:v>
                </c:pt>
                <c:pt idx="815">
                  <c:v>1.1560000000000012E-7</c:v>
                </c:pt>
                <c:pt idx="816">
                  <c:v>1.1565000000000013E-7</c:v>
                </c:pt>
                <c:pt idx="817">
                  <c:v>1.1570000000000009E-7</c:v>
                </c:pt>
                <c:pt idx="818">
                  <c:v>1.1575000000000008E-7</c:v>
                </c:pt>
                <c:pt idx="819">
                  <c:v>1.1580000000000012E-7</c:v>
                </c:pt>
                <c:pt idx="820">
                  <c:v>1.158500000000001E-7</c:v>
                </c:pt>
                <c:pt idx="821">
                  <c:v>1.1590000000000009E-7</c:v>
                </c:pt>
                <c:pt idx="822">
                  <c:v>1.1595000000000008E-7</c:v>
                </c:pt>
                <c:pt idx="823">
                  <c:v>1.1600000000000013E-7</c:v>
                </c:pt>
                <c:pt idx="824">
                  <c:v>1.160500000000001E-7</c:v>
                </c:pt>
                <c:pt idx="825">
                  <c:v>1.1610000000000009E-7</c:v>
                </c:pt>
                <c:pt idx="826">
                  <c:v>1.1615000000000008E-7</c:v>
                </c:pt>
                <c:pt idx="827">
                  <c:v>1.1620000000000013E-7</c:v>
                </c:pt>
                <c:pt idx="828">
                  <c:v>1.162500000000001E-7</c:v>
                </c:pt>
                <c:pt idx="829">
                  <c:v>1.163000000000001E-7</c:v>
                </c:pt>
                <c:pt idx="830">
                  <c:v>1.1635000000000009E-7</c:v>
                </c:pt>
                <c:pt idx="831">
                  <c:v>1.1640000000000013E-7</c:v>
                </c:pt>
                <c:pt idx="832">
                  <c:v>1.1645000000000009E-7</c:v>
                </c:pt>
                <c:pt idx="833">
                  <c:v>1.165000000000001E-7</c:v>
                </c:pt>
                <c:pt idx="834">
                  <c:v>1.1655000000000009E-7</c:v>
                </c:pt>
                <c:pt idx="835">
                  <c:v>1.1660000000000013E-7</c:v>
                </c:pt>
                <c:pt idx="836">
                  <c:v>1.1665000000000012E-7</c:v>
                </c:pt>
                <c:pt idx="837">
                  <c:v>1.167000000000001E-7</c:v>
                </c:pt>
                <c:pt idx="838">
                  <c:v>1.1675000000000009E-7</c:v>
                </c:pt>
                <c:pt idx="839">
                  <c:v>1.1680000000000013E-7</c:v>
                </c:pt>
                <c:pt idx="840">
                  <c:v>1.1685000000000012E-7</c:v>
                </c:pt>
                <c:pt idx="841">
                  <c:v>1.1690000000000009E-7</c:v>
                </c:pt>
                <c:pt idx="842">
                  <c:v>1.1695000000000009E-7</c:v>
                </c:pt>
                <c:pt idx="843">
                  <c:v>1.1700000000000012E-7</c:v>
                </c:pt>
                <c:pt idx="844">
                  <c:v>1.1705000000000012E-7</c:v>
                </c:pt>
                <c:pt idx="845">
                  <c:v>1.1710000000000009E-7</c:v>
                </c:pt>
                <c:pt idx="846">
                  <c:v>1.1715000000000009E-7</c:v>
                </c:pt>
                <c:pt idx="847">
                  <c:v>1.1720000000000012E-7</c:v>
                </c:pt>
                <c:pt idx="848">
                  <c:v>1.1725000000000013E-7</c:v>
                </c:pt>
                <c:pt idx="849">
                  <c:v>1.1730000000000009E-7</c:v>
                </c:pt>
                <c:pt idx="850">
                  <c:v>1.1735000000000009E-7</c:v>
                </c:pt>
                <c:pt idx="851">
                  <c:v>1.1740000000000012E-7</c:v>
                </c:pt>
                <c:pt idx="852">
                  <c:v>1.174500000000001E-7</c:v>
                </c:pt>
                <c:pt idx="853">
                  <c:v>1.1750000000000009E-7</c:v>
                </c:pt>
                <c:pt idx="854">
                  <c:v>1.1755000000000008E-7</c:v>
                </c:pt>
                <c:pt idx="855">
                  <c:v>1.1760000000000013E-7</c:v>
                </c:pt>
                <c:pt idx="856">
                  <c:v>1.176500000000001E-7</c:v>
                </c:pt>
                <c:pt idx="857">
                  <c:v>1.1770000000000009E-7</c:v>
                </c:pt>
                <c:pt idx="858">
                  <c:v>1.1775000000000008E-7</c:v>
                </c:pt>
                <c:pt idx="859">
                  <c:v>1.1780000000000013E-7</c:v>
                </c:pt>
                <c:pt idx="860">
                  <c:v>1.1785000000000011E-7</c:v>
                </c:pt>
                <c:pt idx="861">
                  <c:v>1.1790000000000012E-7</c:v>
                </c:pt>
                <c:pt idx="862">
                  <c:v>1.1795000000000009E-7</c:v>
                </c:pt>
                <c:pt idx="863">
                  <c:v>1.1800000000000013E-7</c:v>
                </c:pt>
                <c:pt idx="864">
                  <c:v>1.1805000000000009E-7</c:v>
                </c:pt>
                <c:pt idx="865">
                  <c:v>1.181000000000001E-7</c:v>
                </c:pt>
                <c:pt idx="866">
                  <c:v>1.1815000000000009E-7</c:v>
                </c:pt>
                <c:pt idx="867">
                  <c:v>1.1820000000000013E-7</c:v>
                </c:pt>
                <c:pt idx="868">
                  <c:v>1.1825000000000012E-7</c:v>
                </c:pt>
                <c:pt idx="869">
                  <c:v>1.183000000000001E-7</c:v>
                </c:pt>
                <c:pt idx="870">
                  <c:v>1.1835000000000009E-7</c:v>
                </c:pt>
                <c:pt idx="871">
                  <c:v>1.1840000000000013E-7</c:v>
                </c:pt>
                <c:pt idx="872">
                  <c:v>1.1845000000000012E-7</c:v>
                </c:pt>
                <c:pt idx="873">
                  <c:v>1.185000000000001E-7</c:v>
                </c:pt>
                <c:pt idx="874">
                  <c:v>1.1855000000000009E-7</c:v>
                </c:pt>
                <c:pt idx="875">
                  <c:v>1.1860000000000014E-7</c:v>
                </c:pt>
                <c:pt idx="876">
                  <c:v>1.1865000000000013E-7</c:v>
                </c:pt>
                <c:pt idx="877">
                  <c:v>1.1870000000000009E-7</c:v>
                </c:pt>
                <c:pt idx="878">
                  <c:v>1.1875000000000009E-7</c:v>
                </c:pt>
                <c:pt idx="879">
                  <c:v>1.1880000000000012E-7</c:v>
                </c:pt>
                <c:pt idx="880">
                  <c:v>1.1885000000000013E-7</c:v>
                </c:pt>
                <c:pt idx="881">
                  <c:v>1.1890000000000009E-7</c:v>
                </c:pt>
                <c:pt idx="882">
                  <c:v>1.189500000000001E-7</c:v>
                </c:pt>
                <c:pt idx="883">
                  <c:v>1.1900000000000013E-7</c:v>
                </c:pt>
                <c:pt idx="884">
                  <c:v>1.1905000000000013E-7</c:v>
                </c:pt>
                <c:pt idx="885">
                  <c:v>1.1910000000000009E-7</c:v>
                </c:pt>
                <c:pt idx="886">
                  <c:v>1.191500000000001E-7</c:v>
                </c:pt>
                <c:pt idx="887">
                  <c:v>1.1920000000000013E-7</c:v>
                </c:pt>
                <c:pt idx="888">
                  <c:v>1.1925000000000012E-7</c:v>
                </c:pt>
                <c:pt idx="889">
                  <c:v>1.1930000000000012E-7</c:v>
                </c:pt>
                <c:pt idx="890">
                  <c:v>1.1935000000000007E-7</c:v>
                </c:pt>
                <c:pt idx="891">
                  <c:v>1.1940000000000016E-7</c:v>
                </c:pt>
                <c:pt idx="892">
                  <c:v>1.1945000000000011E-7</c:v>
                </c:pt>
                <c:pt idx="893">
                  <c:v>1.1950000000000011E-7</c:v>
                </c:pt>
                <c:pt idx="894">
                  <c:v>1.1955000000000006E-7</c:v>
                </c:pt>
                <c:pt idx="895">
                  <c:v>1.1960000000000012E-7</c:v>
                </c:pt>
                <c:pt idx="896">
                  <c:v>1.1965000000000012E-7</c:v>
                </c:pt>
                <c:pt idx="897">
                  <c:v>1.1970000000000007E-7</c:v>
                </c:pt>
                <c:pt idx="898">
                  <c:v>1.197500000000001E-7</c:v>
                </c:pt>
                <c:pt idx="899">
                  <c:v>1.1980000000000011E-7</c:v>
                </c:pt>
                <c:pt idx="900">
                  <c:v>1.1985000000000014E-7</c:v>
                </c:pt>
                <c:pt idx="901">
                  <c:v>1.1990000000000011E-7</c:v>
                </c:pt>
                <c:pt idx="902">
                  <c:v>1.1995000000000009E-7</c:v>
                </c:pt>
                <c:pt idx="903">
                  <c:v>1.2000000000000012E-7</c:v>
                </c:pt>
                <c:pt idx="904">
                  <c:v>1.2005000000000005E-7</c:v>
                </c:pt>
                <c:pt idx="905">
                  <c:v>1.2010000000000005E-7</c:v>
                </c:pt>
                <c:pt idx="906">
                  <c:v>1.2015000000000005E-7</c:v>
                </c:pt>
                <c:pt idx="907">
                  <c:v>1.2020000000000006E-7</c:v>
                </c:pt>
                <c:pt idx="908">
                  <c:v>1.2025000000000006E-7</c:v>
                </c:pt>
                <c:pt idx="909">
                  <c:v>1.2030000000000006E-7</c:v>
                </c:pt>
                <c:pt idx="910">
                  <c:v>1.2035000000000007E-7</c:v>
                </c:pt>
                <c:pt idx="911">
                  <c:v>1.2039999999999999E-7</c:v>
                </c:pt>
                <c:pt idx="912">
                  <c:v>1.2045000000000008E-7</c:v>
                </c:pt>
                <c:pt idx="913">
                  <c:v>1.2050000000000005E-7</c:v>
                </c:pt>
                <c:pt idx="914">
                  <c:v>1.2055000000000006E-7</c:v>
                </c:pt>
                <c:pt idx="915">
                  <c:v>1.2060000000000006E-7</c:v>
                </c:pt>
                <c:pt idx="916">
                  <c:v>1.2065000000000009E-7</c:v>
                </c:pt>
                <c:pt idx="917">
                  <c:v>1.2070000000000007E-7</c:v>
                </c:pt>
                <c:pt idx="918">
                  <c:v>1.2074999999999999E-7</c:v>
                </c:pt>
                <c:pt idx="919">
                  <c:v>1.2080000000000008E-7</c:v>
                </c:pt>
                <c:pt idx="920">
                  <c:v>1.2085000000000005E-7</c:v>
                </c:pt>
                <c:pt idx="921">
                  <c:v>1.2090000000000006E-7</c:v>
                </c:pt>
                <c:pt idx="922">
                  <c:v>1.2095000000000006E-7</c:v>
                </c:pt>
                <c:pt idx="923">
                  <c:v>1.2100000000000009E-7</c:v>
                </c:pt>
                <c:pt idx="924">
                  <c:v>1.2105000000000009E-7</c:v>
                </c:pt>
                <c:pt idx="925">
                  <c:v>1.2110000000000005E-7</c:v>
                </c:pt>
                <c:pt idx="926">
                  <c:v>1.2115000000000005E-7</c:v>
                </c:pt>
                <c:pt idx="927">
                  <c:v>1.2120000000000008E-7</c:v>
                </c:pt>
                <c:pt idx="928">
                  <c:v>1.2125000000000006E-7</c:v>
                </c:pt>
                <c:pt idx="929">
                  <c:v>1.2130000000000006E-7</c:v>
                </c:pt>
                <c:pt idx="930">
                  <c:v>1.2135000000000006E-7</c:v>
                </c:pt>
                <c:pt idx="931">
                  <c:v>1.2140000000000012E-7</c:v>
                </c:pt>
                <c:pt idx="932">
                  <c:v>1.2145000000000007E-7</c:v>
                </c:pt>
                <c:pt idx="933">
                  <c:v>1.2150000000000005E-7</c:v>
                </c:pt>
                <c:pt idx="934">
                  <c:v>1.2155000000000005E-7</c:v>
                </c:pt>
                <c:pt idx="935">
                  <c:v>1.2160000000000011E-7</c:v>
                </c:pt>
                <c:pt idx="936">
                  <c:v>1.2165000000000006E-7</c:v>
                </c:pt>
                <c:pt idx="937">
                  <c:v>1.2170000000000009E-7</c:v>
                </c:pt>
                <c:pt idx="938">
                  <c:v>1.2175000000000001E-7</c:v>
                </c:pt>
                <c:pt idx="939">
                  <c:v>1.2179999999999999E-7</c:v>
                </c:pt>
                <c:pt idx="940">
                  <c:v>1.2185000000000008E-7</c:v>
                </c:pt>
                <c:pt idx="941">
                  <c:v>1.2190000000000005E-7</c:v>
                </c:pt>
                <c:pt idx="942">
                  <c:v>1.2195000000000006E-7</c:v>
                </c:pt>
                <c:pt idx="943">
                  <c:v>1.2200000000000006E-7</c:v>
                </c:pt>
                <c:pt idx="944">
                  <c:v>1.2205000000000009E-7</c:v>
                </c:pt>
                <c:pt idx="945">
                  <c:v>1.2210000000000007E-7</c:v>
                </c:pt>
                <c:pt idx="946">
                  <c:v>1.2215000000000004E-7</c:v>
                </c:pt>
                <c:pt idx="947">
                  <c:v>1.222000000000001E-7</c:v>
                </c:pt>
                <c:pt idx="948">
                  <c:v>1.2225000000000008E-7</c:v>
                </c:pt>
                <c:pt idx="949">
                  <c:v>1.2230000000000006E-7</c:v>
                </c:pt>
                <c:pt idx="950">
                  <c:v>1.2235000000000006E-7</c:v>
                </c:pt>
                <c:pt idx="951">
                  <c:v>1.2240000000000009E-7</c:v>
                </c:pt>
                <c:pt idx="952">
                  <c:v>1.2245000000000009E-7</c:v>
                </c:pt>
                <c:pt idx="953">
                  <c:v>1.2250000000000004E-7</c:v>
                </c:pt>
                <c:pt idx="954">
                  <c:v>1.2255000000000005E-7</c:v>
                </c:pt>
                <c:pt idx="955">
                  <c:v>1.2260000000000008E-7</c:v>
                </c:pt>
                <c:pt idx="956">
                  <c:v>1.2265000000000006E-7</c:v>
                </c:pt>
                <c:pt idx="957">
                  <c:v>1.2270000000000006E-7</c:v>
                </c:pt>
                <c:pt idx="958">
                  <c:v>1.2275000000000006E-7</c:v>
                </c:pt>
                <c:pt idx="959">
                  <c:v>1.2280000000000009E-7</c:v>
                </c:pt>
                <c:pt idx="960">
                  <c:v>1.2285000000000007E-7</c:v>
                </c:pt>
                <c:pt idx="961">
                  <c:v>1.2290000000000005E-7</c:v>
                </c:pt>
                <c:pt idx="962">
                  <c:v>1.2295000000000005E-7</c:v>
                </c:pt>
                <c:pt idx="963">
                  <c:v>1.2300000000000011E-7</c:v>
                </c:pt>
                <c:pt idx="964">
                  <c:v>1.2305000000000006E-7</c:v>
                </c:pt>
                <c:pt idx="965">
                  <c:v>1.2310000000000009E-7</c:v>
                </c:pt>
                <c:pt idx="966">
                  <c:v>1.2315000000000007E-7</c:v>
                </c:pt>
                <c:pt idx="967">
                  <c:v>1.2319999999999999E-7</c:v>
                </c:pt>
                <c:pt idx="968">
                  <c:v>1.2325000000000007E-7</c:v>
                </c:pt>
                <c:pt idx="969">
                  <c:v>1.2330000000000005E-7</c:v>
                </c:pt>
                <c:pt idx="970">
                  <c:v>1.2335000000000006E-7</c:v>
                </c:pt>
                <c:pt idx="971">
                  <c:v>1.2340000000000011E-7</c:v>
                </c:pt>
                <c:pt idx="972">
                  <c:v>1.2345000000000009E-7</c:v>
                </c:pt>
                <c:pt idx="973">
                  <c:v>1.2350000000000007E-7</c:v>
                </c:pt>
                <c:pt idx="974">
                  <c:v>1.2355000000000004E-7</c:v>
                </c:pt>
                <c:pt idx="975">
                  <c:v>1.236000000000001E-7</c:v>
                </c:pt>
                <c:pt idx="976">
                  <c:v>1.2365000000000008E-7</c:v>
                </c:pt>
                <c:pt idx="977">
                  <c:v>1.2370000000000006E-7</c:v>
                </c:pt>
                <c:pt idx="978">
                  <c:v>1.2375000000000006E-7</c:v>
                </c:pt>
                <c:pt idx="979">
                  <c:v>1.2380000000000009E-7</c:v>
                </c:pt>
                <c:pt idx="980">
                  <c:v>1.2385000000000009E-7</c:v>
                </c:pt>
                <c:pt idx="981">
                  <c:v>1.239000000000001E-7</c:v>
                </c:pt>
                <c:pt idx="982">
                  <c:v>1.2395000000000005E-7</c:v>
                </c:pt>
                <c:pt idx="983">
                  <c:v>1.240000000000001E-7</c:v>
                </c:pt>
                <c:pt idx="984">
                  <c:v>1.2405000000000006E-7</c:v>
                </c:pt>
                <c:pt idx="985">
                  <c:v>1.2410000000000006E-7</c:v>
                </c:pt>
                <c:pt idx="986">
                  <c:v>1.2415000000000006E-7</c:v>
                </c:pt>
                <c:pt idx="987">
                  <c:v>1.2420000000000009E-7</c:v>
                </c:pt>
                <c:pt idx="988">
                  <c:v>1.242500000000001E-7</c:v>
                </c:pt>
                <c:pt idx="989">
                  <c:v>1.2430000000000005E-7</c:v>
                </c:pt>
                <c:pt idx="990">
                  <c:v>1.2435000000000005E-7</c:v>
                </c:pt>
                <c:pt idx="991">
                  <c:v>1.2440000000000011E-7</c:v>
                </c:pt>
                <c:pt idx="992">
                  <c:v>1.2445000000000006E-7</c:v>
                </c:pt>
                <c:pt idx="993">
                  <c:v>1.2450000000000009E-7</c:v>
                </c:pt>
                <c:pt idx="994">
                  <c:v>1.2455000000000007E-7</c:v>
                </c:pt>
              </c:numCache>
            </c:numRef>
          </c:xVal>
          <c:yVal>
            <c:numRef>
              <c:f>Sheet1!$O$1:$O$995</c:f>
              <c:numCache>
                <c:formatCode>0.00E+00</c:formatCode>
                <c:ptCount val="995"/>
                <c:pt idx="0">
                  <c:v>1.749429E-3</c:v>
                </c:pt>
                <c:pt idx="1">
                  <c:v>1.5626850000000005E-3</c:v>
                </c:pt>
                <c:pt idx="2">
                  <c:v>1.3841790000000008E-3</c:v>
                </c:pt>
                <c:pt idx="3">
                  <c:v>1.3265080000000005E-3</c:v>
                </c:pt>
                <c:pt idx="4">
                  <c:v>1.3525970000000005E-3</c:v>
                </c:pt>
                <c:pt idx="5">
                  <c:v>1.3869250000000004E-3</c:v>
                </c:pt>
                <c:pt idx="6">
                  <c:v>1.3388660000000004E-3</c:v>
                </c:pt>
                <c:pt idx="7">
                  <c:v>1.2042999999999999E-3</c:v>
                </c:pt>
                <c:pt idx="8">
                  <c:v>1.0711080000000001E-3</c:v>
                </c:pt>
                <c:pt idx="9">
                  <c:v>1.017556E-3</c:v>
                </c:pt>
                <c:pt idx="10">
                  <c:v>1.0587500000000004E-3</c:v>
                </c:pt>
                <c:pt idx="11">
                  <c:v>1.1974349999999999E-3</c:v>
                </c:pt>
                <c:pt idx="12">
                  <c:v>1.333374E-3</c:v>
                </c:pt>
                <c:pt idx="13">
                  <c:v>1.4157609999999998E-3</c:v>
                </c:pt>
                <c:pt idx="14">
                  <c:v>1.4349849999999999E-3</c:v>
                </c:pt>
                <c:pt idx="15">
                  <c:v>1.3525970000000005E-3</c:v>
                </c:pt>
                <c:pt idx="16">
                  <c:v>1.2221510000000001E-3</c:v>
                </c:pt>
                <c:pt idx="17">
                  <c:v>1.1603610000000004E-3</c:v>
                </c:pt>
                <c:pt idx="18">
                  <c:v>1.1095550000000004E-3</c:v>
                </c:pt>
                <c:pt idx="19">
                  <c:v>1.106809E-3</c:v>
                </c:pt>
                <c:pt idx="20">
                  <c:v>1.2454939999999998E-3</c:v>
                </c:pt>
                <c:pt idx="21">
                  <c:v>1.3759400000000004E-3</c:v>
                </c:pt>
                <c:pt idx="22">
                  <c:v>1.5022670000000005E-3</c:v>
                </c:pt>
                <c:pt idx="23">
                  <c:v>1.6313410000000001E-3</c:v>
                </c:pt>
                <c:pt idx="24">
                  <c:v>1.5654310000000004E-3</c:v>
                </c:pt>
                <c:pt idx="25">
                  <c:v>1.3388660000000004E-3</c:v>
                </c:pt>
                <c:pt idx="26">
                  <c:v>1.1631070000000005E-3</c:v>
                </c:pt>
                <c:pt idx="27">
                  <c:v>1.0505110000000001E-3</c:v>
                </c:pt>
                <c:pt idx="28">
                  <c:v>1.0573770000000004E-3</c:v>
                </c:pt>
                <c:pt idx="29">
                  <c:v>1.2715830000000004E-3</c:v>
                </c:pt>
                <c:pt idx="30">
                  <c:v>1.4885360000000004E-3</c:v>
                </c:pt>
                <c:pt idx="31">
                  <c:v>1.5571920000000004E-3</c:v>
                </c:pt>
                <c:pt idx="32">
                  <c:v>1.4679389999999999E-3</c:v>
                </c:pt>
                <c:pt idx="33">
                  <c:v>1.2921800000000008E-3</c:v>
                </c:pt>
                <c:pt idx="34">
                  <c:v>1.1974349999999999E-3</c:v>
                </c:pt>
                <c:pt idx="35">
                  <c:v>1.333374E-3</c:v>
                </c:pt>
                <c:pt idx="36">
                  <c:v>1.6835190000000005E-3</c:v>
                </c:pt>
                <c:pt idx="37">
                  <c:v>2.0213070000000008E-3</c:v>
                </c:pt>
                <c:pt idx="38">
                  <c:v>2.1270370000000018E-3</c:v>
                </c:pt>
                <c:pt idx="39">
                  <c:v>2.0542619999999998E-3</c:v>
                </c:pt>
                <c:pt idx="40">
                  <c:v>1.8867410000000008E-3</c:v>
                </c:pt>
                <c:pt idx="41">
                  <c:v>1.6972500000000008E-3</c:v>
                </c:pt>
                <c:pt idx="42">
                  <c:v>1.5764160000000008E-3</c:v>
                </c:pt>
                <c:pt idx="43">
                  <c:v>1.5063870000000005E-3</c:v>
                </c:pt>
                <c:pt idx="44">
                  <c:v>1.5764160000000008E-3</c:v>
                </c:pt>
                <c:pt idx="45">
                  <c:v>1.9196960000000005E-3</c:v>
                </c:pt>
                <c:pt idx="46">
                  <c:v>2.383810000000001E-3</c:v>
                </c:pt>
                <c:pt idx="47">
                  <c:v>2.669419000000001E-3</c:v>
                </c:pt>
                <c:pt idx="48">
                  <c:v>2.5485850000000008E-3</c:v>
                </c:pt>
                <c:pt idx="49">
                  <c:v>2.0062019999999999E-3</c:v>
                </c:pt>
                <c:pt idx="50">
                  <c:v>1.478924E-3</c:v>
                </c:pt>
                <c:pt idx="51">
                  <c:v>1.3649550000000006E-3</c:v>
                </c:pt>
                <c:pt idx="52">
                  <c:v>1.6478180000000005E-3</c:v>
                </c:pt>
                <c:pt idx="53">
                  <c:v>2.0034559999999998E-3</c:v>
                </c:pt>
                <c:pt idx="54">
                  <c:v>2.0885900000000017E-3</c:v>
                </c:pt>
                <c:pt idx="55">
                  <c:v>1.8249510000000004E-3</c:v>
                </c:pt>
                <c:pt idx="56">
                  <c:v>1.494029E-3</c:v>
                </c:pt>
                <c:pt idx="57">
                  <c:v>1.417134E-3</c:v>
                </c:pt>
                <c:pt idx="58">
                  <c:v>1.5832820000000005E-3</c:v>
                </c:pt>
                <c:pt idx="59">
                  <c:v>1.7700260000000001E-3</c:v>
                </c:pt>
                <c:pt idx="60">
                  <c:v>1.8633980000000005E-3</c:v>
                </c:pt>
                <c:pt idx="61">
                  <c:v>1.8771290000000004E-3</c:v>
                </c:pt>
                <c:pt idx="62">
                  <c:v>1.8839950000000001E-3</c:v>
                </c:pt>
                <c:pt idx="63">
                  <c:v>1.962263000000001E-3</c:v>
                </c:pt>
                <c:pt idx="64">
                  <c:v>1.9567700000000009E-3</c:v>
                </c:pt>
                <c:pt idx="65">
                  <c:v>1.7384440000000004E-3</c:v>
                </c:pt>
                <c:pt idx="66">
                  <c:v>1.511879E-3</c:v>
                </c:pt>
                <c:pt idx="67">
                  <c:v>1.428119E-3</c:v>
                </c:pt>
                <c:pt idx="68">
                  <c:v>1.4967750000000005E-3</c:v>
                </c:pt>
                <c:pt idx="69">
                  <c:v>1.6780270000000003E-3</c:v>
                </c:pt>
                <c:pt idx="70">
                  <c:v>1.6780270000000003E-3</c:v>
                </c:pt>
                <c:pt idx="71">
                  <c:v>1.3677019999999999E-3</c:v>
                </c:pt>
                <c:pt idx="72">
                  <c:v>1.0312870000000005E-3</c:v>
                </c:pt>
                <c:pt idx="73">
                  <c:v>8.3630430000000081E-4</c:v>
                </c:pt>
                <c:pt idx="74">
                  <c:v>8.2531930000000035E-4</c:v>
                </c:pt>
                <c:pt idx="75">
                  <c:v>9.8734750000000079E-4</c:v>
                </c:pt>
                <c:pt idx="76">
                  <c:v>1.1328980000000005E-3</c:v>
                </c:pt>
                <c:pt idx="77">
                  <c:v>1.1383910000000001E-3</c:v>
                </c:pt>
                <c:pt idx="78">
                  <c:v>1.106809E-3</c:v>
                </c:pt>
                <c:pt idx="79">
                  <c:v>1.0766000000000005E-3</c:v>
                </c:pt>
                <c:pt idx="80">
                  <c:v>1.0628689999999999E-3</c:v>
                </c:pt>
                <c:pt idx="81">
                  <c:v>1.084839E-3</c:v>
                </c:pt>
                <c:pt idx="82">
                  <c:v>1.0834659999999999E-3</c:v>
                </c:pt>
                <c:pt idx="83">
                  <c:v>1.0862120000000009E-3</c:v>
                </c:pt>
                <c:pt idx="84">
                  <c:v>1.1205400000000006E-3</c:v>
                </c:pt>
                <c:pt idx="85">
                  <c:v>1.1754650000000001E-3</c:v>
                </c:pt>
                <c:pt idx="86">
                  <c:v>1.3059110000000001E-3</c:v>
                </c:pt>
                <c:pt idx="87">
                  <c:v>1.5187449999999999E-3</c:v>
                </c:pt>
                <c:pt idx="88">
                  <c:v>1.6876390000000001E-3</c:v>
                </c:pt>
                <c:pt idx="89">
                  <c:v>1.7631600000000004E-3</c:v>
                </c:pt>
                <c:pt idx="90">
                  <c:v>1.6835190000000005E-3</c:v>
                </c:pt>
                <c:pt idx="91">
                  <c:v>1.473432E-3</c:v>
                </c:pt>
                <c:pt idx="92">
                  <c:v>1.2674639999999998E-3</c:v>
                </c:pt>
                <c:pt idx="93">
                  <c:v>1.1521220000000004E-3</c:v>
                </c:pt>
                <c:pt idx="94">
                  <c:v>1.1754650000000001E-3</c:v>
                </c:pt>
                <c:pt idx="95">
                  <c:v>1.2935530000000005E-3</c:v>
                </c:pt>
                <c:pt idx="96">
                  <c:v>1.3690750000000004E-3</c:v>
                </c:pt>
                <c:pt idx="97">
                  <c:v>1.4569540000000001E-3</c:v>
                </c:pt>
                <c:pt idx="98">
                  <c:v>1.612117000000001E-3</c:v>
                </c:pt>
                <c:pt idx="99">
                  <c:v>1.7356979999999999E-3</c:v>
                </c:pt>
                <c:pt idx="100">
                  <c:v>1.8702640000000004E-3</c:v>
                </c:pt>
                <c:pt idx="101">
                  <c:v>1.9567700000000009E-3</c:v>
                </c:pt>
                <c:pt idx="102">
                  <c:v>1.8235780000000004E-3</c:v>
                </c:pt>
                <c:pt idx="103">
                  <c:v>1.6162360000000005E-3</c:v>
                </c:pt>
                <c:pt idx="104">
                  <c:v>1.5736700000000001E-3</c:v>
                </c:pt>
                <c:pt idx="105">
                  <c:v>1.7370710000000004E-3</c:v>
                </c:pt>
                <c:pt idx="106">
                  <c:v>2.0666199999999999E-3</c:v>
                </c:pt>
                <c:pt idx="107">
                  <c:v>2.3632140000000011E-3</c:v>
                </c:pt>
                <c:pt idx="108">
                  <c:v>2.3233930000000017E-3</c:v>
                </c:pt>
                <c:pt idx="109">
                  <c:v>1.8743830000000009E-3</c:v>
                </c:pt>
                <c:pt idx="110">
                  <c:v>1.2935530000000005E-3</c:v>
                </c:pt>
                <c:pt idx="111">
                  <c:v>8.9397530000000051E-4</c:v>
                </c:pt>
                <c:pt idx="112">
                  <c:v>7.800063000000004E-4</c:v>
                </c:pt>
                <c:pt idx="113">
                  <c:v>8.8848280000000028E-4</c:v>
                </c:pt>
                <c:pt idx="114">
                  <c:v>1.047765E-3</c:v>
                </c:pt>
                <c:pt idx="115">
                  <c:v>1.0354069999999999E-3</c:v>
                </c:pt>
                <c:pt idx="116">
                  <c:v>8.4866230000000035E-4</c:v>
                </c:pt>
                <c:pt idx="117">
                  <c:v>6.6466430000000046E-4</c:v>
                </c:pt>
                <c:pt idx="118">
                  <c:v>6.2072440000000037E-4</c:v>
                </c:pt>
                <c:pt idx="119">
                  <c:v>7.923644000000004E-4</c:v>
                </c:pt>
                <c:pt idx="120">
                  <c:v>1.1260330000000005E-3</c:v>
                </c:pt>
                <c:pt idx="121">
                  <c:v>1.4349849999999999E-3</c:v>
                </c:pt>
                <c:pt idx="122">
                  <c:v>1.5379689999999999E-3</c:v>
                </c:pt>
                <c:pt idx="123">
                  <c:v>1.444596E-3</c:v>
                </c:pt>
                <c:pt idx="124">
                  <c:v>1.333374E-3</c:v>
                </c:pt>
                <c:pt idx="125">
                  <c:v>1.3567170000000003E-3</c:v>
                </c:pt>
                <c:pt idx="126">
                  <c:v>1.483044E-3</c:v>
                </c:pt>
                <c:pt idx="127">
                  <c:v>1.6162360000000005E-3</c:v>
                </c:pt>
                <c:pt idx="128">
                  <c:v>1.6203560000000005E-3</c:v>
                </c:pt>
                <c:pt idx="129">
                  <c:v>1.4569540000000001E-3</c:v>
                </c:pt>
                <c:pt idx="130">
                  <c:v>1.3196420000000004E-3</c:v>
                </c:pt>
                <c:pt idx="131">
                  <c:v>1.3155230000000001E-3</c:v>
                </c:pt>
                <c:pt idx="132">
                  <c:v>1.4198800000000001E-3</c:v>
                </c:pt>
                <c:pt idx="133">
                  <c:v>1.6340870000000013E-3</c:v>
                </c:pt>
                <c:pt idx="134">
                  <c:v>1.8016080000000001E-3</c:v>
                </c:pt>
                <c:pt idx="135">
                  <c:v>1.815339E-3</c:v>
                </c:pt>
                <c:pt idx="136">
                  <c:v>1.7919959999999999E-3</c:v>
                </c:pt>
                <c:pt idx="137">
                  <c:v>1.765906E-3</c:v>
                </c:pt>
                <c:pt idx="138">
                  <c:v>1.7947420000000009E-3</c:v>
                </c:pt>
                <c:pt idx="139">
                  <c:v>1.9993370000000008E-3</c:v>
                </c:pt>
                <c:pt idx="140">
                  <c:v>2.180589000000001E-3</c:v>
                </c:pt>
                <c:pt idx="141">
                  <c:v>2.149007000000001E-3</c:v>
                </c:pt>
                <c:pt idx="142">
                  <c:v>2.0075760000000009E-3</c:v>
                </c:pt>
                <c:pt idx="143">
                  <c:v>1.8537860000000005E-3</c:v>
                </c:pt>
                <c:pt idx="144">
                  <c:v>1.8167120000000009E-3</c:v>
                </c:pt>
                <c:pt idx="145">
                  <c:v>2.0583810000000011E-3</c:v>
                </c:pt>
                <c:pt idx="146">
                  <c:v>2.3975419999999999E-3</c:v>
                </c:pt>
                <c:pt idx="147">
                  <c:v>2.4977789999999999E-3</c:v>
                </c:pt>
                <c:pt idx="148">
                  <c:v>2.367333000000001E-3</c:v>
                </c:pt>
                <c:pt idx="149">
                  <c:v>2.1503799999999999E-3</c:v>
                </c:pt>
                <c:pt idx="150">
                  <c:v>1.9540240000000008E-3</c:v>
                </c:pt>
                <c:pt idx="151">
                  <c:v>1.9210690000000005E-3</c:v>
                </c:pt>
                <c:pt idx="152">
                  <c:v>2.0460230000000001E-3</c:v>
                </c:pt>
                <c:pt idx="153">
                  <c:v>2.0515150000000007E-3</c:v>
                </c:pt>
                <c:pt idx="154">
                  <c:v>1.8757560000000006E-3</c:v>
                </c:pt>
                <c:pt idx="155">
                  <c:v>1.6876390000000001E-3</c:v>
                </c:pt>
                <c:pt idx="156">
                  <c:v>1.5173719999999999E-3</c:v>
                </c:pt>
                <c:pt idx="157">
                  <c:v>1.4500890000000001E-3</c:v>
                </c:pt>
                <c:pt idx="158">
                  <c:v>1.5654310000000004E-3</c:v>
                </c:pt>
                <c:pt idx="159">
                  <c:v>1.71922E-3</c:v>
                </c:pt>
                <c:pt idx="160">
                  <c:v>1.7810110000000001E-3</c:v>
                </c:pt>
                <c:pt idx="161">
                  <c:v>1.7741450000000008E-3</c:v>
                </c:pt>
                <c:pt idx="162">
                  <c:v>1.6642960000000004E-3</c:v>
                </c:pt>
                <c:pt idx="163">
                  <c:v>1.4857900000000001E-3</c:v>
                </c:pt>
                <c:pt idx="164">
                  <c:v>1.4143880000000001E-3</c:v>
                </c:pt>
                <c:pt idx="165">
                  <c:v>1.4610739999999999E-3</c:v>
                </c:pt>
                <c:pt idx="166">
                  <c:v>1.4871630000000001E-3</c:v>
                </c:pt>
                <c:pt idx="167">
                  <c:v>1.4926560000000004E-3</c:v>
                </c:pt>
                <c:pt idx="168">
                  <c:v>1.4871630000000001E-3</c:v>
                </c:pt>
                <c:pt idx="169">
                  <c:v>1.4912820000000005E-3</c:v>
                </c:pt>
                <c:pt idx="170">
                  <c:v>1.5887740000000005E-3</c:v>
                </c:pt>
                <c:pt idx="171">
                  <c:v>1.6903850000000013E-3</c:v>
                </c:pt>
                <c:pt idx="172">
                  <c:v>1.6327140000000004E-3</c:v>
                </c:pt>
                <c:pt idx="173">
                  <c:v>1.5132520000000005E-3</c:v>
                </c:pt>
                <c:pt idx="174">
                  <c:v>1.5393420000000004E-3</c:v>
                </c:pt>
                <c:pt idx="175">
                  <c:v>1.7384440000000004E-3</c:v>
                </c:pt>
                <c:pt idx="176">
                  <c:v>2.0103220000000002E-3</c:v>
                </c:pt>
                <c:pt idx="177">
                  <c:v>2.050142E-3</c:v>
                </c:pt>
                <c:pt idx="178">
                  <c:v>1.6903850000000013E-3</c:v>
                </c:pt>
                <c:pt idx="179">
                  <c:v>1.1548680000000005E-3</c:v>
                </c:pt>
                <c:pt idx="180">
                  <c:v>8.3081180000000004E-4</c:v>
                </c:pt>
                <c:pt idx="181">
                  <c:v>9.2418390000000006E-4</c:v>
                </c:pt>
                <c:pt idx="182">
                  <c:v>1.3622090000000005E-3</c:v>
                </c:pt>
                <c:pt idx="183">
                  <c:v>1.826324E-3</c:v>
                </c:pt>
                <c:pt idx="184">
                  <c:v>1.9773670000000007E-3</c:v>
                </c:pt>
                <c:pt idx="185">
                  <c:v>1.815339E-3</c:v>
                </c:pt>
                <c:pt idx="186">
                  <c:v>1.4761780000000005E-3</c:v>
                </c:pt>
                <c:pt idx="187">
                  <c:v>1.1425100000000004E-3</c:v>
                </c:pt>
                <c:pt idx="188">
                  <c:v>9.489001000000006E-4</c:v>
                </c:pt>
                <c:pt idx="189">
                  <c:v>8.8848280000000028E-4</c:v>
                </c:pt>
                <c:pt idx="190">
                  <c:v>9.3791510000000046E-4</c:v>
                </c:pt>
                <c:pt idx="191">
                  <c:v>1.1109280000000004E-3</c:v>
                </c:pt>
                <c:pt idx="192">
                  <c:v>1.3525970000000005E-3</c:v>
                </c:pt>
                <c:pt idx="193">
                  <c:v>1.5613120000000005E-3</c:v>
                </c:pt>
                <c:pt idx="194">
                  <c:v>1.6176100000000004E-3</c:v>
                </c:pt>
                <c:pt idx="195">
                  <c:v>1.4555810000000001E-3</c:v>
                </c:pt>
                <c:pt idx="196">
                  <c:v>1.1658530000000001E-3</c:v>
                </c:pt>
                <c:pt idx="197">
                  <c:v>9.4752700000000053E-4</c:v>
                </c:pt>
                <c:pt idx="198">
                  <c:v>9.489001000000006E-4</c:v>
                </c:pt>
                <c:pt idx="199">
                  <c:v>1.1727190000000005E-3</c:v>
                </c:pt>
                <c:pt idx="200">
                  <c:v>1.5201180000000009E-3</c:v>
                </c:pt>
                <c:pt idx="201">
                  <c:v>1.8482940000000001E-3</c:v>
                </c:pt>
                <c:pt idx="202">
                  <c:v>2.0254259999999999E-3</c:v>
                </c:pt>
                <c:pt idx="203">
                  <c:v>2.0144410000000001E-3</c:v>
                </c:pt>
                <c:pt idx="204">
                  <c:v>1.8565320000000004E-3</c:v>
                </c:pt>
                <c:pt idx="205">
                  <c:v>1.6684150000000008E-3</c:v>
                </c:pt>
                <c:pt idx="206">
                  <c:v>1.5750430000000001E-3</c:v>
                </c:pt>
                <c:pt idx="207">
                  <c:v>1.6533110000000004E-3</c:v>
                </c:pt>
                <c:pt idx="208">
                  <c:v>1.8908600000000005E-3</c:v>
                </c:pt>
                <c:pt idx="209">
                  <c:v>2.1462610000000009E-3</c:v>
                </c:pt>
                <c:pt idx="210">
                  <c:v>2.2519910000000009E-3</c:v>
                </c:pt>
                <c:pt idx="211">
                  <c:v>2.1956929999999999E-3</c:v>
                </c:pt>
                <c:pt idx="212">
                  <c:v>2.0226799999999998E-3</c:v>
                </c:pt>
                <c:pt idx="213">
                  <c:v>1.7686530000000005E-3</c:v>
                </c:pt>
                <c:pt idx="214">
                  <c:v>1.514626E-3</c:v>
                </c:pt>
                <c:pt idx="215">
                  <c:v>1.3251350000000001E-3</c:v>
                </c:pt>
                <c:pt idx="216">
                  <c:v>1.23039E-3</c:v>
                </c:pt>
                <c:pt idx="217">
                  <c:v>1.2509860000000004E-3</c:v>
                </c:pt>
                <c:pt idx="218">
                  <c:v>1.3869250000000004E-3</c:v>
                </c:pt>
                <c:pt idx="219">
                  <c:v>1.5517E-3</c:v>
                </c:pt>
                <c:pt idx="220">
                  <c:v>1.5928930000000004E-3</c:v>
                </c:pt>
                <c:pt idx="221">
                  <c:v>1.4857900000000001E-3</c:v>
                </c:pt>
                <c:pt idx="222">
                  <c:v>1.3677019999999999E-3</c:v>
                </c:pt>
                <c:pt idx="223">
                  <c:v>1.2537329999999999E-3</c:v>
                </c:pt>
                <c:pt idx="224">
                  <c:v>1.2331359999999999E-3</c:v>
                </c:pt>
                <c:pt idx="225">
                  <c:v>1.4034029999999999E-3</c:v>
                </c:pt>
                <c:pt idx="226">
                  <c:v>1.5695500000000005E-3</c:v>
                </c:pt>
                <c:pt idx="227">
                  <c:v>1.6491910000000004E-3</c:v>
                </c:pt>
                <c:pt idx="228">
                  <c:v>1.6450720000000009E-3</c:v>
                </c:pt>
                <c:pt idx="229">
                  <c:v>1.5489540000000004E-3</c:v>
                </c:pt>
                <c:pt idx="230">
                  <c:v>1.4844170000000005E-3</c:v>
                </c:pt>
                <c:pt idx="231">
                  <c:v>1.5928930000000004E-3</c:v>
                </c:pt>
                <c:pt idx="232">
                  <c:v>1.7686530000000005E-3</c:v>
                </c:pt>
                <c:pt idx="233">
                  <c:v>1.8730100000000009E-3</c:v>
                </c:pt>
                <c:pt idx="234">
                  <c:v>1.818085000000001E-3</c:v>
                </c:pt>
                <c:pt idx="235">
                  <c:v>1.5819080000000001E-3</c:v>
                </c:pt>
                <c:pt idx="236">
                  <c:v>1.3690750000000004E-3</c:v>
                </c:pt>
                <c:pt idx="237">
                  <c:v>1.3182690000000004E-3</c:v>
                </c:pt>
                <c:pt idx="238">
                  <c:v>1.428119E-3</c:v>
                </c:pt>
                <c:pt idx="239">
                  <c:v>1.6217289999999999E-3</c:v>
                </c:pt>
                <c:pt idx="240">
                  <c:v>1.7865030000000005E-3</c:v>
                </c:pt>
                <c:pt idx="241">
                  <c:v>1.8125930000000001E-3</c:v>
                </c:pt>
                <c:pt idx="242">
                  <c:v>1.665669E-3</c:v>
                </c:pt>
                <c:pt idx="243">
                  <c:v>1.4748050000000005E-3</c:v>
                </c:pt>
                <c:pt idx="244">
                  <c:v>1.3141500000000009E-3</c:v>
                </c:pt>
                <c:pt idx="245">
                  <c:v>1.2715830000000004E-3</c:v>
                </c:pt>
                <c:pt idx="246">
                  <c:v>1.4665660000000001E-3</c:v>
                </c:pt>
                <c:pt idx="247">
                  <c:v>1.7947420000000009E-3</c:v>
                </c:pt>
                <c:pt idx="248">
                  <c:v>1.9869790000000007E-3</c:v>
                </c:pt>
                <c:pt idx="249">
                  <c:v>1.9732480000000008E-3</c:v>
                </c:pt>
                <c:pt idx="250">
                  <c:v>1.818085000000001E-3</c:v>
                </c:pt>
                <c:pt idx="251">
                  <c:v>1.6272210000000001E-3</c:v>
                </c:pt>
                <c:pt idx="252">
                  <c:v>1.6615490000000004E-3</c:v>
                </c:pt>
                <c:pt idx="253">
                  <c:v>1.9430390000000008E-3</c:v>
                </c:pt>
                <c:pt idx="254">
                  <c:v>2.1847080000000009E-3</c:v>
                </c:pt>
                <c:pt idx="255">
                  <c:v>2.2272750000000008E-3</c:v>
                </c:pt>
                <c:pt idx="256">
                  <c:v>2.0899629999999998E-3</c:v>
                </c:pt>
                <c:pt idx="257">
                  <c:v>1.8235780000000004E-3</c:v>
                </c:pt>
                <c:pt idx="258">
                  <c:v>1.5860280000000004E-3</c:v>
                </c:pt>
                <c:pt idx="259">
                  <c:v>1.505014E-3</c:v>
                </c:pt>
                <c:pt idx="260">
                  <c:v>1.4679389999999999E-3</c:v>
                </c:pt>
                <c:pt idx="261">
                  <c:v>1.3910450000000005E-3</c:v>
                </c:pt>
                <c:pt idx="262">
                  <c:v>1.3182690000000004E-3</c:v>
                </c:pt>
                <c:pt idx="263">
                  <c:v>1.2372550000000005E-3</c:v>
                </c:pt>
                <c:pt idx="264">
                  <c:v>1.1644800000000005E-3</c:v>
                </c:pt>
                <c:pt idx="265">
                  <c:v>1.2207780000000001E-3</c:v>
                </c:pt>
                <c:pt idx="266">
                  <c:v>1.3882980000000005E-3</c:v>
                </c:pt>
                <c:pt idx="267">
                  <c:v>1.5489540000000004E-3</c:v>
                </c:pt>
                <c:pt idx="268">
                  <c:v>1.6231020000000008E-3</c:v>
                </c:pt>
                <c:pt idx="269">
                  <c:v>1.5571920000000004E-3</c:v>
                </c:pt>
                <c:pt idx="270">
                  <c:v>1.407522E-3</c:v>
                </c:pt>
                <c:pt idx="271">
                  <c:v>1.2908069999999999E-3</c:v>
                </c:pt>
                <c:pt idx="272">
                  <c:v>1.283941E-3</c:v>
                </c:pt>
                <c:pt idx="273">
                  <c:v>1.323762E-3</c:v>
                </c:pt>
                <c:pt idx="274">
                  <c:v>1.2894339999999999E-3</c:v>
                </c:pt>
                <c:pt idx="275">
                  <c:v>1.1576140000000004E-3</c:v>
                </c:pt>
                <c:pt idx="276">
                  <c:v>1.0408990000000001E-3</c:v>
                </c:pt>
                <c:pt idx="277">
                  <c:v>1.017556E-3</c:v>
                </c:pt>
                <c:pt idx="278">
                  <c:v>1.0999430000000001E-3</c:v>
                </c:pt>
                <c:pt idx="279">
                  <c:v>1.2523600000000001E-3</c:v>
                </c:pt>
                <c:pt idx="280">
                  <c:v>1.3649550000000006E-3</c:v>
                </c:pt>
                <c:pt idx="281">
                  <c:v>1.4020300000000001E-3</c:v>
                </c:pt>
                <c:pt idx="282">
                  <c:v>1.4322380000000004E-3</c:v>
                </c:pt>
                <c:pt idx="283">
                  <c:v>1.5571920000000004E-3</c:v>
                </c:pt>
                <c:pt idx="284">
                  <c:v>1.7425630000000001E-3</c:v>
                </c:pt>
                <c:pt idx="285">
                  <c:v>1.9142030000000008E-3</c:v>
                </c:pt>
                <c:pt idx="286">
                  <c:v>2.0103220000000002E-3</c:v>
                </c:pt>
                <c:pt idx="287">
                  <c:v>1.9238150000000006E-3</c:v>
                </c:pt>
                <c:pt idx="288">
                  <c:v>1.7068620000000004E-3</c:v>
                </c:pt>
                <c:pt idx="289">
                  <c:v>1.5764160000000008E-3</c:v>
                </c:pt>
                <c:pt idx="290">
                  <c:v>1.5777890000000004E-3</c:v>
                </c:pt>
                <c:pt idx="291">
                  <c:v>1.6848920000000003E-3</c:v>
                </c:pt>
                <c:pt idx="292">
                  <c:v>1.860652000000001E-3</c:v>
                </c:pt>
                <c:pt idx="293">
                  <c:v>1.9169500000000006E-3</c:v>
                </c:pt>
                <c:pt idx="294">
                  <c:v>1.7508020000000005E-3</c:v>
                </c:pt>
                <c:pt idx="295">
                  <c:v>1.4844170000000005E-3</c:v>
                </c:pt>
                <c:pt idx="296">
                  <c:v>1.2139119999999999E-3</c:v>
                </c:pt>
                <c:pt idx="297">
                  <c:v>1.047765E-3</c:v>
                </c:pt>
                <c:pt idx="298">
                  <c:v>1.1081820000000005E-3</c:v>
                </c:pt>
                <c:pt idx="299">
                  <c:v>1.3100310000000001E-3</c:v>
                </c:pt>
                <c:pt idx="300">
                  <c:v>1.4294920000000001E-3</c:v>
                </c:pt>
                <c:pt idx="301">
                  <c:v>1.3800600000000004E-3</c:v>
                </c:pt>
                <c:pt idx="302">
                  <c:v>1.20842E-3</c:v>
                </c:pt>
                <c:pt idx="303">
                  <c:v>1.0161830000000001E-3</c:v>
                </c:pt>
                <c:pt idx="304">
                  <c:v>9.6675070000000062E-4</c:v>
                </c:pt>
                <c:pt idx="305">
                  <c:v>1.1356440000000001E-3</c:v>
                </c:pt>
                <c:pt idx="306">
                  <c:v>1.3196420000000004E-3</c:v>
                </c:pt>
                <c:pt idx="307">
                  <c:v>1.4157609999999998E-3</c:v>
                </c:pt>
                <c:pt idx="308">
                  <c:v>1.4583280000000001E-3</c:v>
                </c:pt>
                <c:pt idx="309">
                  <c:v>1.4706860000000001E-3</c:v>
                </c:pt>
                <c:pt idx="310">
                  <c:v>1.4885360000000004E-3</c:v>
                </c:pt>
                <c:pt idx="311">
                  <c:v>1.6588030000000008E-3</c:v>
                </c:pt>
                <c:pt idx="312">
                  <c:v>1.9512780000000005E-3</c:v>
                </c:pt>
                <c:pt idx="313">
                  <c:v>2.176468999999999E-3</c:v>
                </c:pt>
                <c:pt idx="314">
                  <c:v>2.345363E-3</c:v>
                </c:pt>
                <c:pt idx="315">
                  <c:v>2.405780000000001E-3</c:v>
                </c:pt>
                <c:pt idx="316">
                  <c:v>2.2506180000000002E-3</c:v>
                </c:pt>
                <c:pt idx="317">
                  <c:v>2.1064399999999998E-3</c:v>
                </c:pt>
                <c:pt idx="318">
                  <c:v>2.1352760000000002E-3</c:v>
                </c:pt>
                <c:pt idx="319">
                  <c:v>2.1284099999999999E-3</c:v>
                </c:pt>
                <c:pt idx="320">
                  <c:v>2.052889E-3</c:v>
                </c:pt>
                <c:pt idx="321">
                  <c:v>1.9718740000000011E-3</c:v>
                </c:pt>
                <c:pt idx="322">
                  <c:v>1.835936E-3</c:v>
                </c:pt>
                <c:pt idx="323">
                  <c:v>1.7974880000000005E-3</c:v>
                </c:pt>
                <c:pt idx="324">
                  <c:v>1.959516000000001E-3</c:v>
                </c:pt>
                <c:pt idx="325">
                  <c:v>2.0885900000000017E-3</c:v>
                </c:pt>
                <c:pt idx="326">
                  <c:v>2.0515150000000007E-3</c:v>
                </c:pt>
                <c:pt idx="327">
                  <c:v>1.9636360000000008E-3</c:v>
                </c:pt>
                <c:pt idx="328">
                  <c:v>1.9526510000000012E-3</c:v>
                </c:pt>
                <c:pt idx="329">
                  <c:v>2.0034559999999998E-3</c:v>
                </c:pt>
                <c:pt idx="330">
                  <c:v>2.0803510000000007E-3</c:v>
                </c:pt>
                <c:pt idx="331">
                  <c:v>2.0570079999999999E-3</c:v>
                </c:pt>
                <c:pt idx="332">
                  <c:v>1.7933690000000004E-3</c:v>
                </c:pt>
                <c:pt idx="333">
                  <c:v>1.4377309999999998E-3</c:v>
                </c:pt>
                <c:pt idx="334">
                  <c:v>1.2523600000000001E-3</c:v>
                </c:pt>
                <c:pt idx="335">
                  <c:v>1.3210160000000004E-3</c:v>
                </c:pt>
                <c:pt idx="336">
                  <c:v>1.6327140000000004E-3</c:v>
                </c:pt>
                <c:pt idx="337">
                  <c:v>2.1119329999999999E-3</c:v>
                </c:pt>
                <c:pt idx="338">
                  <c:v>2.4497200000000012E-3</c:v>
                </c:pt>
                <c:pt idx="339">
                  <c:v>2.3947950000000008E-3</c:v>
                </c:pt>
                <c:pt idx="340">
                  <c:v>2.0391570000000002E-3</c:v>
                </c:pt>
                <c:pt idx="341">
                  <c:v>1.590147000000001E-3</c:v>
                </c:pt>
                <c:pt idx="342">
                  <c:v>1.2674639999999998E-3</c:v>
                </c:pt>
                <c:pt idx="343">
                  <c:v>1.2935530000000005E-3</c:v>
                </c:pt>
                <c:pt idx="344">
                  <c:v>1.4597009999999999E-3</c:v>
                </c:pt>
                <c:pt idx="345">
                  <c:v>1.4377309999999998E-3</c:v>
                </c:pt>
                <c:pt idx="346">
                  <c:v>1.2962990000000001E-3</c:v>
                </c:pt>
                <c:pt idx="347">
                  <c:v>1.1411370000000004E-3</c:v>
                </c:pt>
                <c:pt idx="348">
                  <c:v>1.1562410000000006E-3</c:v>
                </c:pt>
                <c:pt idx="349">
                  <c:v>1.478924E-3</c:v>
                </c:pt>
                <c:pt idx="350">
                  <c:v>1.7865030000000005E-3</c:v>
                </c:pt>
                <c:pt idx="351">
                  <c:v>1.7562949999999999E-3</c:v>
                </c:pt>
                <c:pt idx="352">
                  <c:v>1.478924E-3</c:v>
                </c:pt>
                <c:pt idx="353">
                  <c:v>1.1287790000000001E-3</c:v>
                </c:pt>
                <c:pt idx="354">
                  <c:v>1.027168E-3</c:v>
                </c:pt>
                <c:pt idx="355">
                  <c:v>1.3635820000000003E-3</c:v>
                </c:pt>
                <c:pt idx="356">
                  <c:v>1.7919959999999999E-3</c:v>
                </c:pt>
                <c:pt idx="357">
                  <c:v>1.962263000000001E-3</c:v>
                </c:pt>
                <c:pt idx="358">
                  <c:v>1.7411900000000001E-3</c:v>
                </c:pt>
                <c:pt idx="359">
                  <c:v>1.2537329999999999E-3</c:v>
                </c:pt>
                <c:pt idx="360">
                  <c:v>8.8710970000000075E-4</c:v>
                </c:pt>
                <c:pt idx="361">
                  <c:v>8.7337850000000035E-4</c:v>
                </c:pt>
                <c:pt idx="362">
                  <c:v>1.1013160000000004E-3</c:v>
                </c:pt>
                <c:pt idx="363">
                  <c:v>1.3718210000000001E-3</c:v>
                </c:pt>
                <c:pt idx="364">
                  <c:v>1.5420880000000009E-3</c:v>
                </c:pt>
                <c:pt idx="365">
                  <c:v>1.5228640000000001E-3</c:v>
                </c:pt>
                <c:pt idx="366">
                  <c:v>1.425373E-3</c:v>
                </c:pt>
                <c:pt idx="367">
                  <c:v>1.3045380000000005E-3</c:v>
                </c:pt>
                <c:pt idx="368">
                  <c:v>1.1123010000000004E-3</c:v>
                </c:pt>
                <c:pt idx="369">
                  <c:v>9.5164630000000043E-4</c:v>
                </c:pt>
                <c:pt idx="370">
                  <c:v>9.598851000000002E-4</c:v>
                </c:pt>
                <c:pt idx="371">
                  <c:v>1.1466290000000001E-3</c:v>
                </c:pt>
                <c:pt idx="372">
                  <c:v>1.4322380000000004E-3</c:v>
                </c:pt>
                <c:pt idx="373">
                  <c:v>1.6890120000000006E-3</c:v>
                </c:pt>
                <c:pt idx="374">
                  <c:v>1.7727720000000004E-3</c:v>
                </c:pt>
                <c:pt idx="375">
                  <c:v>1.6354600000000005E-3</c:v>
                </c:pt>
                <c:pt idx="376">
                  <c:v>1.4239999999999995E-3</c:v>
                </c:pt>
                <c:pt idx="377">
                  <c:v>1.301792E-3</c:v>
                </c:pt>
                <c:pt idx="378">
                  <c:v>1.2908069999999999E-3</c:v>
                </c:pt>
                <c:pt idx="379">
                  <c:v>1.3896720000000004E-3</c:v>
                </c:pt>
                <c:pt idx="380">
                  <c:v>1.5983860000000005E-3</c:v>
                </c:pt>
                <c:pt idx="381">
                  <c:v>1.8551590000000005E-3</c:v>
                </c:pt>
                <c:pt idx="382">
                  <c:v>2.078978E-3</c:v>
                </c:pt>
                <c:pt idx="383">
                  <c:v>2.2382600000000002E-3</c:v>
                </c:pt>
                <c:pt idx="384">
                  <c:v>2.2286480000000002E-3</c:v>
                </c:pt>
                <c:pt idx="385">
                  <c:v>1.9801130000000008E-3</c:v>
                </c:pt>
                <c:pt idx="386">
                  <c:v>1.6409530000000006E-3</c:v>
                </c:pt>
                <c:pt idx="387">
                  <c:v>1.425373E-3</c:v>
                </c:pt>
                <c:pt idx="388">
                  <c:v>1.3704480000000005E-3</c:v>
                </c:pt>
                <c:pt idx="389">
                  <c:v>1.4102680000000001E-3</c:v>
                </c:pt>
                <c:pt idx="390">
                  <c:v>1.4418499999999999E-3</c:v>
                </c:pt>
                <c:pt idx="391">
                  <c:v>1.3278810000000004E-3</c:v>
                </c:pt>
                <c:pt idx="392">
                  <c:v>1.1425100000000004E-3</c:v>
                </c:pt>
                <c:pt idx="393">
                  <c:v>1.0724810000000001E-3</c:v>
                </c:pt>
                <c:pt idx="394">
                  <c:v>1.1809570000000009E-3</c:v>
                </c:pt>
                <c:pt idx="395">
                  <c:v>1.5448340000000001E-3</c:v>
                </c:pt>
                <c:pt idx="396">
                  <c:v>2.0583810000000011E-3</c:v>
                </c:pt>
                <c:pt idx="397">
                  <c:v>2.4442280000000001E-3</c:v>
                </c:pt>
                <c:pt idx="398">
                  <c:v>2.4881680000000002E-3</c:v>
                </c:pt>
                <c:pt idx="399">
                  <c:v>2.0734850000000008E-3</c:v>
                </c:pt>
                <c:pt idx="400">
                  <c:v>1.3828060000000005E-3</c:v>
                </c:pt>
                <c:pt idx="401">
                  <c:v>8.6239350000000064E-4</c:v>
                </c:pt>
                <c:pt idx="402">
                  <c:v>7.6490200000000025E-4</c:v>
                </c:pt>
                <c:pt idx="403">
                  <c:v>1.0395259999999998E-3</c:v>
                </c:pt>
                <c:pt idx="404">
                  <c:v>1.3992830000000005E-3</c:v>
                </c:pt>
                <c:pt idx="405">
                  <c:v>1.478924E-3</c:v>
                </c:pt>
                <c:pt idx="406">
                  <c:v>1.2386280000000001E-3</c:v>
                </c:pt>
                <c:pt idx="407">
                  <c:v>9.1457210000000003E-4</c:v>
                </c:pt>
                <c:pt idx="408">
                  <c:v>7.1409659999999999E-4</c:v>
                </c:pt>
                <c:pt idx="409">
                  <c:v>7.8549879999999998E-4</c:v>
                </c:pt>
                <c:pt idx="410">
                  <c:v>1.0614959999999999E-3</c:v>
                </c:pt>
                <c:pt idx="411">
                  <c:v>1.2729560000000004E-3</c:v>
                </c:pt>
                <c:pt idx="412">
                  <c:v>1.2908069999999999E-3</c:v>
                </c:pt>
                <c:pt idx="413">
                  <c:v>1.1631070000000005E-3</c:v>
                </c:pt>
                <c:pt idx="414">
                  <c:v>9.9283990000000001E-4</c:v>
                </c:pt>
                <c:pt idx="415">
                  <c:v>9.035871E-4</c:v>
                </c:pt>
                <c:pt idx="416">
                  <c:v>9.5576570000000048E-4</c:v>
                </c:pt>
                <c:pt idx="417">
                  <c:v>1.0683620000000004E-3</c:v>
                </c:pt>
                <c:pt idx="418">
                  <c:v>1.20842E-3</c:v>
                </c:pt>
                <c:pt idx="419">
                  <c:v>1.3937909999999999E-3</c:v>
                </c:pt>
                <c:pt idx="420">
                  <c:v>1.5530730000000001E-3</c:v>
                </c:pt>
                <c:pt idx="421">
                  <c:v>1.6176100000000004E-3</c:v>
                </c:pt>
                <c:pt idx="422">
                  <c:v>1.5448340000000001E-3</c:v>
                </c:pt>
                <c:pt idx="423">
                  <c:v>1.351224E-3</c:v>
                </c:pt>
                <c:pt idx="424">
                  <c:v>1.2853140000000001E-3</c:v>
                </c:pt>
                <c:pt idx="425">
                  <c:v>1.4555810000000001E-3</c:v>
                </c:pt>
                <c:pt idx="426">
                  <c:v>1.6258480000000005E-3</c:v>
                </c:pt>
                <c:pt idx="427">
                  <c:v>1.7604140000000005E-3</c:v>
                </c:pt>
                <c:pt idx="428">
                  <c:v>1.8002340000000004E-3</c:v>
                </c:pt>
                <c:pt idx="429">
                  <c:v>1.6285940000000001E-3</c:v>
                </c:pt>
                <c:pt idx="430">
                  <c:v>1.478924E-3</c:v>
                </c:pt>
                <c:pt idx="431">
                  <c:v>1.3979100000000005E-3</c:v>
                </c:pt>
                <c:pt idx="432">
                  <c:v>1.1274060000000001E-3</c:v>
                </c:pt>
                <c:pt idx="433">
                  <c:v>8.7887100000000004E-4</c:v>
                </c:pt>
                <c:pt idx="434">
                  <c:v>8.9122910000000036E-4</c:v>
                </c:pt>
                <c:pt idx="435">
                  <c:v>1.0408990000000001E-3</c:v>
                </c:pt>
                <c:pt idx="436">
                  <c:v>1.3168960000000001E-3</c:v>
                </c:pt>
                <c:pt idx="437">
                  <c:v>1.5530730000000001E-3</c:v>
                </c:pt>
                <c:pt idx="438">
                  <c:v>1.4679389999999999E-3</c:v>
                </c:pt>
                <c:pt idx="439">
                  <c:v>1.255106E-3</c:v>
                </c:pt>
                <c:pt idx="440">
                  <c:v>1.2702100000000003E-3</c:v>
                </c:pt>
                <c:pt idx="441">
                  <c:v>1.5159989999999999E-3</c:v>
                </c:pt>
                <c:pt idx="442">
                  <c:v>1.835936E-3</c:v>
                </c:pt>
                <c:pt idx="443">
                  <c:v>2.019934000000001E-3</c:v>
                </c:pt>
                <c:pt idx="444">
                  <c:v>1.9238150000000006E-3</c:v>
                </c:pt>
                <c:pt idx="445">
                  <c:v>1.6615490000000004E-3</c:v>
                </c:pt>
                <c:pt idx="446">
                  <c:v>1.5283570000000006E-3</c:v>
                </c:pt>
                <c:pt idx="447">
                  <c:v>1.6217289999999999E-3</c:v>
                </c:pt>
                <c:pt idx="448">
                  <c:v>1.7823840000000008E-3</c:v>
                </c:pt>
                <c:pt idx="449">
                  <c:v>1.8537860000000005E-3</c:v>
                </c:pt>
                <c:pt idx="450">
                  <c:v>1.8482940000000001E-3</c:v>
                </c:pt>
                <c:pt idx="451">
                  <c:v>1.721967E-3</c:v>
                </c:pt>
                <c:pt idx="452">
                  <c:v>1.4857900000000001E-3</c:v>
                </c:pt>
                <c:pt idx="453">
                  <c:v>1.256479E-3</c:v>
                </c:pt>
                <c:pt idx="454">
                  <c:v>1.0051979999999999E-3</c:v>
                </c:pt>
                <c:pt idx="455">
                  <c:v>8.7337850000000035E-4</c:v>
                </c:pt>
                <c:pt idx="456">
                  <c:v>1.1342710000000005E-3</c:v>
                </c:pt>
                <c:pt idx="457">
                  <c:v>1.6272210000000001E-3</c:v>
                </c:pt>
                <c:pt idx="458">
                  <c:v>1.9993370000000008E-3</c:v>
                </c:pt>
                <c:pt idx="459">
                  <c:v>2.1201710000000019E-3</c:v>
                </c:pt>
                <c:pt idx="460">
                  <c:v>1.9375460000000005E-3</c:v>
                </c:pt>
                <c:pt idx="461">
                  <c:v>1.709609E-3</c:v>
                </c:pt>
                <c:pt idx="462">
                  <c:v>1.7837570000000008E-3</c:v>
                </c:pt>
                <c:pt idx="463">
                  <c:v>2.019934000000001E-3</c:v>
                </c:pt>
                <c:pt idx="464">
                  <c:v>2.078978E-3</c:v>
                </c:pt>
                <c:pt idx="465">
                  <c:v>1.8482940000000001E-3</c:v>
                </c:pt>
                <c:pt idx="466">
                  <c:v>1.4624470000000008E-3</c:v>
                </c:pt>
                <c:pt idx="467">
                  <c:v>1.2166580000000005E-3</c:v>
                </c:pt>
                <c:pt idx="468">
                  <c:v>1.2798219999999995E-3</c:v>
                </c:pt>
                <c:pt idx="469">
                  <c:v>1.5448340000000001E-3</c:v>
                </c:pt>
                <c:pt idx="470">
                  <c:v>1.721967E-3</c:v>
                </c:pt>
                <c:pt idx="471">
                  <c:v>1.6999970000000004E-3</c:v>
                </c:pt>
                <c:pt idx="472">
                  <c:v>1.665669E-3</c:v>
                </c:pt>
                <c:pt idx="473">
                  <c:v>1.765906E-3</c:v>
                </c:pt>
                <c:pt idx="474">
                  <c:v>1.9499050000000005E-3</c:v>
                </c:pt>
                <c:pt idx="475">
                  <c:v>2.050142E-3</c:v>
                </c:pt>
                <c:pt idx="476">
                  <c:v>1.8743830000000009E-3</c:v>
                </c:pt>
                <c:pt idx="477">
                  <c:v>1.4610739999999999E-3</c:v>
                </c:pt>
                <c:pt idx="478">
                  <c:v>1.1246590000000005E-3</c:v>
                </c:pt>
                <c:pt idx="479">
                  <c:v>1.0834659999999999E-3</c:v>
                </c:pt>
                <c:pt idx="480">
                  <c:v>1.3635820000000003E-3</c:v>
                </c:pt>
                <c:pt idx="481">
                  <c:v>1.7260860000000008E-3</c:v>
                </c:pt>
                <c:pt idx="482">
                  <c:v>1.9045920000000005E-3</c:v>
                </c:pt>
                <c:pt idx="483">
                  <c:v>1.860652000000001E-3</c:v>
                </c:pt>
                <c:pt idx="484">
                  <c:v>1.6739070000000005E-3</c:v>
                </c:pt>
                <c:pt idx="485">
                  <c:v>1.505014E-3</c:v>
                </c:pt>
                <c:pt idx="486">
                  <c:v>1.4308649999999999E-3</c:v>
                </c:pt>
                <c:pt idx="487">
                  <c:v>1.447343E-3</c:v>
                </c:pt>
                <c:pt idx="488">
                  <c:v>1.5434610000000001E-3</c:v>
                </c:pt>
                <c:pt idx="489">
                  <c:v>1.6821460000000009E-3</c:v>
                </c:pt>
                <c:pt idx="490">
                  <c:v>1.7837570000000008E-3</c:v>
                </c:pt>
                <c:pt idx="491">
                  <c:v>1.749429E-3</c:v>
                </c:pt>
                <c:pt idx="492">
                  <c:v>1.5173719999999999E-3</c:v>
                </c:pt>
                <c:pt idx="493">
                  <c:v>1.1782110000000008E-3</c:v>
                </c:pt>
                <c:pt idx="494">
                  <c:v>9.6125820000000071E-4</c:v>
                </c:pt>
                <c:pt idx="495">
                  <c:v>9.6400440000000032E-4</c:v>
                </c:pt>
                <c:pt idx="496">
                  <c:v>1.1672260000000004E-3</c:v>
                </c:pt>
                <c:pt idx="497">
                  <c:v>1.3786870000000008E-3</c:v>
                </c:pt>
                <c:pt idx="498">
                  <c:v>1.3786870000000008E-3</c:v>
                </c:pt>
                <c:pt idx="499">
                  <c:v>1.1507490000000004E-3</c:v>
                </c:pt>
                <c:pt idx="500">
                  <c:v>7.8687190000000027E-4</c:v>
                </c:pt>
                <c:pt idx="501">
                  <c:v>4.9165109999999999E-4</c:v>
                </c:pt>
                <c:pt idx="502">
                  <c:v>4.9027800000000024E-4</c:v>
                </c:pt>
                <c:pt idx="503">
                  <c:v>7.9373750000000048E-4</c:v>
                </c:pt>
                <c:pt idx="504">
                  <c:v>1.2825680000000004E-3</c:v>
                </c:pt>
                <c:pt idx="505">
                  <c:v>1.7782650000000004E-3</c:v>
                </c:pt>
                <c:pt idx="506">
                  <c:v>1.9718740000000011E-3</c:v>
                </c:pt>
                <c:pt idx="507">
                  <c:v>1.7947420000000009E-3</c:v>
                </c:pt>
                <c:pt idx="508">
                  <c:v>1.4349849999999999E-3</c:v>
                </c:pt>
                <c:pt idx="509">
                  <c:v>1.0560030000000005E-3</c:v>
                </c:pt>
                <c:pt idx="510">
                  <c:v>8.6651290000000036E-4</c:v>
                </c:pt>
                <c:pt idx="511">
                  <c:v>9.8734750000000079E-4</c:v>
                </c:pt>
                <c:pt idx="512">
                  <c:v>1.2180320000000004E-3</c:v>
                </c:pt>
                <c:pt idx="513">
                  <c:v>1.4088950000000001E-3</c:v>
                </c:pt>
                <c:pt idx="514">
                  <c:v>1.5695500000000005E-3</c:v>
                </c:pt>
                <c:pt idx="515">
                  <c:v>1.5599380000000001E-3</c:v>
                </c:pt>
                <c:pt idx="516">
                  <c:v>1.4020300000000001E-3</c:v>
                </c:pt>
                <c:pt idx="517">
                  <c:v>1.255106E-3</c:v>
                </c:pt>
                <c:pt idx="518">
                  <c:v>1.1287790000000001E-3</c:v>
                </c:pt>
                <c:pt idx="519">
                  <c:v>1.105436E-3</c:v>
                </c:pt>
                <c:pt idx="520">
                  <c:v>1.2702100000000003E-3</c:v>
                </c:pt>
                <c:pt idx="521">
                  <c:v>1.499521E-3</c:v>
                </c:pt>
                <c:pt idx="522">
                  <c:v>1.6862660000000005E-3</c:v>
                </c:pt>
                <c:pt idx="523">
                  <c:v>1.835936E-3</c:v>
                </c:pt>
                <c:pt idx="524">
                  <c:v>1.9650090000000011E-3</c:v>
                </c:pt>
                <c:pt idx="525">
                  <c:v>2.1064399999999998E-3</c:v>
                </c:pt>
                <c:pt idx="526">
                  <c:v>2.223155000000001E-3</c:v>
                </c:pt>
                <c:pt idx="527">
                  <c:v>2.273961000000001E-3</c:v>
                </c:pt>
                <c:pt idx="528">
                  <c:v>2.2588570000000008E-3</c:v>
                </c:pt>
                <c:pt idx="529">
                  <c:v>2.1970660000000001E-3</c:v>
                </c:pt>
                <c:pt idx="530">
                  <c:v>2.2629759999999999E-3</c:v>
                </c:pt>
                <c:pt idx="531">
                  <c:v>2.5417190000000009E-3</c:v>
                </c:pt>
                <c:pt idx="532">
                  <c:v>2.983864000000001E-3</c:v>
                </c:pt>
                <c:pt idx="533">
                  <c:v>3.4781870000000011E-3</c:v>
                </c:pt>
                <c:pt idx="534">
                  <c:v>3.8530489999999999E-3</c:v>
                </c:pt>
                <c:pt idx="535">
                  <c:v>3.9725100000000011E-3</c:v>
                </c:pt>
                <c:pt idx="536">
                  <c:v>3.913466E-3</c:v>
                </c:pt>
                <c:pt idx="537">
                  <c:v>3.9628980000000003E-3</c:v>
                </c:pt>
                <c:pt idx="538">
                  <c:v>4.2951930000000018E-3</c:v>
                </c:pt>
                <c:pt idx="539">
                  <c:v>4.9227089999999999E-3</c:v>
                </c:pt>
                <c:pt idx="540">
                  <c:v>5.6394780000000025E-3</c:v>
                </c:pt>
                <c:pt idx="541">
                  <c:v>6.2299199999999999E-3</c:v>
                </c:pt>
                <c:pt idx="542">
                  <c:v>6.661079000000002E-3</c:v>
                </c:pt>
                <c:pt idx="543">
                  <c:v>7.2446550000000018E-3</c:v>
                </c:pt>
                <c:pt idx="544">
                  <c:v>8.192108E-3</c:v>
                </c:pt>
                <c:pt idx="545">
                  <c:v>9.4498860000000046E-3</c:v>
                </c:pt>
                <c:pt idx="546">
                  <c:v>1.0794170000000004E-2</c:v>
                </c:pt>
                <c:pt idx="547">
                  <c:v>1.1924250000000004E-2</c:v>
                </c:pt>
                <c:pt idx="548">
                  <c:v>1.27797E-2</c:v>
                </c:pt>
                <c:pt idx="549">
                  <c:v>1.353354E-2</c:v>
                </c:pt>
                <c:pt idx="550">
                  <c:v>1.4461770000000004E-2</c:v>
                </c:pt>
                <c:pt idx="551">
                  <c:v>1.5661880000000006E-2</c:v>
                </c:pt>
                <c:pt idx="552">
                  <c:v>1.7052850000000001E-2</c:v>
                </c:pt>
                <c:pt idx="553">
                  <c:v>1.8472660000000002E-2</c:v>
                </c:pt>
                <c:pt idx="554">
                  <c:v>1.9779870000000008E-2</c:v>
                </c:pt>
                <c:pt idx="555">
                  <c:v>2.0838539999999999E-2</c:v>
                </c:pt>
                <c:pt idx="556">
                  <c:v>2.1801100000000014E-2</c:v>
                </c:pt>
                <c:pt idx="557">
                  <c:v>2.2942160000000007E-2</c:v>
                </c:pt>
                <c:pt idx="558">
                  <c:v>2.4267220000000006E-2</c:v>
                </c:pt>
                <c:pt idx="559">
                  <c:v>2.5776280000000002E-2</c:v>
                </c:pt>
                <c:pt idx="560">
                  <c:v>2.7332030000000007E-2</c:v>
                </c:pt>
                <c:pt idx="561">
                  <c:v>2.861178E-2</c:v>
                </c:pt>
                <c:pt idx="562">
                  <c:v>2.9566089999999989E-2</c:v>
                </c:pt>
                <c:pt idx="563">
                  <c:v>3.0424290000000007E-2</c:v>
                </c:pt>
                <c:pt idx="564">
                  <c:v>3.1316820000000002E-2</c:v>
                </c:pt>
                <c:pt idx="565">
                  <c:v>3.2383740000000015E-2</c:v>
                </c:pt>
                <c:pt idx="566">
                  <c:v>3.3744499999999997E-2</c:v>
                </c:pt>
                <c:pt idx="567">
                  <c:v>3.5204120000000005E-2</c:v>
                </c:pt>
                <c:pt idx="568">
                  <c:v>3.6564890000000003E-2</c:v>
                </c:pt>
                <c:pt idx="569">
                  <c:v>3.7826780000000004E-2</c:v>
                </c:pt>
                <c:pt idx="570">
                  <c:v>3.8989820000000001E-2</c:v>
                </c:pt>
                <c:pt idx="571">
                  <c:v>4.0108909999999998E-2</c:v>
                </c:pt>
                <c:pt idx="572">
                  <c:v>4.125272E-2</c:v>
                </c:pt>
                <c:pt idx="573">
                  <c:v>4.2322380000000021E-2</c:v>
                </c:pt>
                <c:pt idx="574">
                  <c:v>4.3240999999999995E-2</c:v>
                </c:pt>
                <c:pt idx="575">
                  <c:v>4.4174720000000015E-2</c:v>
                </c:pt>
                <c:pt idx="576">
                  <c:v>4.5255359999999974E-2</c:v>
                </c:pt>
                <c:pt idx="577">
                  <c:v>4.6460960000000003E-2</c:v>
                </c:pt>
                <c:pt idx="578">
                  <c:v>4.7634980000000014E-2</c:v>
                </c:pt>
                <c:pt idx="579">
                  <c:v>4.8502790000000011E-2</c:v>
                </c:pt>
                <c:pt idx="580">
                  <c:v>4.9028700000000015E-2</c:v>
                </c:pt>
                <c:pt idx="581">
                  <c:v>4.9446120000000017E-2</c:v>
                </c:pt>
                <c:pt idx="582">
                  <c:v>5.0037940000000003E-2</c:v>
                </c:pt>
                <c:pt idx="583">
                  <c:v>5.0904379999999985E-2</c:v>
                </c:pt>
                <c:pt idx="584">
                  <c:v>5.1916370000000003E-2</c:v>
                </c:pt>
                <c:pt idx="585">
                  <c:v>5.2806150000000003E-2</c:v>
                </c:pt>
                <c:pt idx="586">
                  <c:v>5.3439159999999979E-2</c:v>
                </c:pt>
                <c:pt idx="587">
                  <c:v>5.3834620000000021E-2</c:v>
                </c:pt>
                <c:pt idx="588">
                  <c:v>5.4079030000000014E-2</c:v>
                </c:pt>
                <c:pt idx="589">
                  <c:v>5.4302850000000021E-2</c:v>
                </c:pt>
                <c:pt idx="590">
                  <c:v>5.4569230000000024E-2</c:v>
                </c:pt>
                <c:pt idx="591">
                  <c:v>5.4849349999999977E-2</c:v>
                </c:pt>
                <c:pt idx="592">
                  <c:v>5.517615E-2</c:v>
                </c:pt>
                <c:pt idx="593">
                  <c:v>5.5666359999999998E-2</c:v>
                </c:pt>
                <c:pt idx="594">
                  <c:v>5.6212860000000003E-2</c:v>
                </c:pt>
                <c:pt idx="595">
                  <c:v>5.6613810000000001E-2</c:v>
                </c:pt>
                <c:pt idx="596">
                  <c:v>5.6779959999999983E-2</c:v>
                </c:pt>
                <c:pt idx="597">
                  <c:v>5.6663240000000004E-2</c:v>
                </c:pt>
                <c:pt idx="598">
                  <c:v>5.6388620000000021E-2</c:v>
                </c:pt>
                <c:pt idx="599">
                  <c:v>5.623483E-2</c:v>
                </c:pt>
                <c:pt idx="600">
                  <c:v>5.6168919999999997E-2</c:v>
                </c:pt>
                <c:pt idx="601">
                  <c:v>5.5990410000000011E-2</c:v>
                </c:pt>
                <c:pt idx="602">
                  <c:v>5.5737760000000011E-2</c:v>
                </c:pt>
                <c:pt idx="603">
                  <c:v>5.5505700000000012E-2</c:v>
                </c:pt>
                <c:pt idx="604">
                  <c:v>5.5398600000000027E-2</c:v>
                </c:pt>
                <c:pt idx="605">
                  <c:v>5.5372510000000021E-2</c:v>
                </c:pt>
                <c:pt idx="606">
                  <c:v>5.5110240000000012E-2</c:v>
                </c:pt>
                <c:pt idx="607">
                  <c:v>5.4353660000000026E-2</c:v>
                </c:pt>
                <c:pt idx="608">
                  <c:v>5.3253790000000002E-2</c:v>
                </c:pt>
                <c:pt idx="609">
                  <c:v>5.222669000000002E-2</c:v>
                </c:pt>
                <c:pt idx="610">
                  <c:v>5.1538760000000003E-2</c:v>
                </c:pt>
                <c:pt idx="611">
                  <c:v>5.1173509999999978E-2</c:v>
                </c:pt>
                <c:pt idx="612">
                  <c:v>5.0863180000000015E-2</c:v>
                </c:pt>
                <c:pt idx="613">
                  <c:v>5.0264500000000004E-2</c:v>
                </c:pt>
                <c:pt idx="614">
                  <c:v>4.9329410000000011E-2</c:v>
                </c:pt>
                <c:pt idx="615">
                  <c:v>4.8359989999999999E-2</c:v>
                </c:pt>
                <c:pt idx="616">
                  <c:v>4.7511400000000016E-2</c:v>
                </c:pt>
                <c:pt idx="617">
                  <c:v>4.6721849999999988E-2</c:v>
                </c:pt>
                <c:pt idx="618">
                  <c:v>4.5937800000000001E-2</c:v>
                </c:pt>
                <c:pt idx="619">
                  <c:v>4.4980740000000012E-2</c:v>
                </c:pt>
                <c:pt idx="620">
                  <c:v>4.3816330000000021E-2</c:v>
                </c:pt>
                <c:pt idx="621">
                  <c:v>4.2676640000000002E-2</c:v>
                </c:pt>
                <c:pt idx="622">
                  <c:v>4.1733310000000003E-2</c:v>
                </c:pt>
                <c:pt idx="623">
                  <c:v>4.0870990000000017E-2</c:v>
                </c:pt>
                <c:pt idx="624">
                  <c:v>3.9959240000000014E-2</c:v>
                </c:pt>
                <c:pt idx="625">
                  <c:v>3.8941759999999999E-2</c:v>
                </c:pt>
                <c:pt idx="626">
                  <c:v>3.779246E-2</c:v>
                </c:pt>
                <c:pt idx="627">
                  <c:v>3.6559389999999997E-2</c:v>
                </c:pt>
                <c:pt idx="628">
                  <c:v>3.5408720000000005E-2</c:v>
                </c:pt>
                <c:pt idx="629">
                  <c:v>3.4399480000000003E-2</c:v>
                </c:pt>
                <c:pt idx="630">
                  <c:v>3.3392980000000003E-2</c:v>
                </c:pt>
                <c:pt idx="631">
                  <c:v>3.2413940000000016E-2</c:v>
                </c:pt>
                <c:pt idx="632">
                  <c:v>3.1312699999999999E-2</c:v>
                </c:pt>
                <c:pt idx="633">
                  <c:v>2.9936839999999999E-2</c:v>
                </c:pt>
                <c:pt idx="634">
                  <c:v>2.8466219999999997E-2</c:v>
                </c:pt>
                <c:pt idx="635">
                  <c:v>2.719197000000001E-2</c:v>
                </c:pt>
                <c:pt idx="636">
                  <c:v>2.6206070000000008E-2</c:v>
                </c:pt>
                <c:pt idx="637">
                  <c:v>2.5570310000000006E-2</c:v>
                </c:pt>
                <c:pt idx="638">
                  <c:v>2.4967509999999991E-2</c:v>
                </c:pt>
                <c:pt idx="639">
                  <c:v>2.3965139999999992E-2</c:v>
                </c:pt>
                <c:pt idx="640">
                  <c:v>2.2696370000000014E-2</c:v>
                </c:pt>
                <c:pt idx="641">
                  <c:v>2.140976000000001E-2</c:v>
                </c:pt>
                <c:pt idx="642">
                  <c:v>2.0279680000000001E-2</c:v>
                </c:pt>
                <c:pt idx="643">
                  <c:v>1.9483270000000007E-2</c:v>
                </c:pt>
                <c:pt idx="644">
                  <c:v>1.8832410000000001E-2</c:v>
                </c:pt>
                <c:pt idx="645">
                  <c:v>1.796735E-2</c:v>
                </c:pt>
                <c:pt idx="646">
                  <c:v>1.6932019999999999E-2</c:v>
                </c:pt>
                <c:pt idx="647">
                  <c:v>1.5884330000000006E-2</c:v>
                </c:pt>
                <c:pt idx="648">
                  <c:v>1.4949229999999999E-2</c:v>
                </c:pt>
                <c:pt idx="649">
                  <c:v>1.4325830000000001E-2</c:v>
                </c:pt>
                <c:pt idx="650">
                  <c:v>1.3945480000000005E-2</c:v>
                </c:pt>
                <c:pt idx="651">
                  <c:v>1.3606320000000005E-2</c:v>
                </c:pt>
                <c:pt idx="652">
                  <c:v>1.3184770000000005E-2</c:v>
                </c:pt>
                <c:pt idx="653">
                  <c:v>1.263278E-2</c:v>
                </c:pt>
                <c:pt idx="654">
                  <c:v>1.2020370000000001E-2</c:v>
                </c:pt>
                <c:pt idx="655">
                  <c:v>1.1438160000000001E-2</c:v>
                </c:pt>
                <c:pt idx="656">
                  <c:v>1.094933E-2</c:v>
                </c:pt>
                <c:pt idx="657">
                  <c:v>1.0553870000000003E-2</c:v>
                </c:pt>
                <c:pt idx="658">
                  <c:v>1.0157039999999999E-2</c:v>
                </c:pt>
                <c:pt idx="659">
                  <c:v>9.6860620000000005E-3</c:v>
                </c:pt>
                <c:pt idx="660">
                  <c:v>9.1958590000000041E-3</c:v>
                </c:pt>
                <c:pt idx="661">
                  <c:v>8.727625000000001E-3</c:v>
                </c:pt>
                <c:pt idx="662">
                  <c:v>8.4118070000000003E-3</c:v>
                </c:pt>
                <c:pt idx="663">
                  <c:v>8.2895990000000051E-3</c:v>
                </c:pt>
                <c:pt idx="664">
                  <c:v>8.1536610000000048E-3</c:v>
                </c:pt>
                <c:pt idx="665">
                  <c:v>7.8474549999999997E-3</c:v>
                </c:pt>
                <c:pt idx="666">
                  <c:v>7.3668630000000021E-3</c:v>
                </c:pt>
                <c:pt idx="667">
                  <c:v>6.8093760000000024E-3</c:v>
                </c:pt>
                <c:pt idx="668">
                  <c:v>6.3383960000000022E-3</c:v>
                </c:pt>
                <c:pt idx="669">
                  <c:v>6.1585169999999979E-3</c:v>
                </c:pt>
                <c:pt idx="670">
                  <c:v>6.0912340000000018E-3</c:v>
                </c:pt>
                <c:pt idx="671">
                  <c:v>5.9209680000000021E-3</c:v>
                </c:pt>
                <c:pt idx="672">
                  <c:v>5.601031000000002E-3</c:v>
                </c:pt>
                <c:pt idx="673">
                  <c:v>5.1135729999999997E-3</c:v>
                </c:pt>
                <c:pt idx="674">
                  <c:v>4.5670709999999981E-3</c:v>
                </c:pt>
                <c:pt idx="675">
                  <c:v>4.1963290000000021E-3</c:v>
                </c:pt>
                <c:pt idx="676">
                  <c:v>4.0452860000000004E-3</c:v>
                </c:pt>
                <c:pt idx="677">
                  <c:v>4.0384200000000018E-3</c:v>
                </c:pt>
                <c:pt idx="678">
                  <c:v>4.1551349999999964E-3</c:v>
                </c:pt>
                <c:pt idx="679">
                  <c:v>4.2649849999999963E-3</c:v>
                </c:pt>
                <c:pt idx="680">
                  <c:v>4.2512540000000021E-3</c:v>
                </c:pt>
                <c:pt idx="681">
                  <c:v>4.0521510000000004E-3</c:v>
                </c:pt>
                <c:pt idx="682">
                  <c:v>3.7335870000000018E-3</c:v>
                </c:pt>
                <c:pt idx="683">
                  <c:v>3.4191429999999999E-3</c:v>
                </c:pt>
                <c:pt idx="684">
                  <c:v>3.228279000000001E-3</c:v>
                </c:pt>
                <c:pt idx="685">
                  <c:v>3.2131750000000017E-3</c:v>
                </c:pt>
                <c:pt idx="686">
                  <c:v>3.2118020000000001E-3</c:v>
                </c:pt>
                <c:pt idx="687">
                  <c:v>3.0181920000000016E-3</c:v>
                </c:pt>
                <c:pt idx="688">
                  <c:v>2.6845240000000019E-3</c:v>
                </c:pt>
                <c:pt idx="689">
                  <c:v>2.356347999999999E-3</c:v>
                </c:pt>
                <c:pt idx="690">
                  <c:v>2.1517530000000002E-3</c:v>
                </c:pt>
                <c:pt idx="691">
                  <c:v>2.1682310000000018E-3</c:v>
                </c:pt>
                <c:pt idx="692">
                  <c:v>2.333005E-3</c:v>
                </c:pt>
                <c:pt idx="693">
                  <c:v>2.508764000000001E-3</c:v>
                </c:pt>
                <c:pt idx="694">
                  <c:v>2.6364649999999997E-3</c:v>
                </c:pt>
                <c:pt idx="695">
                  <c:v>2.6817770000000011E-3</c:v>
                </c:pt>
                <c:pt idx="696">
                  <c:v>2.6117480000000001E-3</c:v>
                </c:pt>
                <c:pt idx="697">
                  <c:v>2.4236310000000012E-3</c:v>
                </c:pt>
                <c:pt idx="698">
                  <c:v>2.2382600000000002E-3</c:v>
                </c:pt>
                <c:pt idx="699">
                  <c:v>2.190201000000001E-3</c:v>
                </c:pt>
                <c:pt idx="700">
                  <c:v>2.1531260000000017E-3</c:v>
                </c:pt>
                <c:pt idx="701">
                  <c:v>2.0487690000000002E-3</c:v>
                </c:pt>
                <c:pt idx="702">
                  <c:v>1.9100840000000009E-3</c:v>
                </c:pt>
                <c:pt idx="703">
                  <c:v>1.7054890000000001E-3</c:v>
                </c:pt>
                <c:pt idx="704">
                  <c:v>1.5709230000000001E-3</c:v>
                </c:pt>
                <c:pt idx="705">
                  <c:v>1.720594E-3</c:v>
                </c:pt>
                <c:pt idx="706">
                  <c:v>1.984233000000001E-3</c:v>
                </c:pt>
                <c:pt idx="707">
                  <c:v>2.0830970000000012E-3</c:v>
                </c:pt>
                <c:pt idx="708">
                  <c:v>1.959516000000001E-3</c:v>
                </c:pt>
                <c:pt idx="709">
                  <c:v>1.5448340000000001E-3</c:v>
                </c:pt>
                <c:pt idx="710">
                  <c:v>9.8185500000000044E-4</c:v>
                </c:pt>
                <c:pt idx="711">
                  <c:v>7.7039450000000048E-4</c:v>
                </c:pt>
                <c:pt idx="712">
                  <c:v>1.0587500000000004E-3</c:v>
                </c:pt>
                <c:pt idx="713">
                  <c:v>1.5722970000000005E-3</c:v>
                </c:pt>
                <c:pt idx="714">
                  <c:v>2.0707389999999998E-3</c:v>
                </c:pt>
                <c:pt idx="715">
                  <c:v>2.2464980000000009E-3</c:v>
                </c:pt>
                <c:pt idx="716">
                  <c:v>2.062500000000001E-3</c:v>
                </c:pt>
                <c:pt idx="717">
                  <c:v>1.8524130000000009E-3</c:v>
                </c:pt>
                <c:pt idx="718">
                  <c:v>1.8016080000000001E-3</c:v>
                </c:pt>
                <c:pt idx="719">
                  <c:v>1.8510400000000008E-3</c:v>
                </c:pt>
                <c:pt idx="720">
                  <c:v>1.9608900000000007E-3</c:v>
                </c:pt>
                <c:pt idx="721">
                  <c:v>2.0185609999999999E-3</c:v>
                </c:pt>
                <c:pt idx="722">
                  <c:v>2.0075760000000009E-3</c:v>
                </c:pt>
                <c:pt idx="723">
                  <c:v>2.019934000000001E-3</c:v>
                </c:pt>
                <c:pt idx="724">
                  <c:v>2.0254259999999999E-3</c:v>
                </c:pt>
                <c:pt idx="725">
                  <c:v>2.0515150000000007E-3</c:v>
                </c:pt>
                <c:pt idx="726">
                  <c:v>2.1064399999999998E-3</c:v>
                </c:pt>
                <c:pt idx="727">
                  <c:v>2.084470000000001E-3</c:v>
                </c:pt>
                <c:pt idx="728">
                  <c:v>1.9814860000000011E-3</c:v>
                </c:pt>
                <c:pt idx="729">
                  <c:v>1.8524130000000009E-3</c:v>
                </c:pt>
                <c:pt idx="730">
                  <c:v>1.7631600000000004E-3</c:v>
                </c:pt>
                <c:pt idx="731">
                  <c:v>1.8551590000000005E-3</c:v>
                </c:pt>
                <c:pt idx="732">
                  <c:v>2.0817240000000009E-3</c:v>
                </c:pt>
                <c:pt idx="733">
                  <c:v>2.190201000000001E-3</c:v>
                </c:pt>
                <c:pt idx="734">
                  <c:v>2.0446499999999999E-3</c:v>
                </c:pt>
                <c:pt idx="735">
                  <c:v>1.7343250000000001E-3</c:v>
                </c:pt>
                <c:pt idx="736">
                  <c:v>1.3608360000000005E-3</c:v>
                </c:pt>
                <c:pt idx="737">
                  <c:v>1.1603610000000004E-3</c:v>
                </c:pt>
                <c:pt idx="738">
                  <c:v>1.2866880000000005E-3</c:v>
                </c:pt>
                <c:pt idx="739">
                  <c:v>1.5970130000000004E-3</c:v>
                </c:pt>
                <c:pt idx="740">
                  <c:v>1.9430390000000008E-3</c:v>
                </c:pt>
                <c:pt idx="741">
                  <c:v>2.1517530000000002E-3</c:v>
                </c:pt>
                <c:pt idx="742">
                  <c:v>1.9581430000000012E-3</c:v>
                </c:pt>
                <c:pt idx="743">
                  <c:v>1.4308649999999999E-3</c:v>
                </c:pt>
                <c:pt idx="744">
                  <c:v>9.489001000000006E-4</c:v>
                </c:pt>
                <c:pt idx="745">
                  <c:v>7.8549879999999998E-4</c:v>
                </c:pt>
                <c:pt idx="746">
                  <c:v>1.0148100000000001E-3</c:v>
                </c:pt>
                <c:pt idx="747">
                  <c:v>1.3992830000000005E-3</c:v>
                </c:pt>
                <c:pt idx="748">
                  <c:v>1.5544460000000006E-3</c:v>
                </c:pt>
                <c:pt idx="749">
                  <c:v>1.3265080000000005E-3</c:v>
                </c:pt>
                <c:pt idx="750">
                  <c:v>9.310495000000007E-4</c:v>
                </c:pt>
                <c:pt idx="751">
                  <c:v>6.6329110000000002E-4</c:v>
                </c:pt>
                <c:pt idx="752">
                  <c:v>6.7290300000000019E-4</c:v>
                </c:pt>
                <c:pt idx="753">
                  <c:v>9.0633340000000062E-4</c:v>
                </c:pt>
                <c:pt idx="754">
                  <c:v>1.2372550000000005E-3</c:v>
                </c:pt>
                <c:pt idx="755">
                  <c:v>1.443223E-3</c:v>
                </c:pt>
                <c:pt idx="756">
                  <c:v>1.4404770000000003E-3</c:v>
                </c:pt>
                <c:pt idx="757">
                  <c:v>1.3278810000000004E-3</c:v>
                </c:pt>
                <c:pt idx="758">
                  <c:v>1.1603610000000004E-3</c:v>
                </c:pt>
                <c:pt idx="759">
                  <c:v>1.0450180000000004E-3</c:v>
                </c:pt>
                <c:pt idx="760">
                  <c:v>1.0051979999999999E-3</c:v>
                </c:pt>
                <c:pt idx="761">
                  <c:v>9.118259000000002E-4</c:v>
                </c:pt>
                <c:pt idx="762">
                  <c:v>7.6764830000000033E-4</c:v>
                </c:pt>
                <c:pt idx="763">
                  <c:v>7.5666330000000029E-4</c:v>
                </c:pt>
                <c:pt idx="764">
                  <c:v>9.1319900000000017E-4</c:v>
                </c:pt>
                <c:pt idx="765">
                  <c:v>1.1809570000000009E-3</c:v>
                </c:pt>
                <c:pt idx="766">
                  <c:v>1.3168960000000001E-3</c:v>
                </c:pt>
                <c:pt idx="767">
                  <c:v>1.1328980000000005E-3</c:v>
                </c:pt>
                <c:pt idx="768">
                  <c:v>7.4705150000000037E-4</c:v>
                </c:pt>
                <c:pt idx="769">
                  <c:v>4.6281559999999982E-4</c:v>
                </c:pt>
                <c:pt idx="770">
                  <c:v>4.9439740000000018E-4</c:v>
                </c:pt>
                <c:pt idx="771">
                  <c:v>7.9785690000000041E-4</c:v>
                </c:pt>
                <c:pt idx="772">
                  <c:v>1.1191669999999999E-3</c:v>
                </c:pt>
                <c:pt idx="773">
                  <c:v>1.2880610000000001E-3</c:v>
                </c:pt>
                <c:pt idx="774">
                  <c:v>1.3251350000000001E-3</c:v>
                </c:pt>
                <c:pt idx="775">
                  <c:v>1.1960620000000003E-3</c:v>
                </c:pt>
                <c:pt idx="776">
                  <c:v>9.3928830000000068E-4</c:v>
                </c:pt>
                <c:pt idx="777">
                  <c:v>6.0836630000000059E-4</c:v>
                </c:pt>
                <c:pt idx="778">
                  <c:v>2.5135510000000018E-4</c:v>
                </c:pt>
                <c:pt idx="779">
                  <c:v>3.7148430000000014E-5</c:v>
                </c:pt>
                <c:pt idx="780">
                  <c:v>1.1129690000000001E-4</c:v>
                </c:pt>
                <c:pt idx="781">
                  <c:v>2.911756E-4</c:v>
                </c:pt>
                <c:pt idx="782">
                  <c:v>2.911756E-4</c:v>
                </c:pt>
                <c:pt idx="783">
                  <c:v>1.2228190000000003E-4</c:v>
                </c:pt>
                <c:pt idx="784">
                  <c:v>-7.6820530000000023E-5</c:v>
                </c:pt>
                <c:pt idx="785">
                  <c:v>-1.5371520000000006E-4</c:v>
                </c:pt>
                <c:pt idx="786">
                  <c:v>1.0305820000000006E-4</c:v>
                </c:pt>
                <c:pt idx="787">
                  <c:v>6.1385879999999995E-4</c:v>
                </c:pt>
                <c:pt idx="788">
                  <c:v>9.9283990000000001E-4</c:v>
                </c:pt>
                <c:pt idx="789">
                  <c:v>1.1150480000000004E-3</c:v>
                </c:pt>
                <c:pt idx="790">
                  <c:v>9.5851190000000063E-4</c:v>
                </c:pt>
                <c:pt idx="791">
                  <c:v>5.0400920000000021E-4</c:v>
                </c:pt>
                <c:pt idx="792">
                  <c:v>3.8521550000000011E-5</c:v>
                </c:pt>
                <c:pt idx="793">
                  <c:v>-2.0040130000000008E-4</c:v>
                </c:pt>
                <c:pt idx="794">
                  <c:v>-2.0177440000000008E-4</c:v>
                </c:pt>
                <c:pt idx="795">
                  <c:v>-3.0134450000000008E-5</c:v>
                </c:pt>
                <c:pt idx="796">
                  <c:v>1.1404310000000004E-4</c:v>
                </c:pt>
                <c:pt idx="797">
                  <c:v>6.049147000000004E-5</c:v>
                </c:pt>
                <c:pt idx="798">
                  <c:v>-1.427303E-4</c:v>
                </c:pt>
                <c:pt idx="799">
                  <c:v>-3.692951000000001E-4</c:v>
                </c:pt>
                <c:pt idx="800">
                  <c:v>-4.9150280000000038E-4</c:v>
                </c:pt>
                <c:pt idx="801">
                  <c:v>-3.8302630000000006E-4</c:v>
                </c:pt>
                <c:pt idx="802">
                  <c:v>-1.3174530000000005E-4</c:v>
                </c:pt>
                <c:pt idx="803">
                  <c:v>1.5111740000000001E-4</c:v>
                </c:pt>
                <c:pt idx="804">
                  <c:v>3.5021980000000014E-4</c:v>
                </c:pt>
                <c:pt idx="805">
                  <c:v>2.9392189999999998E-4</c:v>
                </c:pt>
                <c:pt idx="806">
                  <c:v>-4.9358130000000034E-5</c:v>
                </c:pt>
                <c:pt idx="807">
                  <c:v>-4.6129409999999988E-4</c:v>
                </c:pt>
                <c:pt idx="808">
                  <c:v>-6.7412770000000041E-4</c:v>
                </c:pt>
                <c:pt idx="809">
                  <c:v>-5.7389000000000029E-4</c:v>
                </c:pt>
                <c:pt idx="810">
                  <c:v>-2.2099810000000017E-4</c:v>
                </c:pt>
                <c:pt idx="811">
                  <c:v>7.5595790000000039E-5</c:v>
                </c:pt>
                <c:pt idx="812">
                  <c:v>6.7357070000000045E-5</c:v>
                </c:pt>
                <c:pt idx="813">
                  <c:v>-1.3998400000000006E-4</c:v>
                </c:pt>
                <c:pt idx="814">
                  <c:v>-2.9377350000000011E-4</c:v>
                </c:pt>
                <c:pt idx="815">
                  <c:v>-2.8828099999999999E-4</c:v>
                </c:pt>
                <c:pt idx="816">
                  <c:v>-1.798045000000001E-4</c:v>
                </c:pt>
                <c:pt idx="817">
                  <c:v>-1.7156580000000004E-4</c:v>
                </c:pt>
                <c:pt idx="818">
                  <c:v>-4.1186180000000013E-4</c:v>
                </c:pt>
                <c:pt idx="819">
                  <c:v>-7.1806760000000028E-4</c:v>
                </c:pt>
                <c:pt idx="820">
                  <c:v>-8.6087200000000005E-4</c:v>
                </c:pt>
                <c:pt idx="821">
                  <c:v>-8.1555910000000067E-4</c:v>
                </c:pt>
                <c:pt idx="822">
                  <c:v>-6.4666530000000047E-4</c:v>
                </c:pt>
                <c:pt idx="823">
                  <c:v>-4.2010050000000014E-4</c:v>
                </c:pt>
                <c:pt idx="824">
                  <c:v>-2.4983360000000018E-4</c:v>
                </c:pt>
                <c:pt idx="825">
                  <c:v>-1.2762600000000001E-4</c:v>
                </c:pt>
                <c:pt idx="826">
                  <c:v>-3.7000050000000022E-5</c:v>
                </c:pt>
                <c:pt idx="827">
                  <c:v>-3.0134450000000008E-5</c:v>
                </c:pt>
                <c:pt idx="828">
                  <c:v>-9.8790450000000134E-5</c:v>
                </c:pt>
                <c:pt idx="829">
                  <c:v>-1.2076039999999999E-4</c:v>
                </c:pt>
                <c:pt idx="830">
                  <c:v>-3.0134450000000008E-5</c:v>
                </c:pt>
                <c:pt idx="831">
                  <c:v>1.4425180000000005E-4</c:v>
                </c:pt>
                <c:pt idx="832">
                  <c:v>3.1726490000000008E-4</c:v>
                </c:pt>
                <c:pt idx="833">
                  <c:v>4.2299509999999999E-4</c:v>
                </c:pt>
                <c:pt idx="834">
                  <c:v>4.5320380000000017E-4</c:v>
                </c:pt>
                <c:pt idx="835">
                  <c:v>4.1750270000000017E-4</c:v>
                </c:pt>
                <c:pt idx="836">
                  <c:v>3.3648860000000012E-4</c:v>
                </c:pt>
                <c:pt idx="837">
                  <c:v>2.019228E-4</c:v>
                </c:pt>
                <c:pt idx="838">
                  <c:v>7.6968910000000036E-5</c:v>
                </c:pt>
                <c:pt idx="839">
                  <c:v>1.0443130000000005E-4</c:v>
                </c:pt>
                <c:pt idx="840">
                  <c:v>3.1589180000000011E-4</c:v>
                </c:pt>
                <c:pt idx="841">
                  <c:v>6.5779870000000004E-4</c:v>
                </c:pt>
                <c:pt idx="842">
                  <c:v>9.4615390000000077E-4</c:v>
                </c:pt>
                <c:pt idx="843">
                  <c:v>1.0216750000000001E-3</c:v>
                </c:pt>
                <c:pt idx="844">
                  <c:v>9.6537750000000051E-4</c:v>
                </c:pt>
                <c:pt idx="845">
                  <c:v>9.3791510000000046E-4</c:v>
                </c:pt>
                <c:pt idx="846">
                  <c:v>9.489001000000006E-4</c:v>
                </c:pt>
                <c:pt idx="847">
                  <c:v>9.9558620000000063E-4</c:v>
                </c:pt>
                <c:pt idx="848">
                  <c:v>1.1219130000000004E-3</c:v>
                </c:pt>
                <c:pt idx="849">
                  <c:v>1.2015540000000001E-3</c:v>
                </c:pt>
                <c:pt idx="850">
                  <c:v>1.3004190000000001E-3</c:v>
                </c:pt>
                <c:pt idx="851">
                  <c:v>1.4391039999999999E-3</c:v>
                </c:pt>
                <c:pt idx="852">
                  <c:v>1.422626E-3</c:v>
                </c:pt>
                <c:pt idx="853">
                  <c:v>1.2605980000000001E-3</c:v>
                </c:pt>
                <c:pt idx="854">
                  <c:v>1.2042999999999999E-3</c:v>
                </c:pt>
                <c:pt idx="855">
                  <c:v>1.2647180000000004E-3</c:v>
                </c:pt>
                <c:pt idx="856">
                  <c:v>1.4542080000000005E-3</c:v>
                </c:pt>
                <c:pt idx="857">
                  <c:v>1.7645330000000004E-3</c:v>
                </c:pt>
                <c:pt idx="858">
                  <c:v>1.9663820000000009E-3</c:v>
                </c:pt>
                <c:pt idx="859">
                  <c:v>2.0295460000000001E-3</c:v>
                </c:pt>
                <c:pt idx="860">
                  <c:v>2.1448880000000002E-3</c:v>
                </c:pt>
                <c:pt idx="861">
                  <c:v>2.3137810000000009E-3</c:v>
                </c:pt>
                <c:pt idx="862">
                  <c:v>2.4867940000000009E-3</c:v>
                </c:pt>
                <c:pt idx="863">
                  <c:v>2.6955090000000009E-3</c:v>
                </c:pt>
                <c:pt idx="864">
                  <c:v>2.8575370000000011E-3</c:v>
                </c:pt>
                <c:pt idx="865">
                  <c:v>2.856164E-3</c:v>
                </c:pt>
                <c:pt idx="866">
                  <c:v>2.7092400000000008E-3</c:v>
                </c:pt>
                <c:pt idx="867">
                  <c:v>2.4771830000000009E-3</c:v>
                </c:pt>
                <c:pt idx="868">
                  <c:v>2.1792159999999999E-3</c:v>
                </c:pt>
                <c:pt idx="869">
                  <c:v>2.0487690000000002E-3</c:v>
                </c:pt>
                <c:pt idx="870">
                  <c:v>2.2780800000000009E-3</c:v>
                </c:pt>
                <c:pt idx="871">
                  <c:v>2.7215980000000017E-3</c:v>
                </c:pt>
                <c:pt idx="872">
                  <c:v>3.1664890000000011E-3</c:v>
                </c:pt>
                <c:pt idx="873">
                  <c:v>3.4548439999999999E-3</c:v>
                </c:pt>
                <c:pt idx="874">
                  <c:v>3.4040390000000011E-3</c:v>
                </c:pt>
                <c:pt idx="875">
                  <c:v>3.119803E-3</c:v>
                </c:pt>
                <c:pt idx="876">
                  <c:v>2.8904920000000001E-3</c:v>
                </c:pt>
                <c:pt idx="877">
                  <c:v>2.8067310000000007E-3</c:v>
                </c:pt>
                <c:pt idx="878">
                  <c:v>2.8671489999999998E-3</c:v>
                </c:pt>
                <c:pt idx="879">
                  <c:v>3.031923000000001E-3</c:v>
                </c:pt>
                <c:pt idx="880">
                  <c:v>3.1706080000000001E-3</c:v>
                </c:pt>
                <c:pt idx="881">
                  <c:v>3.2090560000000009E-3</c:v>
                </c:pt>
                <c:pt idx="882">
                  <c:v>3.1568770000000002E-3</c:v>
                </c:pt>
                <c:pt idx="883">
                  <c:v>3.0278040000000011E-3</c:v>
                </c:pt>
                <c:pt idx="884">
                  <c:v>2.8959839999999999E-3</c:v>
                </c:pt>
                <c:pt idx="885">
                  <c:v>2.8424330000000001E-3</c:v>
                </c:pt>
                <c:pt idx="886">
                  <c:v>2.8959839999999999E-3</c:v>
                </c:pt>
                <c:pt idx="887">
                  <c:v>3.0264310000000009E-3</c:v>
                </c:pt>
                <c:pt idx="888">
                  <c:v>3.119803E-3</c:v>
                </c:pt>
                <c:pt idx="889">
                  <c:v>3.1294150000000008E-3</c:v>
                </c:pt>
                <c:pt idx="890">
                  <c:v>3.1280410000000007E-3</c:v>
                </c:pt>
                <c:pt idx="891">
                  <c:v>3.1335340000000021E-3</c:v>
                </c:pt>
                <c:pt idx="892">
                  <c:v>3.118430000000001E-3</c:v>
                </c:pt>
                <c:pt idx="893">
                  <c:v>3.075862999999999E-3</c:v>
                </c:pt>
                <c:pt idx="894">
                  <c:v>2.9577750000000002E-3</c:v>
                </c:pt>
                <c:pt idx="895">
                  <c:v>2.8177160000000009E-3</c:v>
                </c:pt>
                <c:pt idx="896">
                  <c:v>2.8026119999999999E-3</c:v>
                </c:pt>
                <c:pt idx="897">
                  <c:v>2.8451790000000002E-3</c:v>
                </c:pt>
                <c:pt idx="898">
                  <c:v>2.8081050000000008E-3</c:v>
                </c:pt>
                <c:pt idx="899">
                  <c:v>2.7215980000000017E-3</c:v>
                </c:pt>
                <c:pt idx="900">
                  <c:v>2.6144950000000001E-3</c:v>
                </c:pt>
                <c:pt idx="901">
                  <c:v>2.5362269999999998E-3</c:v>
                </c:pt>
                <c:pt idx="902">
                  <c:v>2.6666730000000009E-3</c:v>
                </c:pt>
                <c:pt idx="903">
                  <c:v>2.9275660000000012E-3</c:v>
                </c:pt>
                <c:pt idx="904">
                  <c:v>3.1431460000000012E-3</c:v>
                </c:pt>
                <c:pt idx="905">
                  <c:v>3.2941890000000012E-3</c:v>
                </c:pt>
                <c:pt idx="906">
                  <c:v>3.2639800000000018E-3</c:v>
                </c:pt>
                <c:pt idx="907">
                  <c:v>2.975625E-3</c:v>
                </c:pt>
                <c:pt idx="908">
                  <c:v>2.5774200000000008E-3</c:v>
                </c:pt>
                <c:pt idx="909">
                  <c:v>2.2670950000000015E-3</c:v>
                </c:pt>
                <c:pt idx="910">
                  <c:v>2.155873E-3</c:v>
                </c:pt>
                <c:pt idx="911">
                  <c:v>2.3220200000000002E-3</c:v>
                </c:pt>
                <c:pt idx="912">
                  <c:v>2.592525E-3</c:v>
                </c:pt>
                <c:pt idx="913">
                  <c:v>2.765538000000001E-3</c:v>
                </c:pt>
                <c:pt idx="914">
                  <c:v>2.7778960000000011E-3</c:v>
                </c:pt>
                <c:pt idx="915">
                  <c:v>2.5980170000000011E-3</c:v>
                </c:pt>
                <c:pt idx="916">
                  <c:v>2.271215E-3</c:v>
                </c:pt>
                <c:pt idx="917">
                  <c:v>1.9663820000000009E-3</c:v>
                </c:pt>
                <c:pt idx="918">
                  <c:v>1.7521750000000003E-3</c:v>
                </c:pt>
                <c:pt idx="919">
                  <c:v>1.6958770000000004E-3</c:v>
                </c:pt>
                <c:pt idx="920">
                  <c:v>1.8304430000000008E-3</c:v>
                </c:pt>
                <c:pt idx="921">
                  <c:v>1.9430390000000008E-3</c:v>
                </c:pt>
                <c:pt idx="922">
                  <c:v>1.8661440000000008E-3</c:v>
                </c:pt>
                <c:pt idx="923">
                  <c:v>1.7123550000000005E-3</c:v>
                </c:pt>
                <c:pt idx="924">
                  <c:v>1.6066250000000004E-3</c:v>
                </c:pt>
                <c:pt idx="925">
                  <c:v>1.6574300000000005E-3</c:v>
                </c:pt>
                <c:pt idx="926">
                  <c:v>1.8716370000000004E-3</c:v>
                </c:pt>
                <c:pt idx="927">
                  <c:v>2.0419040000000011E-3</c:v>
                </c:pt>
                <c:pt idx="928">
                  <c:v>2.0364110000000001E-3</c:v>
                </c:pt>
                <c:pt idx="929">
                  <c:v>1.8716370000000004E-3</c:v>
                </c:pt>
                <c:pt idx="930">
                  <c:v>1.6560570000000014E-3</c:v>
                </c:pt>
                <c:pt idx="931">
                  <c:v>1.4802980000000001E-3</c:v>
                </c:pt>
                <c:pt idx="932">
                  <c:v>1.3347470000000005E-3</c:v>
                </c:pt>
                <c:pt idx="933">
                  <c:v>1.2674639999999998E-3</c:v>
                </c:pt>
                <c:pt idx="934">
                  <c:v>1.3635820000000003E-3</c:v>
                </c:pt>
                <c:pt idx="935">
                  <c:v>1.5764160000000008E-3</c:v>
                </c:pt>
                <c:pt idx="936">
                  <c:v>1.8661440000000008E-3</c:v>
                </c:pt>
                <c:pt idx="937">
                  <c:v>2.017187000000001E-3</c:v>
                </c:pt>
                <c:pt idx="938">
                  <c:v>1.8867410000000008E-3</c:v>
                </c:pt>
                <c:pt idx="939">
                  <c:v>1.6382060000000006E-3</c:v>
                </c:pt>
                <c:pt idx="940">
                  <c:v>1.4775510000000001E-3</c:v>
                </c:pt>
                <c:pt idx="941">
                  <c:v>1.52973E-3</c:v>
                </c:pt>
                <c:pt idx="942">
                  <c:v>1.8071000000000005E-3</c:v>
                </c:pt>
                <c:pt idx="943">
                  <c:v>2.1201710000000019E-3</c:v>
                </c:pt>
                <c:pt idx="944">
                  <c:v>2.3384980000000001E-3</c:v>
                </c:pt>
                <c:pt idx="945">
                  <c:v>2.4648250000000008E-3</c:v>
                </c:pt>
                <c:pt idx="946">
                  <c:v>2.4373620000000002E-3</c:v>
                </c:pt>
                <c:pt idx="947">
                  <c:v>2.2849459999999999E-3</c:v>
                </c:pt>
                <c:pt idx="948">
                  <c:v>2.0487690000000002E-3</c:v>
                </c:pt>
                <c:pt idx="949">
                  <c:v>1.8208310000000004E-3</c:v>
                </c:pt>
                <c:pt idx="950">
                  <c:v>1.7109820000000004E-3</c:v>
                </c:pt>
                <c:pt idx="951">
                  <c:v>1.7178470000000004E-3</c:v>
                </c:pt>
                <c:pt idx="952">
                  <c:v>1.818085000000001E-3</c:v>
                </c:pt>
                <c:pt idx="953">
                  <c:v>1.9045920000000005E-3</c:v>
                </c:pt>
                <c:pt idx="954">
                  <c:v>1.9004720000000009E-3</c:v>
                </c:pt>
                <c:pt idx="955">
                  <c:v>1.8455470000000003E-3</c:v>
                </c:pt>
                <c:pt idx="956">
                  <c:v>1.7027430000000005E-3</c:v>
                </c:pt>
                <c:pt idx="957">
                  <c:v>1.4926560000000004E-3</c:v>
                </c:pt>
                <c:pt idx="958">
                  <c:v>1.4157609999999998E-3</c:v>
                </c:pt>
                <c:pt idx="959">
                  <c:v>1.4610739999999999E-3</c:v>
                </c:pt>
                <c:pt idx="960">
                  <c:v>1.5420880000000009E-3</c:v>
                </c:pt>
                <c:pt idx="961">
                  <c:v>1.6835190000000005E-3</c:v>
                </c:pt>
                <c:pt idx="962">
                  <c:v>1.7768910000000001E-3</c:v>
                </c:pt>
                <c:pt idx="963">
                  <c:v>1.7796380000000001E-3</c:v>
                </c:pt>
                <c:pt idx="964">
                  <c:v>1.7590410000000005E-3</c:v>
                </c:pt>
                <c:pt idx="965">
                  <c:v>1.6999970000000004E-3</c:v>
                </c:pt>
                <c:pt idx="966">
                  <c:v>1.5091330000000004E-3</c:v>
                </c:pt>
                <c:pt idx="967">
                  <c:v>1.2688370000000005E-3</c:v>
                </c:pt>
                <c:pt idx="968">
                  <c:v>1.1013160000000004E-3</c:v>
                </c:pt>
                <c:pt idx="969">
                  <c:v>1.0436449999999999E-3</c:v>
                </c:pt>
                <c:pt idx="970">
                  <c:v>1.1205400000000006E-3</c:v>
                </c:pt>
                <c:pt idx="971">
                  <c:v>1.3402390000000004E-3</c:v>
                </c:pt>
                <c:pt idx="972">
                  <c:v>1.6560570000000014E-3</c:v>
                </c:pt>
                <c:pt idx="973">
                  <c:v>1.9430390000000008E-3</c:v>
                </c:pt>
                <c:pt idx="974">
                  <c:v>2.092708999999999E-3</c:v>
                </c:pt>
                <c:pt idx="975">
                  <c:v>2.0034559999999998E-3</c:v>
                </c:pt>
                <c:pt idx="976">
                  <c:v>1.6423260000000004E-3</c:v>
                </c:pt>
                <c:pt idx="977">
                  <c:v>1.1905690000000005E-3</c:v>
                </c:pt>
                <c:pt idx="978">
                  <c:v>8.8161720000000051E-4</c:v>
                </c:pt>
                <c:pt idx="979">
                  <c:v>7.7726010000000046E-4</c:v>
                </c:pt>
                <c:pt idx="980">
                  <c:v>8.472892000000007E-4</c:v>
                </c:pt>
                <c:pt idx="981">
                  <c:v>1.0216750000000001E-3</c:v>
                </c:pt>
                <c:pt idx="982">
                  <c:v>1.2262700000000004E-3</c:v>
                </c:pt>
                <c:pt idx="983">
                  <c:v>1.4294920000000001E-3</c:v>
                </c:pt>
                <c:pt idx="984">
                  <c:v>1.6176100000000004E-3</c:v>
                </c:pt>
                <c:pt idx="985">
                  <c:v>1.6876390000000001E-3</c:v>
                </c:pt>
                <c:pt idx="986">
                  <c:v>1.6025050000000006E-3</c:v>
                </c:pt>
                <c:pt idx="987">
                  <c:v>1.428119E-3</c:v>
                </c:pt>
                <c:pt idx="988">
                  <c:v>1.219405E-3</c:v>
                </c:pt>
                <c:pt idx="989">
                  <c:v>1.0257949999999995E-3</c:v>
                </c:pt>
                <c:pt idx="990">
                  <c:v>8.8710970000000075E-4</c:v>
                </c:pt>
                <c:pt idx="991">
                  <c:v>7.6902140000000019E-4</c:v>
                </c:pt>
                <c:pt idx="992">
                  <c:v>6.3857500000000028E-4</c:v>
                </c:pt>
                <c:pt idx="993">
                  <c:v>5.6717270000000025E-4</c:v>
                </c:pt>
                <c:pt idx="994">
                  <c:v>6.3857500000000028E-4</c:v>
                </c:pt>
              </c:numCache>
            </c:numRef>
          </c:yVal>
          <c:smooth val="1"/>
        </c:ser>
        <c:ser>
          <c:idx val="14"/>
          <c:order val="14"/>
          <c:marker>
            <c:symbol val="none"/>
          </c:marker>
          <c:xVal>
            <c:numRef>
              <c:f>Sheet1!$A$1:$A$995</c:f>
              <c:numCache>
                <c:formatCode>General</c:formatCode>
                <c:ptCount val="995"/>
                <c:pt idx="0">
                  <c:v>7.4850000000000065E-8</c:v>
                </c:pt>
                <c:pt idx="1">
                  <c:v>7.4900000000000069E-8</c:v>
                </c:pt>
                <c:pt idx="2">
                  <c:v>7.4950000000000085E-8</c:v>
                </c:pt>
                <c:pt idx="3">
                  <c:v>7.5000000000000063E-8</c:v>
                </c:pt>
                <c:pt idx="4">
                  <c:v>7.5050000000000053E-8</c:v>
                </c:pt>
                <c:pt idx="5">
                  <c:v>7.5100000000000057E-8</c:v>
                </c:pt>
                <c:pt idx="6">
                  <c:v>7.5150000000000061E-8</c:v>
                </c:pt>
                <c:pt idx="7">
                  <c:v>7.5200000000000051E-8</c:v>
                </c:pt>
                <c:pt idx="8">
                  <c:v>7.5250000000000055E-8</c:v>
                </c:pt>
                <c:pt idx="9">
                  <c:v>7.5300000000000085E-8</c:v>
                </c:pt>
                <c:pt idx="10">
                  <c:v>7.5350000000000049E-8</c:v>
                </c:pt>
                <c:pt idx="11">
                  <c:v>7.540000000000008E-8</c:v>
                </c:pt>
                <c:pt idx="12">
                  <c:v>7.5450000000000057E-8</c:v>
                </c:pt>
                <c:pt idx="13">
                  <c:v>7.5500000000000061E-8</c:v>
                </c:pt>
                <c:pt idx="14">
                  <c:v>7.5550000000000051E-8</c:v>
                </c:pt>
                <c:pt idx="15">
                  <c:v>7.5600000000000055E-8</c:v>
                </c:pt>
                <c:pt idx="16">
                  <c:v>7.5650000000000059E-8</c:v>
                </c:pt>
                <c:pt idx="17">
                  <c:v>7.5700000000000049E-8</c:v>
                </c:pt>
                <c:pt idx="18">
                  <c:v>7.5750000000000079E-8</c:v>
                </c:pt>
                <c:pt idx="19">
                  <c:v>7.5800000000000057E-8</c:v>
                </c:pt>
                <c:pt idx="20">
                  <c:v>7.5850000000000087E-8</c:v>
                </c:pt>
                <c:pt idx="21">
                  <c:v>7.5900000000000064E-8</c:v>
                </c:pt>
                <c:pt idx="22">
                  <c:v>7.5950000000000055E-8</c:v>
                </c:pt>
                <c:pt idx="23">
                  <c:v>7.6000000000000085E-8</c:v>
                </c:pt>
                <c:pt idx="24">
                  <c:v>7.6050000000000062E-8</c:v>
                </c:pt>
                <c:pt idx="25">
                  <c:v>7.6100000000000053E-8</c:v>
                </c:pt>
                <c:pt idx="26">
                  <c:v>7.6150000000000057E-8</c:v>
                </c:pt>
                <c:pt idx="27">
                  <c:v>7.6200000000000047E-8</c:v>
                </c:pt>
                <c:pt idx="28">
                  <c:v>7.6250000000000038E-8</c:v>
                </c:pt>
                <c:pt idx="29">
                  <c:v>7.6300000000000055E-8</c:v>
                </c:pt>
                <c:pt idx="30">
                  <c:v>7.6350000000000085E-8</c:v>
                </c:pt>
                <c:pt idx="31">
                  <c:v>7.6400000000000062E-8</c:v>
                </c:pt>
                <c:pt idx="32">
                  <c:v>7.6450000000000053E-8</c:v>
                </c:pt>
                <c:pt idx="33">
                  <c:v>7.6500000000000056E-8</c:v>
                </c:pt>
                <c:pt idx="34">
                  <c:v>7.655000000000006E-8</c:v>
                </c:pt>
                <c:pt idx="35">
                  <c:v>7.6600000000000051E-8</c:v>
                </c:pt>
                <c:pt idx="36">
                  <c:v>7.6650000000000054E-8</c:v>
                </c:pt>
                <c:pt idx="37">
                  <c:v>7.6700000000000085E-8</c:v>
                </c:pt>
                <c:pt idx="38">
                  <c:v>7.6750000000000062E-8</c:v>
                </c:pt>
                <c:pt idx="39">
                  <c:v>7.6800000000000052E-8</c:v>
                </c:pt>
                <c:pt idx="40">
                  <c:v>7.6850000000000056E-8</c:v>
                </c:pt>
                <c:pt idx="41">
                  <c:v>7.690000000000006E-8</c:v>
                </c:pt>
                <c:pt idx="42">
                  <c:v>7.695000000000005E-8</c:v>
                </c:pt>
                <c:pt idx="43">
                  <c:v>7.7000000000000081E-8</c:v>
                </c:pt>
                <c:pt idx="44">
                  <c:v>7.7050000000000084E-8</c:v>
                </c:pt>
                <c:pt idx="45">
                  <c:v>7.7100000000000088E-8</c:v>
                </c:pt>
                <c:pt idx="46">
                  <c:v>7.7150000000000065E-8</c:v>
                </c:pt>
                <c:pt idx="47">
                  <c:v>7.7200000000000056E-8</c:v>
                </c:pt>
                <c:pt idx="48">
                  <c:v>7.725000000000006E-8</c:v>
                </c:pt>
                <c:pt idx="49">
                  <c:v>7.730000000000005E-8</c:v>
                </c:pt>
                <c:pt idx="50">
                  <c:v>7.7350000000000081E-8</c:v>
                </c:pt>
                <c:pt idx="51">
                  <c:v>7.7400000000000084E-8</c:v>
                </c:pt>
                <c:pt idx="52">
                  <c:v>7.7450000000000088E-8</c:v>
                </c:pt>
                <c:pt idx="53">
                  <c:v>7.7500000000000065E-8</c:v>
                </c:pt>
                <c:pt idx="54">
                  <c:v>7.7550000000000056E-8</c:v>
                </c:pt>
                <c:pt idx="55">
                  <c:v>7.7600000000000086E-8</c:v>
                </c:pt>
                <c:pt idx="56">
                  <c:v>7.765000000000005E-8</c:v>
                </c:pt>
                <c:pt idx="57">
                  <c:v>7.770000000000008E-8</c:v>
                </c:pt>
                <c:pt idx="58">
                  <c:v>7.7750000000000084E-8</c:v>
                </c:pt>
                <c:pt idx="59">
                  <c:v>7.7800000000000088E-8</c:v>
                </c:pt>
                <c:pt idx="60">
                  <c:v>7.7850000000000065E-8</c:v>
                </c:pt>
                <c:pt idx="61">
                  <c:v>7.7900000000000056E-8</c:v>
                </c:pt>
                <c:pt idx="62">
                  <c:v>7.7950000000000086E-8</c:v>
                </c:pt>
                <c:pt idx="63">
                  <c:v>7.8000000000000063E-8</c:v>
                </c:pt>
                <c:pt idx="64">
                  <c:v>7.8050000000000054E-8</c:v>
                </c:pt>
                <c:pt idx="65">
                  <c:v>7.8100000000000071E-8</c:v>
                </c:pt>
                <c:pt idx="66">
                  <c:v>7.8150000000000061E-8</c:v>
                </c:pt>
                <c:pt idx="67">
                  <c:v>7.8200000000000052E-8</c:v>
                </c:pt>
                <c:pt idx="68">
                  <c:v>7.8250000000000055E-8</c:v>
                </c:pt>
                <c:pt idx="69">
                  <c:v>7.8300000000000086E-8</c:v>
                </c:pt>
                <c:pt idx="70">
                  <c:v>7.835000000000005E-8</c:v>
                </c:pt>
                <c:pt idx="71">
                  <c:v>7.8400000000000054E-8</c:v>
                </c:pt>
                <c:pt idx="72">
                  <c:v>7.8450000000000057E-8</c:v>
                </c:pt>
                <c:pt idx="73">
                  <c:v>7.8500000000000061E-8</c:v>
                </c:pt>
                <c:pt idx="74">
                  <c:v>7.8550000000000052E-8</c:v>
                </c:pt>
                <c:pt idx="75">
                  <c:v>7.8600000000000055E-8</c:v>
                </c:pt>
                <c:pt idx="76">
                  <c:v>7.8650000000000059E-8</c:v>
                </c:pt>
                <c:pt idx="77">
                  <c:v>7.870000000000005E-8</c:v>
                </c:pt>
                <c:pt idx="78">
                  <c:v>7.875000000000008E-8</c:v>
                </c:pt>
                <c:pt idx="79">
                  <c:v>7.8800000000000057E-8</c:v>
                </c:pt>
                <c:pt idx="80">
                  <c:v>7.8850000000000087E-8</c:v>
                </c:pt>
                <c:pt idx="81">
                  <c:v>7.8900000000000065E-8</c:v>
                </c:pt>
                <c:pt idx="82">
                  <c:v>7.8950000000000055E-8</c:v>
                </c:pt>
                <c:pt idx="83">
                  <c:v>7.9000000000000085E-8</c:v>
                </c:pt>
                <c:pt idx="84">
                  <c:v>7.9050000000000049E-8</c:v>
                </c:pt>
                <c:pt idx="85">
                  <c:v>7.910000000000008E-8</c:v>
                </c:pt>
                <c:pt idx="86">
                  <c:v>7.9150000000000057E-8</c:v>
                </c:pt>
                <c:pt idx="87">
                  <c:v>7.9200000000000087E-8</c:v>
                </c:pt>
                <c:pt idx="88">
                  <c:v>7.9250000000000064E-8</c:v>
                </c:pt>
                <c:pt idx="89">
                  <c:v>7.9300000000000081E-8</c:v>
                </c:pt>
                <c:pt idx="90">
                  <c:v>7.9350000000000098E-8</c:v>
                </c:pt>
                <c:pt idx="91">
                  <c:v>7.9400000000000076E-8</c:v>
                </c:pt>
                <c:pt idx="92">
                  <c:v>7.9450000000000079E-8</c:v>
                </c:pt>
                <c:pt idx="93">
                  <c:v>7.9500000000000083E-8</c:v>
                </c:pt>
                <c:pt idx="94">
                  <c:v>7.9550000000000087E-8</c:v>
                </c:pt>
                <c:pt idx="95">
                  <c:v>7.9600000000000064E-8</c:v>
                </c:pt>
                <c:pt idx="96">
                  <c:v>7.9650000000000055E-8</c:v>
                </c:pt>
                <c:pt idx="97">
                  <c:v>7.9700000000000098E-8</c:v>
                </c:pt>
                <c:pt idx="98">
                  <c:v>7.9750000000000089E-8</c:v>
                </c:pt>
                <c:pt idx="99">
                  <c:v>7.9800000000000079E-8</c:v>
                </c:pt>
                <c:pt idx="100">
                  <c:v>7.9850000000000083E-8</c:v>
                </c:pt>
                <c:pt idx="101">
                  <c:v>7.9900000000000087E-8</c:v>
                </c:pt>
                <c:pt idx="102">
                  <c:v>7.9950000000000051E-8</c:v>
                </c:pt>
                <c:pt idx="103">
                  <c:v>8.0000000000000068E-8</c:v>
                </c:pt>
                <c:pt idx="104">
                  <c:v>8.0050000000000085E-8</c:v>
                </c:pt>
                <c:pt idx="105">
                  <c:v>8.0100000000000089E-8</c:v>
                </c:pt>
                <c:pt idx="106">
                  <c:v>8.0150000000000092E-8</c:v>
                </c:pt>
                <c:pt idx="107">
                  <c:v>8.020000000000007E-8</c:v>
                </c:pt>
                <c:pt idx="108">
                  <c:v>8.0250000000000073E-8</c:v>
                </c:pt>
                <c:pt idx="109">
                  <c:v>8.0300000000000077E-8</c:v>
                </c:pt>
                <c:pt idx="110">
                  <c:v>8.0350000000000068E-8</c:v>
                </c:pt>
                <c:pt idx="111">
                  <c:v>8.0400000000000058E-8</c:v>
                </c:pt>
                <c:pt idx="112">
                  <c:v>8.0450000000000088E-8</c:v>
                </c:pt>
                <c:pt idx="113">
                  <c:v>8.0500000000000092E-8</c:v>
                </c:pt>
                <c:pt idx="114">
                  <c:v>8.0550000000000109E-8</c:v>
                </c:pt>
                <c:pt idx="115">
                  <c:v>8.0600000000000073E-8</c:v>
                </c:pt>
                <c:pt idx="116">
                  <c:v>8.0650000000000103E-8</c:v>
                </c:pt>
                <c:pt idx="117">
                  <c:v>8.0700000000000081E-8</c:v>
                </c:pt>
                <c:pt idx="118">
                  <c:v>8.0750000000000084E-8</c:v>
                </c:pt>
                <c:pt idx="119">
                  <c:v>8.0800000000000088E-8</c:v>
                </c:pt>
                <c:pt idx="120">
                  <c:v>8.0850000000000092E-8</c:v>
                </c:pt>
                <c:pt idx="121">
                  <c:v>8.0900000000000069E-8</c:v>
                </c:pt>
                <c:pt idx="122">
                  <c:v>8.0950000000000073E-8</c:v>
                </c:pt>
                <c:pt idx="123">
                  <c:v>8.100000000000009E-8</c:v>
                </c:pt>
                <c:pt idx="124">
                  <c:v>8.1050000000000081E-8</c:v>
                </c:pt>
                <c:pt idx="125">
                  <c:v>8.1100000000000071E-8</c:v>
                </c:pt>
                <c:pt idx="126">
                  <c:v>8.1150000000000088E-8</c:v>
                </c:pt>
                <c:pt idx="127">
                  <c:v>8.1200000000000079E-8</c:v>
                </c:pt>
                <c:pt idx="128">
                  <c:v>8.1250000000000069E-8</c:v>
                </c:pt>
                <c:pt idx="129">
                  <c:v>8.1300000000000046E-8</c:v>
                </c:pt>
                <c:pt idx="130">
                  <c:v>8.1350000000000063E-8</c:v>
                </c:pt>
                <c:pt idx="131">
                  <c:v>8.1400000000000041E-8</c:v>
                </c:pt>
                <c:pt idx="132">
                  <c:v>8.1450000000000071E-8</c:v>
                </c:pt>
                <c:pt idx="133">
                  <c:v>8.1500000000000075E-8</c:v>
                </c:pt>
                <c:pt idx="134">
                  <c:v>8.1550000000000105E-8</c:v>
                </c:pt>
                <c:pt idx="135">
                  <c:v>8.1600000000000069E-8</c:v>
                </c:pt>
                <c:pt idx="136">
                  <c:v>8.1650000000000086E-8</c:v>
                </c:pt>
                <c:pt idx="137">
                  <c:v>8.170000000000009E-8</c:v>
                </c:pt>
                <c:pt idx="138">
                  <c:v>8.175000000000008E-8</c:v>
                </c:pt>
                <c:pt idx="139">
                  <c:v>8.1800000000000071E-8</c:v>
                </c:pt>
                <c:pt idx="140">
                  <c:v>8.1850000000000074E-8</c:v>
                </c:pt>
                <c:pt idx="141">
                  <c:v>8.1900000000000078E-8</c:v>
                </c:pt>
                <c:pt idx="142">
                  <c:v>8.1950000000000069E-8</c:v>
                </c:pt>
                <c:pt idx="143">
                  <c:v>8.2000000000000059E-8</c:v>
                </c:pt>
                <c:pt idx="144">
                  <c:v>8.2050000000000076E-8</c:v>
                </c:pt>
                <c:pt idx="145">
                  <c:v>8.210000000000004E-8</c:v>
                </c:pt>
                <c:pt idx="146">
                  <c:v>8.2150000000000071E-8</c:v>
                </c:pt>
                <c:pt idx="147">
                  <c:v>8.2200000000000048E-8</c:v>
                </c:pt>
                <c:pt idx="148">
                  <c:v>8.2250000000000091E-8</c:v>
                </c:pt>
                <c:pt idx="149">
                  <c:v>8.2300000000000055E-8</c:v>
                </c:pt>
                <c:pt idx="150">
                  <c:v>8.2350000000000072E-8</c:v>
                </c:pt>
                <c:pt idx="151">
                  <c:v>8.2400000000000063E-8</c:v>
                </c:pt>
                <c:pt idx="152">
                  <c:v>8.245000000000004E-8</c:v>
                </c:pt>
                <c:pt idx="153">
                  <c:v>8.250000000000007E-8</c:v>
                </c:pt>
                <c:pt idx="154">
                  <c:v>8.2550000000000074E-8</c:v>
                </c:pt>
                <c:pt idx="155">
                  <c:v>8.2600000000000091E-8</c:v>
                </c:pt>
                <c:pt idx="156">
                  <c:v>8.2650000000000082E-8</c:v>
                </c:pt>
                <c:pt idx="157">
                  <c:v>8.2700000000000072E-8</c:v>
                </c:pt>
                <c:pt idx="158">
                  <c:v>8.2750000000000076E-8</c:v>
                </c:pt>
                <c:pt idx="159">
                  <c:v>8.2800000000000053E-8</c:v>
                </c:pt>
                <c:pt idx="160">
                  <c:v>8.285000000000007E-8</c:v>
                </c:pt>
                <c:pt idx="161">
                  <c:v>8.2900000000000061E-8</c:v>
                </c:pt>
                <c:pt idx="162">
                  <c:v>8.2950000000000078E-8</c:v>
                </c:pt>
                <c:pt idx="163">
                  <c:v>8.3000000000000081E-8</c:v>
                </c:pt>
                <c:pt idx="164">
                  <c:v>8.3050000000000085E-8</c:v>
                </c:pt>
                <c:pt idx="165">
                  <c:v>8.3100000000000089E-8</c:v>
                </c:pt>
                <c:pt idx="166">
                  <c:v>8.3150000000000106E-8</c:v>
                </c:pt>
                <c:pt idx="167">
                  <c:v>8.320000000000007E-8</c:v>
                </c:pt>
                <c:pt idx="168">
                  <c:v>8.3250000000000087E-8</c:v>
                </c:pt>
                <c:pt idx="169">
                  <c:v>8.3300000000000091E-8</c:v>
                </c:pt>
                <c:pt idx="170">
                  <c:v>8.3350000000000081E-8</c:v>
                </c:pt>
                <c:pt idx="171">
                  <c:v>8.3400000000000072E-8</c:v>
                </c:pt>
                <c:pt idx="172">
                  <c:v>8.3450000000000102E-8</c:v>
                </c:pt>
                <c:pt idx="173">
                  <c:v>8.3500000000000106E-8</c:v>
                </c:pt>
                <c:pt idx="174">
                  <c:v>8.355000000000011E-8</c:v>
                </c:pt>
                <c:pt idx="175">
                  <c:v>8.3600000000000087E-8</c:v>
                </c:pt>
                <c:pt idx="176">
                  <c:v>8.3650000000000104E-8</c:v>
                </c:pt>
                <c:pt idx="177">
                  <c:v>8.3700000000000081E-8</c:v>
                </c:pt>
                <c:pt idx="178">
                  <c:v>8.3750000000000111E-8</c:v>
                </c:pt>
                <c:pt idx="179">
                  <c:v>8.3800000000000102E-8</c:v>
                </c:pt>
                <c:pt idx="180">
                  <c:v>8.3850000000000106E-8</c:v>
                </c:pt>
                <c:pt idx="181">
                  <c:v>8.3900000000000083E-8</c:v>
                </c:pt>
                <c:pt idx="182">
                  <c:v>8.3950000000000087E-8</c:v>
                </c:pt>
                <c:pt idx="183">
                  <c:v>8.400000000000009E-8</c:v>
                </c:pt>
                <c:pt idx="184">
                  <c:v>8.4050000000000107E-8</c:v>
                </c:pt>
                <c:pt idx="185">
                  <c:v>8.4100000000000071E-8</c:v>
                </c:pt>
                <c:pt idx="186">
                  <c:v>8.4150000000000102E-8</c:v>
                </c:pt>
                <c:pt idx="187">
                  <c:v>8.4200000000000092E-8</c:v>
                </c:pt>
                <c:pt idx="188">
                  <c:v>8.4250000000000083E-8</c:v>
                </c:pt>
                <c:pt idx="189">
                  <c:v>8.4300000000000073E-8</c:v>
                </c:pt>
                <c:pt idx="190">
                  <c:v>8.4350000000000077E-8</c:v>
                </c:pt>
                <c:pt idx="191">
                  <c:v>8.4400000000000054E-8</c:v>
                </c:pt>
                <c:pt idx="192">
                  <c:v>8.4450000000000071E-8</c:v>
                </c:pt>
                <c:pt idx="193">
                  <c:v>8.4500000000000102E-8</c:v>
                </c:pt>
                <c:pt idx="194">
                  <c:v>8.4550000000000145E-8</c:v>
                </c:pt>
                <c:pt idx="195">
                  <c:v>8.4600000000000083E-8</c:v>
                </c:pt>
                <c:pt idx="196">
                  <c:v>8.4650000000000113E-8</c:v>
                </c:pt>
                <c:pt idx="197">
                  <c:v>8.4700000000000103E-8</c:v>
                </c:pt>
                <c:pt idx="198">
                  <c:v>8.4750000000000107E-8</c:v>
                </c:pt>
                <c:pt idx="199">
                  <c:v>8.4800000000000071E-8</c:v>
                </c:pt>
                <c:pt idx="200">
                  <c:v>8.4850000000000101E-8</c:v>
                </c:pt>
                <c:pt idx="201">
                  <c:v>8.4900000000000132E-8</c:v>
                </c:pt>
                <c:pt idx="202">
                  <c:v>8.4950000000000082E-8</c:v>
                </c:pt>
                <c:pt idx="203">
                  <c:v>8.5000000000000073E-8</c:v>
                </c:pt>
                <c:pt idx="204">
                  <c:v>8.5050000000000103E-8</c:v>
                </c:pt>
                <c:pt idx="205">
                  <c:v>8.5100000000000067E-8</c:v>
                </c:pt>
                <c:pt idx="206">
                  <c:v>8.5150000000000084E-8</c:v>
                </c:pt>
                <c:pt idx="207">
                  <c:v>8.5200000000000075E-8</c:v>
                </c:pt>
                <c:pt idx="208">
                  <c:v>8.5250000000000092E-8</c:v>
                </c:pt>
                <c:pt idx="209">
                  <c:v>8.5300000000000069E-8</c:v>
                </c:pt>
                <c:pt idx="210">
                  <c:v>8.5350000000000073E-8</c:v>
                </c:pt>
                <c:pt idx="211">
                  <c:v>8.5400000000000076E-8</c:v>
                </c:pt>
                <c:pt idx="212">
                  <c:v>8.5450000000000067E-8</c:v>
                </c:pt>
                <c:pt idx="213">
                  <c:v>8.5500000000000084E-8</c:v>
                </c:pt>
                <c:pt idx="214">
                  <c:v>8.5550000000000088E-8</c:v>
                </c:pt>
                <c:pt idx="215">
                  <c:v>8.5600000000000118E-8</c:v>
                </c:pt>
                <c:pt idx="216">
                  <c:v>8.5650000000000109E-8</c:v>
                </c:pt>
                <c:pt idx="217">
                  <c:v>8.5700000000000073E-8</c:v>
                </c:pt>
                <c:pt idx="218">
                  <c:v>8.5750000000000103E-8</c:v>
                </c:pt>
                <c:pt idx="219">
                  <c:v>8.580000000000008E-8</c:v>
                </c:pt>
                <c:pt idx="220">
                  <c:v>8.5850000000000084E-8</c:v>
                </c:pt>
                <c:pt idx="221">
                  <c:v>8.5900000000000074E-8</c:v>
                </c:pt>
                <c:pt idx="222">
                  <c:v>8.5950000000000091E-8</c:v>
                </c:pt>
                <c:pt idx="223">
                  <c:v>8.6000000000000069E-8</c:v>
                </c:pt>
                <c:pt idx="224">
                  <c:v>8.6050000000000072E-8</c:v>
                </c:pt>
                <c:pt idx="225">
                  <c:v>8.6100000000000089E-8</c:v>
                </c:pt>
                <c:pt idx="226">
                  <c:v>8.615000000000008E-8</c:v>
                </c:pt>
                <c:pt idx="227">
                  <c:v>8.620000000000007E-8</c:v>
                </c:pt>
                <c:pt idx="228">
                  <c:v>8.6250000000000074E-8</c:v>
                </c:pt>
                <c:pt idx="229">
                  <c:v>8.6300000000000078E-8</c:v>
                </c:pt>
                <c:pt idx="230">
                  <c:v>8.6350000000000068E-8</c:v>
                </c:pt>
                <c:pt idx="231">
                  <c:v>8.6400000000000059E-8</c:v>
                </c:pt>
                <c:pt idx="232">
                  <c:v>8.6450000000000076E-8</c:v>
                </c:pt>
                <c:pt idx="233">
                  <c:v>8.650000000000008E-8</c:v>
                </c:pt>
                <c:pt idx="234">
                  <c:v>8.6550000000000083E-8</c:v>
                </c:pt>
                <c:pt idx="235">
                  <c:v>8.6600000000000074E-8</c:v>
                </c:pt>
                <c:pt idx="236">
                  <c:v>8.6650000000000104E-8</c:v>
                </c:pt>
                <c:pt idx="237">
                  <c:v>8.6700000000000068E-8</c:v>
                </c:pt>
                <c:pt idx="238">
                  <c:v>8.6750000000000085E-8</c:v>
                </c:pt>
                <c:pt idx="239">
                  <c:v>8.6800000000000089E-8</c:v>
                </c:pt>
                <c:pt idx="240">
                  <c:v>8.685000000000008E-8</c:v>
                </c:pt>
                <c:pt idx="241">
                  <c:v>8.690000000000007E-8</c:v>
                </c:pt>
                <c:pt idx="242">
                  <c:v>8.6950000000000074E-8</c:v>
                </c:pt>
                <c:pt idx="243">
                  <c:v>8.7000000000000091E-8</c:v>
                </c:pt>
                <c:pt idx="244">
                  <c:v>8.7050000000000081E-8</c:v>
                </c:pt>
                <c:pt idx="245">
                  <c:v>8.7100000000000059E-8</c:v>
                </c:pt>
                <c:pt idx="246">
                  <c:v>8.7150000000000089E-8</c:v>
                </c:pt>
                <c:pt idx="247">
                  <c:v>8.720000000000004E-8</c:v>
                </c:pt>
                <c:pt idx="248">
                  <c:v>8.725000000000007E-8</c:v>
                </c:pt>
                <c:pt idx="249">
                  <c:v>8.7300000000000047E-8</c:v>
                </c:pt>
                <c:pt idx="250">
                  <c:v>8.7350000000000064E-8</c:v>
                </c:pt>
                <c:pt idx="251">
                  <c:v>8.7400000000000041E-8</c:v>
                </c:pt>
                <c:pt idx="252">
                  <c:v>8.7450000000000072E-8</c:v>
                </c:pt>
                <c:pt idx="253">
                  <c:v>8.7500000000000089E-8</c:v>
                </c:pt>
                <c:pt idx="254">
                  <c:v>8.7550000000000106E-8</c:v>
                </c:pt>
                <c:pt idx="255">
                  <c:v>8.760000000000007E-8</c:v>
                </c:pt>
                <c:pt idx="256">
                  <c:v>8.7650000000000087E-8</c:v>
                </c:pt>
                <c:pt idx="257">
                  <c:v>8.770000000000009E-8</c:v>
                </c:pt>
                <c:pt idx="258">
                  <c:v>8.7750000000000081E-8</c:v>
                </c:pt>
                <c:pt idx="259">
                  <c:v>8.7800000000000072E-8</c:v>
                </c:pt>
                <c:pt idx="260">
                  <c:v>8.7850000000000089E-8</c:v>
                </c:pt>
                <c:pt idx="261">
                  <c:v>8.7900000000000053E-8</c:v>
                </c:pt>
                <c:pt idx="262">
                  <c:v>8.795000000000007E-8</c:v>
                </c:pt>
                <c:pt idx="263">
                  <c:v>8.8000000000000087E-8</c:v>
                </c:pt>
                <c:pt idx="264">
                  <c:v>8.8050000000000104E-8</c:v>
                </c:pt>
                <c:pt idx="265">
                  <c:v>8.8100000000000081E-8</c:v>
                </c:pt>
                <c:pt idx="266">
                  <c:v>8.8150000000000111E-8</c:v>
                </c:pt>
                <c:pt idx="267">
                  <c:v>8.8200000000000102E-8</c:v>
                </c:pt>
                <c:pt idx="268">
                  <c:v>8.8250000000000105E-8</c:v>
                </c:pt>
                <c:pt idx="269">
                  <c:v>8.8300000000000069E-8</c:v>
                </c:pt>
                <c:pt idx="270">
                  <c:v>8.8350000000000086E-8</c:v>
                </c:pt>
                <c:pt idx="271">
                  <c:v>8.840000000000009E-8</c:v>
                </c:pt>
                <c:pt idx="272">
                  <c:v>8.8450000000000081E-8</c:v>
                </c:pt>
                <c:pt idx="273">
                  <c:v>8.8500000000000111E-8</c:v>
                </c:pt>
                <c:pt idx="274">
                  <c:v>8.8550000000000128E-8</c:v>
                </c:pt>
                <c:pt idx="275">
                  <c:v>8.8600000000000145E-8</c:v>
                </c:pt>
                <c:pt idx="276">
                  <c:v>8.8650000000000109E-8</c:v>
                </c:pt>
                <c:pt idx="277">
                  <c:v>8.8700000000000086E-8</c:v>
                </c:pt>
                <c:pt idx="278">
                  <c:v>8.8750000000000116E-8</c:v>
                </c:pt>
                <c:pt idx="279">
                  <c:v>8.880000000000008E-8</c:v>
                </c:pt>
                <c:pt idx="280">
                  <c:v>8.8850000000000111E-8</c:v>
                </c:pt>
                <c:pt idx="281">
                  <c:v>8.8900000000000101E-8</c:v>
                </c:pt>
                <c:pt idx="282">
                  <c:v>8.8950000000000105E-8</c:v>
                </c:pt>
                <c:pt idx="283">
                  <c:v>8.9000000000000082E-8</c:v>
                </c:pt>
                <c:pt idx="284">
                  <c:v>8.9050000000000086E-8</c:v>
                </c:pt>
                <c:pt idx="285">
                  <c:v>8.910000000000009E-8</c:v>
                </c:pt>
                <c:pt idx="286">
                  <c:v>8.9150000000000107E-8</c:v>
                </c:pt>
                <c:pt idx="287">
                  <c:v>8.9200000000000071E-8</c:v>
                </c:pt>
                <c:pt idx="288">
                  <c:v>8.9250000000000088E-8</c:v>
                </c:pt>
                <c:pt idx="289">
                  <c:v>8.9300000000000105E-8</c:v>
                </c:pt>
                <c:pt idx="290">
                  <c:v>8.9350000000000082E-8</c:v>
                </c:pt>
                <c:pt idx="291">
                  <c:v>8.9400000000000073E-8</c:v>
                </c:pt>
                <c:pt idx="292">
                  <c:v>8.9450000000000076E-8</c:v>
                </c:pt>
                <c:pt idx="293">
                  <c:v>8.9500000000000107E-8</c:v>
                </c:pt>
                <c:pt idx="294">
                  <c:v>8.955000000000011E-8</c:v>
                </c:pt>
                <c:pt idx="295">
                  <c:v>8.9600000000000088E-8</c:v>
                </c:pt>
                <c:pt idx="296">
                  <c:v>8.9650000000000131E-8</c:v>
                </c:pt>
                <c:pt idx="297">
                  <c:v>8.9700000000000082E-8</c:v>
                </c:pt>
                <c:pt idx="298">
                  <c:v>8.9750000000000125E-8</c:v>
                </c:pt>
                <c:pt idx="299">
                  <c:v>8.9800000000000103E-8</c:v>
                </c:pt>
                <c:pt idx="300">
                  <c:v>8.9850000000000106E-8</c:v>
                </c:pt>
                <c:pt idx="301">
                  <c:v>8.9900000000000084E-8</c:v>
                </c:pt>
                <c:pt idx="302">
                  <c:v>8.9950000000000087E-8</c:v>
                </c:pt>
                <c:pt idx="303">
                  <c:v>9.0000000000000104E-8</c:v>
                </c:pt>
                <c:pt idx="304">
                  <c:v>9.0050000000000082E-8</c:v>
                </c:pt>
                <c:pt idx="305">
                  <c:v>9.0100000000000072E-8</c:v>
                </c:pt>
                <c:pt idx="306">
                  <c:v>9.0150000000000102E-8</c:v>
                </c:pt>
                <c:pt idx="307">
                  <c:v>9.0200000000000067E-8</c:v>
                </c:pt>
                <c:pt idx="308">
                  <c:v>9.0250000000000084E-8</c:v>
                </c:pt>
                <c:pt idx="309">
                  <c:v>9.0300000000000074E-8</c:v>
                </c:pt>
                <c:pt idx="310">
                  <c:v>9.0350000000000078E-8</c:v>
                </c:pt>
                <c:pt idx="311">
                  <c:v>9.0400000000000068E-8</c:v>
                </c:pt>
                <c:pt idx="312">
                  <c:v>9.0450000000000072E-8</c:v>
                </c:pt>
                <c:pt idx="313">
                  <c:v>9.0500000000000102E-8</c:v>
                </c:pt>
                <c:pt idx="314">
                  <c:v>9.0550000000000106E-8</c:v>
                </c:pt>
                <c:pt idx="315">
                  <c:v>9.0600000000000083E-8</c:v>
                </c:pt>
                <c:pt idx="316">
                  <c:v>9.0650000000000087E-8</c:v>
                </c:pt>
                <c:pt idx="317">
                  <c:v>9.0700000000000091E-8</c:v>
                </c:pt>
                <c:pt idx="318">
                  <c:v>9.0750000000000108E-8</c:v>
                </c:pt>
                <c:pt idx="319">
                  <c:v>9.0800000000000072E-8</c:v>
                </c:pt>
                <c:pt idx="320">
                  <c:v>9.0850000000000102E-8</c:v>
                </c:pt>
                <c:pt idx="321">
                  <c:v>9.0900000000000079E-8</c:v>
                </c:pt>
                <c:pt idx="322">
                  <c:v>9.0950000000000083E-8</c:v>
                </c:pt>
                <c:pt idx="323">
                  <c:v>9.1000000000000074E-8</c:v>
                </c:pt>
                <c:pt idx="324">
                  <c:v>9.1050000000000104E-8</c:v>
                </c:pt>
                <c:pt idx="325">
                  <c:v>9.1100000000000055E-8</c:v>
                </c:pt>
                <c:pt idx="326">
                  <c:v>9.1150000000000072E-8</c:v>
                </c:pt>
                <c:pt idx="327">
                  <c:v>9.1200000000000089E-8</c:v>
                </c:pt>
                <c:pt idx="328">
                  <c:v>9.1250000000000079E-8</c:v>
                </c:pt>
                <c:pt idx="329">
                  <c:v>9.130000000000007E-8</c:v>
                </c:pt>
                <c:pt idx="330">
                  <c:v>9.1350000000000074E-8</c:v>
                </c:pt>
                <c:pt idx="331">
                  <c:v>9.1400000000000077E-8</c:v>
                </c:pt>
                <c:pt idx="332">
                  <c:v>9.1450000000000068E-8</c:v>
                </c:pt>
                <c:pt idx="333">
                  <c:v>9.1500000000000085E-8</c:v>
                </c:pt>
                <c:pt idx="334">
                  <c:v>9.1550000000000128E-8</c:v>
                </c:pt>
                <c:pt idx="335">
                  <c:v>9.1600000000000092E-8</c:v>
                </c:pt>
                <c:pt idx="336">
                  <c:v>9.1650000000000109E-8</c:v>
                </c:pt>
                <c:pt idx="337">
                  <c:v>9.1700000000000073E-8</c:v>
                </c:pt>
                <c:pt idx="338">
                  <c:v>9.1750000000000104E-8</c:v>
                </c:pt>
                <c:pt idx="339">
                  <c:v>9.1800000000000068E-8</c:v>
                </c:pt>
                <c:pt idx="340">
                  <c:v>9.1850000000000085E-8</c:v>
                </c:pt>
                <c:pt idx="341">
                  <c:v>9.1900000000000088E-8</c:v>
                </c:pt>
                <c:pt idx="342">
                  <c:v>9.1950000000000092E-8</c:v>
                </c:pt>
                <c:pt idx="343">
                  <c:v>9.2000000000000069E-8</c:v>
                </c:pt>
                <c:pt idx="344">
                  <c:v>9.2050000000000073E-8</c:v>
                </c:pt>
                <c:pt idx="345">
                  <c:v>9.210000000000009E-8</c:v>
                </c:pt>
                <c:pt idx="346">
                  <c:v>9.2150000000000081E-8</c:v>
                </c:pt>
                <c:pt idx="347">
                  <c:v>9.2200000000000071E-8</c:v>
                </c:pt>
                <c:pt idx="348">
                  <c:v>9.2250000000000088E-8</c:v>
                </c:pt>
                <c:pt idx="349">
                  <c:v>9.2300000000000079E-8</c:v>
                </c:pt>
                <c:pt idx="350">
                  <c:v>9.2350000000000069E-8</c:v>
                </c:pt>
                <c:pt idx="351">
                  <c:v>9.2400000000000047E-8</c:v>
                </c:pt>
                <c:pt idx="352">
                  <c:v>9.2450000000000064E-8</c:v>
                </c:pt>
                <c:pt idx="353">
                  <c:v>9.2500000000000081E-8</c:v>
                </c:pt>
                <c:pt idx="354">
                  <c:v>9.2550000000000084E-8</c:v>
                </c:pt>
                <c:pt idx="355">
                  <c:v>9.2600000000000088E-8</c:v>
                </c:pt>
                <c:pt idx="356">
                  <c:v>9.2650000000000105E-8</c:v>
                </c:pt>
                <c:pt idx="357">
                  <c:v>9.2700000000000069E-8</c:v>
                </c:pt>
                <c:pt idx="358">
                  <c:v>9.2750000000000086E-8</c:v>
                </c:pt>
                <c:pt idx="359">
                  <c:v>9.280000000000009E-8</c:v>
                </c:pt>
                <c:pt idx="360">
                  <c:v>9.285000000000008E-8</c:v>
                </c:pt>
                <c:pt idx="361">
                  <c:v>9.2900000000000071E-8</c:v>
                </c:pt>
                <c:pt idx="362">
                  <c:v>9.2950000000000075E-8</c:v>
                </c:pt>
                <c:pt idx="363">
                  <c:v>9.3000000000000105E-8</c:v>
                </c:pt>
                <c:pt idx="364">
                  <c:v>9.3050000000000109E-8</c:v>
                </c:pt>
                <c:pt idx="365">
                  <c:v>9.3100000000000086E-8</c:v>
                </c:pt>
                <c:pt idx="366">
                  <c:v>9.3150000000000103E-8</c:v>
                </c:pt>
                <c:pt idx="367">
                  <c:v>9.320000000000008E-8</c:v>
                </c:pt>
                <c:pt idx="368">
                  <c:v>9.325000000000011E-8</c:v>
                </c:pt>
                <c:pt idx="369">
                  <c:v>9.3300000000000074E-8</c:v>
                </c:pt>
                <c:pt idx="370">
                  <c:v>9.3350000000000105E-8</c:v>
                </c:pt>
                <c:pt idx="371">
                  <c:v>9.3400000000000082E-8</c:v>
                </c:pt>
                <c:pt idx="372">
                  <c:v>9.3450000000000086E-8</c:v>
                </c:pt>
                <c:pt idx="373">
                  <c:v>9.3500000000000103E-8</c:v>
                </c:pt>
                <c:pt idx="374">
                  <c:v>9.355000000000012E-8</c:v>
                </c:pt>
                <c:pt idx="375">
                  <c:v>9.360000000000011E-8</c:v>
                </c:pt>
                <c:pt idx="376">
                  <c:v>9.3650000000000114E-8</c:v>
                </c:pt>
                <c:pt idx="377">
                  <c:v>9.3700000000000144E-8</c:v>
                </c:pt>
                <c:pt idx="378">
                  <c:v>9.3750000000000108E-8</c:v>
                </c:pt>
                <c:pt idx="379">
                  <c:v>9.3800000000000086E-8</c:v>
                </c:pt>
                <c:pt idx="380">
                  <c:v>9.3850000000000129E-8</c:v>
                </c:pt>
                <c:pt idx="381">
                  <c:v>9.3900000000000106E-8</c:v>
                </c:pt>
                <c:pt idx="382">
                  <c:v>9.395000000000011E-8</c:v>
                </c:pt>
                <c:pt idx="383">
                  <c:v>9.4000000000000087E-8</c:v>
                </c:pt>
                <c:pt idx="384">
                  <c:v>9.4050000000000104E-8</c:v>
                </c:pt>
                <c:pt idx="385">
                  <c:v>9.4100000000000082E-8</c:v>
                </c:pt>
                <c:pt idx="386">
                  <c:v>9.4150000000000085E-8</c:v>
                </c:pt>
                <c:pt idx="387">
                  <c:v>9.4200000000000089E-8</c:v>
                </c:pt>
                <c:pt idx="388">
                  <c:v>9.4250000000000106E-8</c:v>
                </c:pt>
                <c:pt idx="389">
                  <c:v>9.430000000000007E-8</c:v>
                </c:pt>
                <c:pt idx="390">
                  <c:v>9.4350000000000087E-8</c:v>
                </c:pt>
                <c:pt idx="391">
                  <c:v>9.4400000000000091E-8</c:v>
                </c:pt>
                <c:pt idx="392">
                  <c:v>9.4450000000000081E-8</c:v>
                </c:pt>
                <c:pt idx="393">
                  <c:v>9.4500000000000125E-8</c:v>
                </c:pt>
                <c:pt idx="394">
                  <c:v>9.4550000000000129E-8</c:v>
                </c:pt>
                <c:pt idx="395">
                  <c:v>9.4600000000000106E-8</c:v>
                </c:pt>
                <c:pt idx="396">
                  <c:v>9.465000000000011E-8</c:v>
                </c:pt>
                <c:pt idx="397">
                  <c:v>9.4700000000000087E-8</c:v>
                </c:pt>
                <c:pt idx="398">
                  <c:v>9.4750000000000104E-8</c:v>
                </c:pt>
                <c:pt idx="399">
                  <c:v>9.4800000000000081E-8</c:v>
                </c:pt>
                <c:pt idx="400">
                  <c:v>9.4850000000000125E-8</c:v>
                </c:pt>
                <c:pt idx="401">
                  <c:v>9.4900000000000102E-8</c:v>
                </c:pt>
                <c:pt idx="402">
                  <c:v>9.4950000000000106E-8</c:v>
                </c:pt>
                <c:pt idx="403">
                  <c:v>9.5000000000000083E-8</c:v>
                </c:pt>
                <c:pt idx="404">
                  <c:v>9.5050000000000087E-8</c:v>
                </c:pt>
                <c:pt idx="405">
                  <c:v>9.5100000000000091E-8</c:v>
                </c:pt>
                <c:pt idx="406">
                  <c:v>9.5150000000000081E-8</c:v>
                </c:pt>
                <c:pt idx="407">
                  <c:v>9.5200000000000072E-8</c:v>
                </c:pt>
                <c:pt idx="408">
                  <c:v>9.5250000000000102E-8</c:v>
                </c:pt>
                <c:pt idx="409">
                  <c:v>9.5300000000000092E-8</c:v>
                </c:pt>
                <c:pt idx="410">
                  <c:v>9.5350000000000083E-8</c:v>
                </c:pt>
                <c:pt idx="411">
                  <c:v>9.5400000000000073E-8</c:v>
                </c:pt>
                <c:pt idx="412">
                  <c:v>9.5450000000000077E-8</c:v>
                </c:pt>
                <c:pt idx="413">
                  <c:v>9.5500000000000107E-8</c:v>
                </c:pt>
                <c:pt idx="414">
                  <c:v>9.5550000000000111E-8</c:v>
                </c:pt>
                <c:pt idx="415">
                  <c:v>9.5600000000000102E-8</c:v>
                </c:pt>
                <c:pt idx="416">
                  <c:v>9.5650000000000105E-8</c:v>
                </c:pt>
                <c:pt idx="417">
                  <c:v>9.5700000000000083E-8</c:v>
                </c:pt>
                <c:pt idx="418">
                  <c:v>9.5750000000000086E-8</c:v>
                </c:pt>
                <c:pt idx="419">
                  <c:v>9.580000000000009E-8</c:v>
                </c:pt>
                <c:pt idx="420">
                  <c:v>9.5850000000000107E-8</c:v>
                </c:pt>
                <c:pt idx="421">
                  <c:v>9.5900000000000071E-8</c:v>
                </c:pt>
                <c:pt idx="422">
                  <c:v>9.5950000000000101E-8</c:v>
                </c:pt>
                <c:pt idx="423">
                  <c:v>9.6000000000000132E-8</c:v>
                </c:pt>
                <c:pt idx="424">
                  <c:v>9.6050000000000083E-8</c:v>
                </c:pt>
                <c:pt idx="425">
                  <c:v>9.6100000000000073E-8</c:v>
                </c:pt>
                <c:pt idx="426">
                  <c:v>9.6150000000000103E-8</c:v>
                </c:pt>
                <c:pt idx="427">
                  <c:v>9.6200000000000067E-8</c:v>
                </c:pt>
                <c:pt idx="428">
                  <c:v>9.6250000000000084E-8</c:v>
                </c:pt>
                <c:pt idx="429">
                  <c:v>9.6300000000000075E-8</c:v>
                </c:pt>
                <c:pt idx="430">
                  <c:v>9.6350000000000092E-8</c:v>
                </c:pt>
                <c:pt idx="431">
                  <c:v>9.6400000000000069E-8</c:v>
                </c:pt>
                <c:pt idx="432">
                  <c:v>9.6450000000000073E-8</c:v>
                </c:pt>
                <c:pt idx="433">
                  <c:v>9.6500000000000103E-8</c:v>
                </c:pt>
                <c:pt idx="434">
                  <c:v>9.6550000000000107E-8</c:v>
                </c:pt>
                <c:pt idx="435">
                  <c:v>9.6600000000000084E-8</c:v>
                </c:pt>
                <c:pt idx="436">
                  <c:v>9.6650000000000088E-8</c:v>
                </c:pt>
                <c:pt idx="437">
                  <c:v>9.6700000000000118E-8</c:v>
                </c:pt>
                <c:pt idx="438">
                  <c:v>9.6750000000000109E-8</c:v>
                </c:pt>
                <c:pt idx="439">
                  <c:v>9.6800000000000073E-8</c:v>
                </c:pt>
                <c:pt idx="440">
                  <c:v>9.6850000000000103E-8</c:v>
                </c:pt>
                <c:pt idx="441">
                  <c:v>9.6900000000000067E-8</c:v>
                </c:pt>
                <c:pt idx="442">
                  <c:v>9.6950000000000084E-8</c:v>
                </c:pt>
                <c:pt idx="443">
                  <c:v>9.7000000000000074E-8</c:v>
                </c:pt>
                <c:pt idx="444">
                  <c:v>9.7050000000000091E-8</c:v>
                </c:pt>
                <c:pt idx="445">
                  <c:v>9.7100000000000069E-8</c:v>
                </c:pt>
                <c:pt idx="446">
                  <c:v>9.7150000000000073E-8</c:v>
                </c:pt>
                <c:pt idx="447">
                  <c:v>9.720000000000009E-8</c:v>
                </c:pt>
                <c:pt idx="448">
                  <c:v>9.725000000000008E-8</c:v>
                </c:pt>
                <c:pt idx="449">
                  <c:v>9.7300000000000071E-8</c:v>
                </c:pt>
                <c:pt idx="450">
                  <c:v>9.7350000000000074E-8</c:v>
                </c:pt>
                <c:pt idx="451">
                  <c:v>9.7400000000000078E-8</c:v>
                </c:pt>
                <c:pt idx="452">
                  <c:v>9.7450000000000069E-8</c:v>
                </c:pt>
                <c:pt idx="453">
                  <c:v>9.7500000000000072E-8</c:v>
                </c:pt>
                <c:pt idx="454">
                  <c:v>9.7550000000000103E-8</c:v>
                </c:pt>
                <c:pt idx="455">
                  <c:v>9.760000000000008E-8</c:v>
                </c:pt>
                <c:pt idx="456">
                  <c:v>9.7650000000000084E-8</c:v>
                </c:pt>
                <c:pt idx="457">
                  <c:v>9.7700000000000074E-8</c:v>
                </c:pt>
                <c:pt idx="458">
                  <c:v>9.7750000000000104E-8</c:v>
                </c:pt>
                <c:pt idx="459">
                  <c:v>9.7800000000000068E-8</c:v>
                </c:pt>
                <c:pt idx="460">
                  <c:v>9.7850000000000085E-8</c:v>
                </c:pt>
                <c:pt idx="461">
                  <c:v>9.7900000000000089E-8</c:v>
                </c:pt>
                <c:pt idx="462">
                  <c:v>9.795000000000008E-8</c:v>
                </c:pt>
                <c:pt idx="463">
                  <c:v>9.800000000000011E-8</c:v>
                </c:pt>
                <c:pt idx="464">
                  <c:v>9.8050000000000114E-8</c:v>
                </c:pt>
                <c:pt idx="465">
                  <c:v>9.8100000000000104E-8</c:v>
                </c:pt>
                <c:pt idx="466">
                  <c:v>9.8150000000000108E-8</c:v>
                </c:pt>
                <c:pt idx="467">
                  <c:v>9.8200000000000085E-8</c:v>
                </c:pt>
                <c:pt idx="468">
                  <c:v>9.8250000000000129E-8</c:v>
                </c:pt>
                <c:pt idx="469">
                  <c:v>9.830000000000008E-8</c:v>
                </c:pt>
                <c:pt idx="470">
                  <c:v>9.835000000000011E-8</c:v>
                </c:pt>
                <c:pt idx="471">
                  <c:v>9.8400000000000074E-8</c:v>
                </c:pt>
                <c:pt idx="472">
                  <c:v>9.8450000000000104E-8</c:v>
                </c:pt>
                <c:pt idx="473">
                  <c:v>9.8500000000000108E-8</c:v>
                </c:pt>
                <c:pt idx="474">
                  <c:v>9.8550000000000138E-8</c:v>
                </c:pt>
                <c:pt idx="475">
                  <c:v>9.8600000000000129E-8</c:v>
                </c:pt>
                <c:pt idx="476">
                  <c:v>9.8650000000000119E-8</c:v>
                </c:pt>
                <c:pt idx="477">
                  <c:v>9.870000000000011E-8</c:v>
                </c:pt>
                <c:pt idx="478">
                  <c:v>9.8750000000000113E-8</c:v>
                </c:pt>
                <c:pt idx="479">
                  <c:v>9.8800000000000104E-8</c:v>
                </c:pt>
                <c:pt idx="480">
                  <c:v>9.8850000000000108E-8</c:v>
                </c:pt>
                <c:pt idx="481">
                  <c:v>9.8900000000000085E-8</c:v>
                </c:pt>
                <c:pt idx="482">
                  <c:v>9.8950000000000128E-8</c:v>
                </c:pt>
                <c:pt idx="483">
                  <c:v>9.9000000000000106E-8</c:v>
                </c:pt>
                <c:pt idx="484">
                  <c:v>9.9050000000000109E-8</c:v>
                </c:pt>
                <c:pt idx="485">
                  <c:v>9.9100000000000087E-8</c:v>
                </c:pt>
                <c:pt idx="486">
                  <c:v>9.9150000000000104E-8</c:v>
                </c:pt>
                <c:pt idx="487">
                  <c:v>9.9200000000000081E-8</c:v>
                </c:pt>
                <c:pt idx="488">
                  <c:v>9.9250000000000085E-8</c:v>
                </c:pt>
                <c:pt idx="489">
                  <c:v>9.9300000000000088E-8</c:v>
                </c:pt>
                <c:pt idx="490">
                  <c:v>9.9350000000000105E-8</c:v>
                </c:pt>
                <c:pt idx="491">
                  <c:v>9.940000000000007E-8</c:v>
                </c:pt>
                <c:pt idx="492">
                  <c:v>9.9450000000000087E-8</c:v>
                </c:pt>
                <c:pt idx="493">
                  <c:v>9.9500000000000103E-8</c:v>
                </c:pt>
                <c:pt idx="494">
                  <c:v>9.955000000000012E-8</c:v>
                </c:pt>
                <c:pt idx="495">
                  <c:v>9.9600000000000111E-8</c:v>
                </c:pt>
                <c:pt idx="496">
                  <c:v>9.9650000000000128E-8</c:v>
                </c:pt>
                <c:pt idx="497">
                  <c:v>9.9700000000000145E-8</c:v>
                </c:pt>
                <c:pt idx="498">
                  <c:v>9.9750000000000109E-8</c:v>
                </c:pt>
                <c:pt idx="499">
                  <c:v>9.9800000000000086E-8</c:v>
                </c:pt>
                <c:pt idx="500">
                  <c:v>9.9850000000000103E-8</c:v>
                </c:pt>
                <c:pt idx="501">
                  <c:v>9.9900000000000081E-8</c:v>
                </c:pt>
                <c:pt idx="502">
                  <c:v>9.9950000000000111E-8</c:v>
                </c:pt>
                <c:pt idx="503">
                  <c:v>1.0000000000000009E-7</c:v>
                </c:pt>
                <c:pt idx="504">
                  <c:v>1.0005000000000008E-7</c:v>
                </c:pt>
                <c:pt idx="505">
                  <c:v>1.0010000000000006E-7</c:v>
                </c:pt>
                <c:pt idx="506">
                  <c:v>1.0015000000000005E-7</c:v>
                </c:pt>
                <c:pt idx="507">
                  <c:v>1.0020000000000009E-7</c:v>
                </c:pt>
                <c:pt idx="508">
                  <c:v>1.0025000000000005E-7</c:v>
                </c:pt>
                <c:pt idx="509">
                  <c:v>1.0030000000000004E-7</c:v>
                </c:pt>
                <c:pt idx="510">
                  <c:v>1.0035000000000005E-7</c:v>
                </c:pt>
                <c:pt idx="511">
                  <c:v>1.0040000000000008E-7</c:v>
                </c:pt>
                <c:pt idx="512">
                  <c:v>1.0045000000000006E-7</c:v>
                </c:pt>
                <c:pt idx="513">
                  <c:v>1.0050000000000005E-7</c:v>
                </c:pt>
                <c:pt idx="514">
                  <c:v>1.0055000000000005E-7</c:v>
                </c:pt>
                <c:pt idx="515">
                  <c:v>1.0060000000000008E-7</c:v>
                </c:pt>
                <c:pt idx="516">
                  <c:v>1.0065000000000006E-7</c:v>
                </c:pt>
                <c:pt idx="517">
                  <c:v>1.0070000000000005E-7</c:v>
                </c:pt>
                <c:pt idx="518">
                  <c:v>1.0075000000000005E-7</c:v>
                </c:pt>
                <c:pt idx="519">
                  <c:v>1.0080000000000008E-7</c:v>
                </c:pt>
                <c:pt idx="520">
                  <c:v>1.0085000000000006E-7</c:v>
                </c:pt>
                <c:pt idx="521">
                  <c:v>1.0090000000000005E-7</c:v>
                </c:pt>
                <c:pt idx="522">
                  <c:v>1.0095000000000004E-7</c:v>
                </c:pt>
                <c:pt idx="523">
                  <c:v>1.0100000000000008E-7</c:v>
                </c:pt>
                <c:pt idx="524">
                  <c:v>1.0105000000000006E-7</c:v>
                </c:pt>
                <c:pt idx="525">
                  <c:v>1.0110000000000005E-7</c:v>
                </c:pt>
                <c:pt idx="526">
                  <c:v>1.0115000000000004E-7</c:v>
                </c:pt>
                <c:pt idx="527">
                  <c:v>1.0120000000000009E-7</c:v>
                </c:pt>
                <c:pt idx="528">
                  <c:v>1.0125000000000008E-7</c:v>
                </c:pt>
                <c:pt idx="529">
                  <c:v>1.0130000000000005E-7</c:v>
                </c:pt>
                <c:pt idx="530">
                  <c:v>1.0135000000000004E-7</c:v>
                </c:pt>
                <c:pt idx="531">
                  <c:v>1.0140000000000006E-7</c:v>
                </c:pt>
                <c:pt idx="532">
                  <c:v>1.0145000000000008E-7</c:v>
                </c:pt>
                <c:pt idx="533">
                  <c:v>1.0150000000000006E-7</c:v>
                </c:pt>
                <c:pt idx="534">
                  <c:v>1.0155000000000005E-7</c:v>
                </c:pt>
                <c:pt idx="535">
                  <c:v>1.0160000000000009E-7</c:v>
                </c:pt>
                <c:pt idx="536">
                  <c:v>1.0165000000000008E-7</c:v>
                </c:pt>
                <c:pt idx="537">
                  <c:v>1.0170000000000006E-7</c:v>
                </c:pt>
                <c:pt idx="538">
                  <c:v>1.0175000000000005E-7</c:v>
                </c:pt>
                <c:pt idx="539">
                  <c:v>1.0180000000000009E-7</c:v>
                </c:pt>
                <c:pt idx="540">
                  <c:v>1.0185000000000008E-7</c:v>
                </c:pt>
                <c:pt idx="541">
                  <c:v>1.0190000000000006E-7</c:v>
                </c:pt>
                <c:pt idx="542">
                  <c:v>1.0195000000000005E-7</c:v>
                </c:pt>
                <c:pt idx="543">
                  <c:v>1.0200000000000008E-7</c:v>
                </c:pt>
                <c:pt idx="544">
                  <c:v>1.0205000000000006E-7</c:v>
                </c:pt>
                <c:pt idx="545">
                  <c:v>1.0210000000000005E-7</c:v>
                </c:pt>
                <c:pt idx="546">
                  <c:v>1.0215000000000005E-7</c:v>
                </c:pt>
                <c:pt idx="547">
                  <c:v>1.0220000000000008E-7</c:v>
                </c:pt>
                <c:pt idx="548">
                  <c:v>1.0225000000000006E-7</c:v>
                </c:pt>
                <c:pt idx="549">
                  <c:v>1.0230000000000008E-7</c:v>
                </c:pt>
                <c:pt idx="550">
                  <c:v>1.0235000000000005E-7</c:v>
                </c:pt>
                <c:pt idx="551">
                  <c:v>1.0240000000000008E-7</c:v>
                </c:pt>
                <c:pt idx="552">
                  <c:v>1.0245000000000006E-7</c:v>
                </c:pt>
                <c:pt idx="553">
                  <c:v>1.0250000000000005E-7</c:v>
                </c:pt>
                <c:pt idx="554">
                  <c:v>1.0255000000000004E-7</c:v>
                </c:pt>
                <c:pt idx="555">
                  <c:v>1.0260000000000008E-7</c:v>
                </c:pt>
                <c:pt idx="556">
                  <c:v>1.0265000000000008E-7</c:v>
                </c:pt>
                <c:pt idx="557">
                  <c:v>1.0270000000000005E-7</c:v>
                </c:pt>
                <c:pt idx="558">
                  <c:v>1.0275000000000004E-7</c:v>
                </c:pt>
                <c:pt idx="559">
                  <c:v>1.0280000000000009E-7</c:v>
                </c:pt>
                <c:pt idx="560">
                  <c:v>1.0285000000000008E-7</c:v>
                </c:pt>
                <c:pt idx="561">
                  <c:v>1.0290000000000005E-7</c:v>
                </c:pt>
                <c:pt idx="562">
                  <c:v>1.0295000000000005E-7</c:v>
                </c:pt>
                <c:pt idx="563">
                  <c:v>1.0300000000000009E-7</c:v>
                </c:pt>
                <c:pt idx="564">
                  <c:v>1.0305000000000008E-7</c:v>
                </c:pt>
                <c:pt idx="565">
                  <c:v>1.0310000000000006E-7</c:v>
                </c:pt>
                <c:pt idx="566">
                  <c:v>1.0315000000000005E-7</c:v>
                </c:pt>
                <c:pt idx="567">
                  <c:v>1.0320000000000009E-7</c:v>
                </c:pt>
                <c:pt idx="568">
                  <c:v>1.0325000000000008E-7</c:v>
                </c:pt>
                <c:pt idx="569">
                  <c:v>1.0330000000000006E-7</c:v>
                </c:pt>
                <c:pt idx="570">
                  <c:v>1.0335000000000005E-7</c:v>
                </c:pt>
                <c:pt idx="571">
                  <c:v>1.0340000000000009E-7</c:v>
                </c:pt>
                <c:pt idx="572">
                  <c:v>1.0345000000000008E-7</c:v>
                </c:pt>
                <c:pt idx="573">
                  <c:v>1.0350000000000006E-7</c:v>
                </c:pt>
                <c:pt idx="574">
                  <c:v>1.0355000000000005E-7</c:v>
                </c:pt>
                <c:pt idx="575">
                  <c:v>1.0360000000000009E-7</c:v>
                </c:pt>
                <c:pt idx="576">
                  <c:v>1.0365000000000006E-7</c:v>
                </c:pt>
                <c:pt idx="577">
                  <c:v>1.0370000000000007E-7</c:v>
                </c:pt>
                <c:pt idx="578">
                  <c:v>1.0375000000000005E-7</c:v>
                </c:pt>
                <c:pt idx="579">
                  <c:v>1.0380000000000008E-7</c:v>
                </c:pt>
                <c:pt idx="580">
                  <c:v>1.0385000000000006E-7</c:v>
                </c:pt>
                <c:pt idx="581">
                  <c:v>1.0390000000000008E-7</c:v>
                </c:pt>
                <c:pt idx="582">
                  <c:v>1.0395000000000005E-7</c:v>
                </c:pt>
                <c:pt idx="583">
                  <c:v>1.0400000000000008E-7</c:v>
                </c:pt>
                <c:pt idx="584">
                  <c:v>1.0405000000000009E-7</c:v>
                </c:pt>
                <c:pt idx="585">
                  <c:v>1.0410000000000008E-7</c:v>
                </c:pt>
                <c:pt idx="586">
                  <c:v>1.0415000000000006E-7</c:v>
                </c:pt>
                <c:pt idx="587">
                  <c:v>1.0420000000000009E-7</c:v>
                </c:pt>
                <c:pt idx="588">
                  <c:v>1.0425000000000008E-7</c:v>
                </c:pt>
                <c:pt idx="589">
                  <c:v>1.0430000000000005E-7</c:v>
                </c:pt>
                <c:pt idx="590">
                  <c:v>1.0435000000000004E-7</c:v>
                </c:pt>
                <c:pt idx="591">
                  <c:v>1.0440000000000009E-7</c:v>
                </c:pt>
                <c:pt idx="592">
                  <c:v>1.0445000000000008E-7</c:v>
                </c:pt>
                <c:pt idx="593">
                  <c:v>1.0450000000000006E-7</c:v>
                </c:pt>
                <c:pt idx="594">
                  <c:v>1.0455000000000005E-7</c:v>
                </c:pt>
                <c:pt idx="595">
                  <c:v>1.0460000000000009E-7</c:v>
                </c:pt>
                <c:pt idx="596">
                  <c:v>1.0465000000000008E-7</c:v>
                </c:pt>
                <c:pt idx="597">
                  <c:v>1.0470000000000006E-7</c:v>
                </c:pt>
                <c:pt idx="598">
                  <c:v>1.0475000000000005E-7</c:v>
                </c:pt>
                <c:pt idx="599">
                  <c:v>1.0480000000000009E-7</c:v>
                </c:pt>
                <c:pt idx="600">
                  <c:v>1.0485000000000008E-7</c:v>
                </c:pt>
                <c:pt idx="601">
                  <c:v>1.0490000000000006E-7</c:v>
                </c:pt>
                <c:pt idx="602">
                  <c:v>1.0495000000000005E-7</c:v>
                </c:pt>
                <c:pt idx="603">
                  <c:v>1.0500000000000009E-7</c:v>
                </c:pt>
                <c:pt idx="604">
                  <c:v>1.0505000000000008E-7</c:v>
                </c:pt>
                <c:pt idx="605">
                  <c:v>1.0510000000000006E-7</c:v>
                </c:pt>
                <c:pt idx="606">
                  <c:v>1.0515000000000005E-7</c:v>
                </c:pt>
                <c:pt idx="607">
                  <c:v>1.0520000000000009E-7</c:v>
                </c:pt>
                <c:pt idx="608">
                  <c:v>1.0525000000000009E-7</c:v>
                </c:pt>
                <c:pt idx="609">
                  <c:v>1.0530000000000008E-7</c:v>
                </c:pt>
                <c:pt idx="610">
                  <c:v>1.0535000000000005E-7</c:v>
                </c:pt>
                <c:pt idx="611">
                  <c:v>1.0540000000000008E-7</c:v>
                </c:pt>
                <c:pt idx="612">
                  <c:v>1.0545000000000006E-7</c:v>
                </c:pt>
                <c:pt idx="613">
                  <c:v>1.0550000000000008E-7</c:v>
                </c:pt>
                <c:pt idx="614">
                  <c:v>1.0555000000000006E-7</c:v>
                </c:pt>
                <c:pt idx="615">
                  <c:v>1.0560000000000009E-7</c:v>
                </c:pt>
                <c:pt idx="616">
                  <c:v>1.0565000000000009E-7</c:v>
                </c:pt>
                <c:pt idx="617">
                  <c:v>1.0570000000000008E-7</c:v>
                </c:pt>
                <c:pt idx="618">
                  <c:v>1.0575000000000006E-7</c:v>
                </c:pt>
                <c:pt idx="619">
                  <c:v>1.0580000000000009E-7</c:v>
                </c:pt>
                <c:pt idx="620">
                  <c:v>1.0585000000000009E-7</c:v>
                </c:pt>
                <c:pt idx="621">
                  <c:v>1.0590000000000008E-7</c:v>
                </c:pt>
                <c:pt idx="622">
                  <c:v>1.0595000000000005E-7</c:v>
                </c:pt>
                <c:pt idx="623">
                  <c:v>1.0600000000000009E-7</c:v>
                </c:pt>
                <c:pt idx="624">
                  <c:v>1.0605000000000008E-7</c:v>
                </c:pt>
                <c:pt idx="625">
                  <c:v>1.0610000000000006E-7</c:v>
                </c:pt>
                <c:pt idx="626">
                  <c:v>1.0615000000000005E-7</c:v>
                </c:pt>
                <c:pt idx="627">
                  <c:v>1.0620000000000009E-7</c:v>
                </c:pt>
                <c:pt idx="628">
                  <c:v>1.0625000000000008E-7</c:v>
                </c:pt>
                <c:pt idx="629">
                  <c:v>1.0630000000000006E-7</c:v>
                </c:pt>
                <c:pt idx="630">
                  <c:v>1.0635000000000008E-7</c:v>
                </c:pt>
                <c:pt idx="631">
                  <c:v>1.0640000000000009E-7</c:v>
                </c:pt>
                <c:pt idx="632">
                  <c:v>1.0645000000000008E-7</c:v>
                </c:pt>
                <c:pt idx="633">
                  <c:v>1.0650000000000006E-7</c:v>
                </c:pt>
                <c:pt idx="634">
                  <c:v>1.0655000000000005E-7</c:v>
                </c:pt>
                <c:pt idx="635">
                  <c:v>1.0660000000000009E-7</c:v>
                </c:pt>
                <c:pt idx="636">
                  <c:v>1.0665000000000008E-7</c:v>
                </c:pt>
                <c:pt idx="637">
                  <c:v>1.0670000000000008E-7</c:v>
                </c:pt>
                <c:pt idx="638">
                  <c:v>1.0675000000000005E-7</c:v>
                </c:pt>
                <c:pt idx="639">
                  <c:v>1.068000000000001E-7</c:v>
                </c:pt>
                <c:pt idx="640">
                  <c:v>1.0685000000000009E-7</c:v>
                </c:pt>
                <c:pt idx="641">
                  <c:v>1.0690000000000008E-7</c:v>
                </c:pt>
                <c:pt idx="642">
                  <c:v>1.0695000000000005E-7</c:v>
                </c:pt>
                <c:pt idx="643">
                  <c:v>1.070000000000001E-7</c:v>
                </c:pt>
                <c:pt idx="644">
                  <c:v>1.0705000000000009E-7</c:v>
                </c:pt>
                <c:pt idx="645">
                  <c:v>1.0710000000000008E-7</c:v>
                </c:pt>
                <c:pt idx="646">
                  <c:v>1.0715000000000006E-7</c:v>
                </c:pt>
                <c:pt idx="647">
                  <c:v>1.0720000000000009E-7</c:v>
                </c:pt>
                <c:pt idx="648">
                  <c:v>1.0725000000000009E-7</c:v>
                </c:pt>
                <c:pt idx="649">
                  <c:v>1.0730000000000008E-7</c:v>
                </c:pt>
                <c:pt idx="650">
                  <c:v>1.0735000000000006E-7</c:v>
                </c:pt>
                <c:pt idx="651">
                  <c:v>1.0740000000000009E-7</c:v>
                </c:pt>
                <c:pt idx="652">
                  <c:v>1.0745000000000009E-7</c:v>
                </c:pt>
                <c:pt idx="653">
                  <c:v>1.0750000000000008E-7</c:v>
                </c:pt>
                <c:pt idx="654">
                  <c:v>1.0755000000000006E-7</c:v>
                </c:pt>
                <c:pt idx="655">
                  <c:v>1.0760000000000009E-7</c:v>
                </c:pt>
                <c:pt idx="656">
                  <c:v>1.0765000000000009E-7</c:v>
                </c:pt>
                <c:pt idx="657">
                  <c:v>1.0770000000000006E-7</c:v>
                </c:pt>
                <c:pt idx="658">
                  <c:v>1.0775000000000007E-7</c:v>
                </c:pt>
                <c:pt idx="659">
                  <c:v>1.0780000000000009E-7</c:v>
                </c:pt>
                <c:pt idx="660">
                  <c:v>1.0785000000000008E-7</c:v>
                </c:pt>
                <c:pt idx="661">
                  <c:v>1.0790000000000006E-7</c:v>
                </c:pt>
                <c:pt idx="662">
                  <c:v>1.0795000000000008E-7</c:v>
                </c:pt>
                <c:pt idx="663">
                  <c:v>1.0800000000000009E-7</c:v>
                </c:pt>
                <c:pt idx="664">
                  <c:v>1.0805000000000008E-7</c:v>
                </c:pt>
                <c:pt idx="665">
                  <c:v>1.0810000000000006E-7</c:v>
                </c:pt>
                <c:pt idx="666">
                  <c:v>1.0815000000000008E-7</c:v>
                </c:pt>
                <c:pt idx="667">
                  <c:v>1.0820000000000012E-7</c:v>
                </c:pt>
                <c:pt idx="668">
                  <c:v>1.0825000000000009E-7</c:v>
                </c:pt>
                <c:pt idx="669">
                  <c:v>1.0830000000000008E-7</c:v>
                </c:pt>
                <c:pt idx="670">
                  <c:v>1.0835000000000005E-7</c:v>
                </c:pt>
                <c:pt idx="671">
                  <c:v>1.084000000000001E-7</c:v>
                </c:pt>
                <c:pt idx="672">
                  <c:v>1.0845000000000009E-7</c:v>
                </c:pt>
                <c:pt idx="673">
                  <c:v>1.0850000000000008E-7</c:v>
                </c:pt>
                <c:pt idx="674">
                  <c:v>1.0855000000000006E-7</c:v>
                </c:pt>
                <c:pt idx="675">
                  <c:v>1.086000000000001E-7</c:v>
                </c:pt>
                <c:pt idx="676">
                  <c:v>1.0865000000000009E-7</c:v>
                </c:pt>
                <c:pt idx="677">
                  <c:v>1.0870000000000008E-7</c:v>
                </c:pt>
                <c:pt idx="678">
                  <c:v>1.0875000000000006E-7</c:v>
                </c:pt>
                <c:pt idx="679">
                  <c:v>1.088000000000001E-7</c:v>
                </c:pt>
                <c:pt idx="680">
                  <c:v>1.0885000000000009E-7</c:v>
                </c:pt>
                <c:pt idx="681">
                  <c:v>1.0890000000000008E-7</c:v>
                </c:pt>
                <c:pt idx="682">
                  <c:v>1.0895000000000006E-7</c:v>
                </c:pt>
                <c:pt idx="683">
                  <c:v>1.0900000000000009E-7</c:v>
                </c:pt>
                <c:pt idx="684">
                  <c:v>1.0905000000000009E-7</c:v>
                </c:pt>
                <c:pt idx="685">
                  <c:v>1.0910000000000008E-7</c:v>
                </c:pt>
                <c:pt idx="686">
                  <c:v>1.0915000000000006E-7</c:v>
                </c:pt>
                <c:pt idx="687">
                  <c:v>1.0920000000000009E-7</c:v>
                </c:pt>
                <c:pt idx="688">
                  <c:v>1.0925000000000009E-7</c:v>
                </c:pt>
                <c:pt idx="689">
                  <c:v>1.0930000000000009E-7</c:v>
                </c:pt>
                <c:pt idx="690">
                  <c:v>1.0935000000000008E-7</c:v>
                </c:pt>
                <c:pt idx="691">
                  <c:v>1.0940000000000009E-7</c:v>
                </c:pt>
                <c:pt idx="692">
                  <c:v>1.0945000000000008E-7</c:v>
                </c:pt>
                <c:pt idx="693">
                  <c:v>1.0950000000000006E-7</c:v>
                </c:pt>
                <c:pt idx="694">
                  <c:v>1.0955000000000008E-7</c:v>
                </c:pt>
                <c:pt idx="695">
                  <c:v>1.0960000000000009E-7</c:v>
                </c:pt>
                <c:pt idx="696">
                  <c:v>1.0965000000000009E-7</c:v>
                </c:pt>
                <c:pt idx="697">
                  <c:v>1.0970000000000009E-7</c:v>
                </c:pt>
                <c:pt idx="698">
                  <c:v>1.0975000000000008E-7</c:v>
                </c:pt>
                <c:pt idx="699">
                  <c:v>1.0980000000000012E-7</c:v>
                </c:pt>
                <c:pt idx="700">
                  <c:v>1.0985000000000009E-7</c:v>
                </c:pt>
                <c:pt idx="701">
                  <c:v>1.0990000000000009E-7</c:v>
                </c:pt>
                <c:pt idx="702">
                  <c:v>1.0995000000000005E-7</c:v>
                </c:pt>
                <c:pt idx="703">
                  <c:v>1.100000000000001E-7</c:v>
                </c:pt>
                <c:pt idx="704">
                  <c:v>1.1005000000000009E-7</c:v>
                </c:pt>
                <c:pt idx="705">
                  <c:v>1.1010000000000008E-7</c:v>
                </c:pt>
                <c:pt idx="706">
                  <c:v>1.1015000000000006E-7</c:v>
                </c:pt>
                <c:pt idx="707">
                  <c:v>1.102000000000001E-7</c:v>
                </c:pt>
                <c:pt idx="708">
                  <c:v>1.1025000000000009E-7</c:v>
                </c:pt>
                <c:pt idx="709">
                  <c:v>1.1030000000000008E-7</c:v>
                </c:pt>
                <c:pt idx="710">
                  <c:v>1.1035000000000006E-7</c:v>
                </c:pt>
                <c:pt idx="711">
                  <c:v>1.104000000000001E-7</c:v>
                </c:pt>
                <c:pt idx="712">
                  <c:v>1.1045000000000009E-7</c:v>
                </c:pt>
                <c:pt idx="713">
                  <c:v>1.1050000000000008E-7</c:v>
                </c:pt>
                <c:pt idx="714">
                  <c:v>1.1055000000000006E-7</c:v>
                </c:pt>
                <c:pt idx="715">
                  <c:v>1.1060000000000009E-7</c:v>
                </c:pt>
                <c:pt idx="716">
                  <c:v>1.1065000000000009E-7</c:v>
                </c:pt>
                <c:pt idx="717">
                  <c:v>1.1070000000000008E-7</c:v>
                </c:pt>
                <c:pt idx="718">
                  <c:v>1.1075000000000008E-7</c:v>
                </c:pt>
                <c:pt idx="719">
                  <c:v>1.1080000000000009E-7</c:v>
                </c:pt>
                <c:pt idx="720">
                  <c:v>1.108500000000001E-7</c:v>
                </c:pt>
                <c:pt idx="721">
                  <c:v>1.1090000000000009E-7</c:v>
                </c:pt>
                <c:pt idx="722">
                  <c:v>1.1095000000000008E-7</c:v>
                </c:pt>
                <c:pt idx="723">
                  <c:v>1.1100000000000009E-7</c:v>
                </c:pt>
                <c:pt idx="724">
                  <c:v>1.110500000000001E-7</c:v>
                </c:pt>
                <c:pt idx="725">
                  <c:v>1.1110000000000009E-7</c:v>
                </c:pt>
                <c:pt idx="726">
                  <c:v>1.1115000000000008E-7</c:v>
                </c:pt>
                <c:pt idx="727">
                  <c:v>1.1120000000000012E-7</c:v>
                </c:pt>
                <c:pt idx="728">
                  <c:v>1.1125000000000009E-7</c:v>
                </c:pt>
                <c:pt idx="729">
                  <c:v>1.1130000000000009E-7</c:v>
                </c:pt>
                <c:pt idx="730">
                  <c:v>1.1135000000000008E-7</c:v>
                </c:pt>
                <c:pt idx="731">
                  <c:v>1.1140000000000012E-7</c:v>
                </c:pt>
                <c:pt idx="732">
                  <c:v>1.1145000000000009E-7</c:v>
                </c:pt>
                <c:pt idx="733">
                  <c:v>1.1150000000000009E-7</c:v>
                </c:pt>
                <c:pt idx="734">
                  <c:v>1.1155000000000008E-7</c:v>
                </c:pt>
                <c:pt idx="735">
                  <c:v>1.1160000000000013E-7</c:v>
                </c:pt>
                <c:pt idx="736">
                  <c:v>1.1165000000000009E-7</c:v>
                </c:pt>
                <c:pt idx="737">
                  <c:v>1.1170000000000009E-7</c:v>
                </c:pt>
                <c:pt idx="738">
                  <c:v>1.1175000000000006E-7</c:v>
                </c:pt>
                <c:pt idx="739">
                  <c:v>1.118000000000001E-7</c:v>
                </c:pt>
                <c:pt idx="740">
                  <c:v>1.1185000000000009E-7</c:v>
                </c:pt>
                <c:pt idx="741">
                  <c:v>1.1190000000000008E-7</c:v>
                </c:pt>
                <c:pt idx="742">
                  <c:v>1.1195000000000006E-7</c:v>
                </c:pt>
                <c:pt idx="743">
                  <c:v>1.120000000000001E-7</c:v>
                </c:pt>
                <c:pt idx="744">
                  <c:v>1.1205000000000009E-7</c:v>
                </c:pt>
                <c:pt idx="745">
                  <c:v>1.1210000000000008E-7</c:v>
                </c:pt>
                <c:pt idx="746">
                  <c:v>1.1215000000000006E-7</c:v>
                </c:pt>
                <c:pt idx="747">
                  <c:v>1.122000000000001E-7</c:v>
                </c:pt>
                <c:pt idx="748">
                  <c:v>1.1225000000000012E-7</c:v>
                </c:pt>
                <c:pt idx="749">
                  <c:v>1.1230000000000009E-7</c:v>
                </c:pt>
                <c:pt idx="750">
                  <c:v>1.1235000000000008E-7</c:v>
                </c:pt>
                <c:pt idx="751">
                  <c:v>1.1240000000000009E-7</c:v>
                </c:pt>
                <c:pt idx="752">
                  <c:v>1.124500000000001E-7</c:v>
                </c:pt>
                <c:pt idx="753">
                  <c:v>1.1250000000000009E-7</c:v>
                </c:pt>
                <c:pt idx="754">
                  <c:v>1.1255000000000008E-7</c:v>
                </c:pt>
                <c:pt idx="755">
                  <c:v>1.1260000000000012E-7</c:v>
                </c:pt>
                <c:pt idx="756">
                  <c:v>1.126500000000001E-7</c:v>
                </c:pt>
                <c:pt idx="757">
                  <c:v>1.1270000000000009E-7</c:v>
                </c:pt>
                <c:pt idx="758">
                  <c:v>1.1275000000000008E-7</c:v>
                </c:pt>
                <c:pt idx="759">
                  <c:v>1.1280000000000012E-7</c:v>
                </c:pt>
                <c:pt idx="760">
                  <c:v>1.128500000000001E-7</c:v>
                </c:pt>
                <c:pt idx="761">
                  <c:v>1.1290000000000009E-7</c:v>
                </c:pt>
                <c:pt idx="762">
                  <c:v>1.1295000000000008E-7</c:v>
                </c:pt>
                <c:pt idx="763">
                  <c:v>1.1300000000000013E-7</c:v>
                </c:pt>
                <c:pt idx="764">
                  <c:v>1.1305000000000009E-7</c:v>
                </c:pt>
                <c:pt idx="765">
                  <c:v>1.1310000000000009E-7</c:v>
                </c:pt>
                <c:pt idx="766">
                  <c:v>1.1315000000000008E-7</c:v>
                </c:pt>
                <c:pt idx="767">
                  <c:v>1.1320000000000013E-7</c:v>
                </c:pt>
                <c:pt idx="768">
                  <c:v>1.1325000000000009E-7</c:v>
                </c:pt>
                <c:pt idx="769">
                  <c:v>1.1330000000000009E-7</c:v>
                </c:pt>
                <c:pt idx="770">
                  <c:v>1.1335000000000009E-7</c:v>
                </c:pt>
                <c:pt idx="771">
                  <c:v>1.1340000000000013E-7</c:v>
                </c:pt>
                <c:pt idx="772">
                  <c:v>1.1345000000000009E-7</c:v>
                </c:pt>
                <c:pt idx="773">
                  <c:v>1.1350000000000008E-7</c:v>
                </c:pt>
                <c:pt idx="774">
                  <c:v>1.1355000000000006E-7</c:v>
                </c:pt>
                <c:pt idx="775">
                  <c:v>1.136000000000001E-7</c:v>
                </c:pt>
                <c:pt idx="776">
                  <c:v>1.1365000000000009E-7</c:v>
                </c:pt>
                <c:pt idx="777">
                  <c:v>1.1370000000000009E-7</c:v>
                </c:pt>
                <c:pt idx="778">
                  <c:v>1.1375000000000009E-7</c:v>
                </c:pt>
                <c:pt idx="779">
                  <c:v>1.1380000000000011E-7</c:v>
                </c:pt>
                <c:pt idx="780">
                  <c:v>1.1385000000000012E-7</c:v>
                </c:pt>
                <c:pt idx="781">
                  <c:v>1.1390000000000009E-7</c:v>
                </c:pt>
                <c:pt idx="782">
                  <c:v>1.1395000000000009E-7</c:v>
                </c:pt>
                <c:pt idx="783">
                  <c:v>1.1400000000000011E-7</c:v>
                </c:pt>
                <c:pt idx="784">
                  <c:v>1.140500000000001E-7</c:v>
                </c:pt>
                <c:pt idx="785">
                  <c:v>1.1410000000000009E-7</c:v>
                </c:pt>
                <c:pt idx="786">
                  <c:v>1.1415000000000008E-7</c:v>
                </c:pt>
                <c:pt idx="787">
                  <c:v>1.1420000000000012E-7</c:v>
                </c:pt>
                <c:pt idx="788">
                  <c:v>1.142500000000001E-7</c:v>
                </c:pt>
                <c:pt idx="789">
                  <c:v>1.1430000000000009E-7</c:v>
                </c:pt>
                <c:pt idx="790">
                  <c:v>1.1435000000000008E-7</c:v>
                </c:pt>
                <c:pt idx="791">
                  <c:v>1.1440000000000012E-7</c:v>
                </c:pt>
                <c:pt idx="792">
                  <c:v>1.144500000000001E-7</c:v>
                </c:pt>
                <c:pt idx="793">
                  <c:v>1.1450000000000009E-7</c:v>
                </c:pt>
                <c:pt idx="794">
                  <c:v>1.1455000000000008E-7</c:v>
                </c:pt>
                <c:pt idx="795">
                  <c:v>1.1460000000000013E-7</c:v>
                </c:pt>
                <c:pt idx="796">
                  <c:v>1.1465000000000009E-7</c:v>
                </c:pt>
                <c:pt idx="797">
                  <c:v>1.1470000000000009E-7</c:v>
                </c:pt>
                <c:pt idx="798">
                  <c:v>1.1475000000000008E-7</c:v>
                </c:pt>
                <c:pt idx="799">
                  <c:v>1.1480000000000013E-7</c:v>
                </c:pt>
                <c:pt idx="800">
                  <c:v>1.1485000000000009E-7</c:v>
                </c:pt>
                <c:pt idx="801">
                  <c:v>1.149000000000001E-7</c:v>
                </c:pt>
                <c:pt idx="802">
                  <c:v>1.1495000000000009E-7</c:v>
                </c:pt>
                <c:pt idx="803">
                  <c:v>1.1500000000000013E-7</c:v>
                </c:pt>
                <c:pt idx="804">
                  <c:v>1.1505000000000009E-7</c:v>
                </c:pt>
                <c:pt idx="805">
                  <c:v>1.151000000000001E-7</c:v>
                </c:pt>
                <c:pt idx="806">
                  <c:v>1.1515000000000009E-7</c:v>
                </c:pt>
                <c:pt idx="807">
                  <c:v>1.1520000000000011E-7</c:v>
                </c:pt>
                <c:pt idx="808">
                  <c:v>1.1525000000000012E-7</c:v>
                </c:pt>
                <c:pt idx="809">
                  <c:v>1.1530000000000009E-7</c:v>
                </c:pt>
                <c:pt idx="810">
                  <c:v>1.1535000000000009E-7</c:v>
                </c:pt>
                <c:pt idx="811">
                  <c:v>1.1540000000000011E-7</c:v>
                </c:pt>
                <c:pt idx="812">
                  <c:v>1.1545000000000012E-7</c:v>
                </c:pt>
                <c:pt idx="813">
                  <c:v>1.1550000000000009E-7</c:v>
                </c:pt>
                <c:pt idx="814">
                  <c:v>1.1555000000000009E-7</c:v>
                </c:pt>
                <c:pt idx="815">
                  <c:v>1.1560000000000012E-7</c:v>
                </c:pt>
                <c:pt idx="816">
                  <c:v>1.1565000000000013E-7</c:v>
                </c:pt>
                <c:pt idx="817">
                  <c:v>1.1570000000000009E-7</c:v>
                </c:pt>
                <c:pt idx="818">
                  <c:v>1.1575000000000008E-7</c:v>
                </c:pt>
                <c:pt idx="819">
                  <c:v>1.1580000000000012E-7</c:v>
                </c:pt>
                <c:pt idx="820">
                  <c:v>1.158500000000001E-7</c:v>
                </c:pt>
                <c:pt idx="821">
                  <c:v>1.1590000000000009E-7</c:v>
                </c:pt>
                <c:pt idx="822">
                  <c:v>1.1595000000000008E-7</c:v>
                </c:pt>
                <c:pt idx="823">
                  <c:v>1.1600000000000013E-7</c:v>
                </c:pt>
                <c:pt idx="824">
                  <c:v>1.160500000000001E-7</c:v>
                </c:pt>
                <c:pt idx="825">
                  <c:v>1.1610000000000009E-7</c:v>
                </c:pt>
                <c:pt idx="826">
                  <c:v>1.1615000000000008E-7</c:v>
                </c:pt>
                <c:pt idx="827">
                  <c:v>1.1620000000000013E-7</c:v>
                </c:pt>
                <c:pt idx="828">
                  <c:v>1.162500000000001E-7</c:v>
                </c:pt>
                <c:pt idx="829">
                  <c:v>1.163000000000001E-7</c:v>
                </c:pt>
                <c:pt idx="830">
                  <c:v>1.1635000000000009E-7</c:v>
                </c:pt>
                <c:pt idx="831">
                  <c:v>1.1640000000000013E-7</c:v>
                </c:pt>
                <c:pt idx="832">
                  <c:v>1.1645000000000009E-7</c:v>
                </c:pt>
                <c:pt idx="833">
                  <c:v>1.165000000000001E-7</c:v>
                </c:pt>
                <c:pt idx="834">
                  <c:v>1.1655000000000009E-7</c:v>
                </c:pt>
                <c:pt idx="835">
                  <c:v>1.1660000000000013E-7</c:v>
                </c:pt>
                <c:pt idx="836">
                  <c:v>1.1665000000000012E-7</c:v>
                </c:pt>
                <c:pt idx="837">
                  <c:v>1.167000000000001E-7</c:v>
                </c:pt>
                <c:pt idx="838">
                  <c:v>1.1675000000000009E-7</c:v>
                </c:pt>
                <c:pt idx="839">
                  <c:v>1.1680000000000013E-7</c:v>
                </c:pt>
                <c:pt idx="840">
                  <c:v>1.1685000000000012E-7</c:v>
                </c:pt>
                <c:pt idx="841">
                  <c:v>1.1690000000000009E-7</c:v>
                </c:pt>
                <c:pt idx="842">
                  <c:v>1.1695000000000009E-7</c:v>
                </c:pt>
                <c:pt idx="843">
                  <c:v>1.1700000000000012E-7</c:v>
                </c:pt>
                <c:pt idx="844">
                  <c:v>1.1705000000000012E-7</c:v>
                </c:pt>
                <c:pt idx="845">
                  <c:v>1.1710000000000009E-7</c:v>
                </c:pt>
                <c:pt idx="846">
                  <c:v>1.1715000000000009E-7</c:v>
                </c:pt>
                <c:pt idx="847">
                  <c:v>1.1720000000000012E-7</c:v>
                </c:pt>
                <c:pt idx="848">
                  <c:v>1.1725000000000013E-7</c:v>
                </c:pt>
                <c:pt idx="849">
                  <c:v>1.1730000000000009E-7</c:v>
                </c:pt>
                <c:pt idx="850">
                  <c:v>1.1735000000000009E-7</c:v>
                </c:pt>
                <c:pt idx="851">
                  <c:v>1.1740000000000012E-7</c:v>
                </c:pt>
                <c:pt idx="852">
                  <c:v>1.174500000000001E-7</c:v>
                </c:pt>
                <c:pt idx="853">
                  <c:v>1.1750000000000009E-7</c:v>
                </c:pt>
                <c:pt idx="854">
                  <c:v>1.1755000000000008E-7</c:v>
                </c:pt>
                <c:pt idx="855">
                  <c:v>1.1760000000000013E-7</c:v>
                </c:pt>
                <c:pt idx="856">
                  <c:v>1.176500000000001E-7</c:v>
                </c:pt>
                <c:pt idx="857">
                  <c:v>1.1770000000000009E-7</c:v>
                </c:pt>
                <c:pt idx="858">
                  <c:v>1.1775000000000008E-7</c:v>
                </c:pt>
                <c:pt idx="859">
                  <c:v>1.1780000000000013E-7</c:v>
                </c:pt>
                <c:pt idx="860">
                  <c:v>1.1785000000000011E-7</c:v>
                </c:pt>
                <c:pt idx="861">
                  <c:v>1.1790000000000012E-7</c:v>
                </c:pt>
                <c:pt idx="862">
                  <c:v>1.1795000000000009E-7</c:v>
                </c:pt>
                <c:pt idx="863">
                  <c:v>1.1800000000000013E-7</c:v>
                </c:pt>
                <c:pt idx="864">
                  <c:v>1.1805000000000009E-7</c:v>
                </c:pt>
                <c:pt idx="865">
                  <c:v>1.181000000000001E-7</c:v>
                </c:pt>
                <c:pt idx="866">
                  <c:v>1.1815000000000009E-7</c:v>
                </c:pt>
                <c:pt idx="867">
                  <c:v>1.1820000000000013E-7</c:v>
                </c:pt>
                <c:pt idx="868">
                  <c:v>1.1825000000000012E-7</c:v>
                </c:pt>
                <c:pt idx="869">
                  <c:v>1.183000000000001E-7</c:v>
                </c:pt>
                <c:pt idx="870">
                  <c:v>1.1835000000000009E-7</c:v>
                </c:pt>
                <c:pt idx="871">
                  <c:v>1.1840000000000013E-7</c:v>
                </c:pt>
                <c:pt idx="872">
                  <c:v>1.1845000000000012E-7</c:v>
                </c:pt>
                <c:pt idx="873">
                  <c:v>1.185000000000001E-7</c:v>
                </c:pt>
                <c:pt idx="874">
                  <c:v>1.1855000000000009E-7</c:v>
                </c:pt>
                <c:pt idx="875">
                  <c:v>1.1860000000000014E-7</c:v>
                </c:pt>
                <c:pt idx="876">
                  <c:v>1.1865000000000013E-7</c:v>
                </c:pt>
                <c:pt idx="877">
                  <c:v>1.1870000000000009E-7</c:v>
                </c:pt>
                <c:pt idx="878">
                  <c:v>1.1875000000000009E-7</c:v>
                </c:pt>
                <c:pt idx="879">
                  <c:v>1.1880000000000012E-7</c:v>
                </c:pt>
                <c:pt idx="880">
                  <c:v>1.1885000000000013E-7</c:v>
                </c:pt>
                <c:pt idx="881">
                  <c:v>1.1890000000000009E-7</c:v>
                </c:pt>
                <c:pt idx="882">
                  <c:v>1.189500000000001E-7</c:v>
                </c:pt>
                <c:pt idx="883">
                  <c:v>1.1900000000000013E-7</c:v>
                </c:pt>
                <c:pt idx="884">
                  <c:v>1.1905000000000013E-7</c:v>
                </c:pt>
                <c:pt idx="885">
                  <c:v>1.1910000000000009E-7</c:v>
                </c:pt>
                <c:pt idx="886">
                  <c:v>1.191500000000001E-7</c:v>
                </c:pt>
                <c:pt idx="887">
                  <c:v>1.1920000000000013E-7</c:v>
                </c:pt>
                <c:pt idx="888">
                  <c:v>1.1925000000000012E-7</c:v>
                </c:pt>
                <c:pt idx="889">
                  <c:v>1.1930000000000012E-7</c:v>
                </c:pt>
                <c:pt idx="890">
                  <c:v>1.1935000000000007E-7</c:v>
                </c:pt>
                <c:pt idx="891">
                  <c:v>1.1940000000000016E-7</c:v>
                </c:pt>
                <c:pt idx="892">
                  <c:v>1.1945000000000011E-7</c:v>
                </c:pt>
                <c:pt idx="893">
                  <c:v>1.1950000000000011E-7</c:v>
                </c:pt>
                <c:pt idx="894">
                  <c:v>1.1955000000000006E-7</c:v>
                </c:pt>
                <c:pt idx="895">
                  <c:v>1.1960000000000012E-7</c:v>
                </c:pt>
                <c:pt idx="896">
                  <c:v>1.1965000000000012E-7</c:v>
                </c:pt>
                <c:pt idx="897">
                  <c:v>1.1970000000000007E-7</c:v>
                </c:pt>
                <c:pt idx="898">
                  <c:v>1.197500000000001E-7</c:v>
                </c:pt>
                <c:pt idx="899">
                  <c:v>1.1980000000000011E-7</c:v>
                </c:pt>
                <c:pt idx="900">
                  <c:v>1.1985000000000014E-7</c:v>
                </c:pt>
                <c:pt idx="901">
                  <c:v>1.1990000000000011E-7</c:v>
                </c:pt>
                <c:pt idx="902">
                  <c:v>1.1995000000000009E-7</c:v>
                </c:pt>
                <c:pt idx="903">
                  <c:v>1.2000000000000012E-7</c:v>
                </c:pt>
                <c:pt idx="904">
                  <c:v>1.2005000000000005E-7</c:v>
                </c:pt>
                <c:pt idx="905">
                  <c:v>1.2010000000000005E-7</c:v>
                </c:pt>
                <c:pt idx="906">
                  <c:v>1.2015000000000005E-7</c:v>
                </c:pt>
                <c:pt idx="907">
                  <c:v>1.2020000000000006E-7</c:v>
                </c:pt>
                <c:pt idx="908">
                  <c:v>1.2025000000000006E-7</c:v>
                </c:pt>
                <c:pt idx="909">
                  <c:v>1.2030000000000006E-7</c:v>
                </c:pt>
                <c:pt idx="910">
                  <c:v>1.2035000000000007E-7</c:v>
                </c:pt>
                <c:pt idx="911">
                  <c:v>1.2039999999999999E-7</c:v>
                </c:pt>
                <c:pt idx="912">
                  <c:v>1.2045000000000008E-7</c:v>
                </c:pt>
                <c:pt idx="913">
                  <c:v>1.2050000000000005E-7</c:v>
                </c:pt>
                <c:pt idx="914">
                  <c:v>1.2055000000000006E-7</c:v>
                </c:pt>
                <c:pt idx="915">
                  <c:v>1.2060000000000006E-7</c:v>
                </c:pt>
                <c:pt idx="916">
                  <c:v>1.2065000000000009E-7</c:v>
                </c:pt>
                <c:pt idx="917">
                  <c:v>1.2070000000000007E-7</c:v>
                </c:pt>
                <c:pt idx="918">
                  <c:v>1.2074999999999999E-7</c:v>
                </c:pt>
                <c:pt idx="919">
                  <c:v>1.2080000000000008E-7</c:v>
                </c:pt>
                <c:pt idx="920">
                  <c:v>1.2085000000000005E-7</c:v>
                </c:pt>
                <c:pt idx="921">
                  <c:v>1.2090000000000006E-7</c:v>
                </c:pt>
                <c:pt idx="922">
                  <c:v>1.2095000000000006E-7</c:v>
                </c:pt>
                <c:pt idx="923">
                  <c:v>1.2100000000000009E-7</c:v>
                </c:pt>
                <c:pt idx="924">
                  <c:v>1.2105000000000009E-7</c:v>
                </c:pt>
                <c:pt idx="925">
                  <c:v>1.2110000000000005E-7</c:v>
                </c:pt>
                <c:pt idx="926">
                  <c:v>1.2115000000000005E-7</c:v>
                </c:pt>
                <c:pt idx="927">
                  <c:v>1.2120000000000008E-7</c:v>
                </c:pt>
                <c:pt idx="928">
                  <c:v>1.2125000000000006E-7</c:v>
                </c:pt>
                <c:pt idx="929">
                  <c:v>1.2130000000000006E-7</c:v>
                </c:pt>
                <c:pt idx="930">
                  <c:v>1.2135000000000006E-7</c:v>
                </c:pt>
                <c:pt idx="931">
                  <c:v>1.2140000000000012E-7</c:v>
                </c:pt>
                <c:pt idx="932">
                  <c:v>1.2145000000000007E-7</c:v>
                </c:pt>
                <c:pt idx="933">
                  <c:v>1.2150000000000005E-7</c:v>
                </c:pt>
                <c:pt idx="934">
                  <c:v>1.2155000000000005E-7</c:v>
                </c:pt>
                <c:pt idx="935">
                  <c:v>1.2160000000000011E-7</c:v>
                </c:pt>
                <c:pt idx="936">
                  <c:v>1.2165000000000006E-7</c:v>
                </c:pt>
                <c:pt idx="937">
                  <c:v>1.2170000000000009E-7</c:v>
                </c:pt>
                <c:pt idx="938">
                  <c:v>1.2175000000000001E-7</c:v>
                </c:pt>
                <c:pt idx="939">
                  <c:v>1.2179999999999999E-7</c:v>
                </c:pt>
                <c:pt idx="940">
                  <c:v>1.2185000000000008E-7</c:v>
                </c:pt>
                <c:pt idx="941">
                  <c:v>1.2190000000000005E-7</c:v>
                </c:pt>
                <c:pt idx="942">
                  <c:v>1.2195000000000006E-7</c:v>
                </c:pt>
                <c:pt idx="943">
                  <c:v>1.2200000000000006E-7</c:v>
                </c:pt>
                <c:pt idx="944">
                  <c:v>1.2205000000000009E-7</c:v>
                </c:pt>
                <c:pt idx="945">
                  <c:v>1.2210000000000007E-7</c:v>
                </c:pt>
                <c:pt idx="946">
                  <c:v>1.2215000000000004E-7</c:v>
                </c:pt>
                <c:pt idx="947">
                  <c:v>1.222000000000001E-7</c:v>
                </c:pt>
                <c:pt idx="948">
                  <c:v>1.2225000000000008E-7</c:v>
                </c:pt>
                <c:pt idx="949">
                  <c:v>1.2230000000000006E-7</c:v>
                </c:pt>
                <c:pt idx="950">
                  <c:v>1.2235000000000006E-7</c:v>
                </c:pt>
                <c:pt idx="951">
                  <c:v>1.2240000000000009E-7</c:v>
                </c:pt>
                <c:pt idx="952">
                  <c:v>1.2245000000000009E-7</c:v>
                </c:pt>
                <c:pt idx="953">
                  <c:v>1.2250000000000004E-7</c:v>
                </c:pt>
                <c:pt idx="954">
                  <c:v>1.2255000000000005E-7</c:v>
                </c:pt>
                <c:pt idx="955">
                  <c:v>1.2260000000000008E-7</c:v>
                </c:pt>
                <c:pt idx="956">
                  <c:v>1.2265000000000006E-7</c:v>
                </c:pt>
                <c:pt idx="957">
                  <c:v>1.2270000000000006E-7</c:v>
                </c:pt>
                <c:pt idx="958">
                  <c:v>1.2275000000000006E-7</c:v>
                </c:pt>
                <c:pt idx="959">
                  <c:v>1.2280000000000009E-7</c:v>
                </c:pt>
                <c:pt idx="960">
                  <c:v>1.2285000000000007E-7</c:v>
                </c:pt>
                <c:pt idx="961">
                  <c:v>1.2290000000000005E-7</c:v>
                </c:pt>
                <c:pt idx="962">
                  <c:v>1.2295000000000005E-7</c:v>
                </c:pt>
                <c:pt idx="963">
                  <c:v>1.2300000000000011E-7</c:v>
                </c:pt>
                <c:pt idx="964">
                  <c:v>1.2305000000000006E-7</c:v>
                </c:pt>
                <c:pt idx="965">
                  <c:v>1.2310000000000009E-7</c:v>
                </c:pt>
                <c:pt idx="966">
                  <c:v>1.2315000000000007E-7</c:v>
                </c:pt>
                <c:pt idx="967">
                  <c:v>1.2319999999999999E-7</c:v>
                </c:pt>
                <c:pt idx="968">
                  <c:v>1.2325000000000007E-7</c:v>
                </c:pt>
                <c:pt idx="969">
                  <c:v>1.2330000000000005E-7</c:v>
                </c:pt>
                <c:pt idx="970">
                  <c:v>1.2335000000000006E-7</c:v>
                </c:pt>
                <c:pt idx="971">
                  <c:v>1.2340000000000011E-7</c:v>
                </c:pt>
                <c:pt idx="972">
                  <c:v>1.2345000000000009E-7</c:v>
                </c:pt>
                <c:pt idx="973">
                  <c:v>1.2350000000000007E-7</c:v>
                </c:pt>
                <c:pt idx="974">
                  <c:v>1.2355000000000004E-7</c:v>
                </c:pt>
                <c:pt idx="975">
                  <c:v>1.236000000000001E-7</c:v>
                </c:pt>
                <c:pt idx="976">
                  <c:v>1.2365000000000008E-7</c:v>
                </c:pt>
                <c:pt idx="977">
                  <c:v>1.2370000000000006E-7</c:v>
                </c:pt>
                <c:pt idx="978">
                  <c:v>1.2375000000000006E-7</c:v>
                </c:pt>
                <c:pt idx="979">
                  <c:v>1.2380000000000009E-7</c:v>
                </c:pt>
                <c:pt idx="980">
                  <c:v>1.2385000000000009E-7</c:v>
                </c:pt>
                <c:pt idx="981">
                  <c:v>1.239000000000001E-7</c:v>
                </c:pt>
                <c:pt idx="982">
                  <c:v>1.2395000000000005E-7</c:v>
                </c:pt>
                <c:pt idx="983">
                  <c:v>1.240000000000001E-7</c:v>
                </c:pt>
                <c:pt idx="984">
                  <c:v>1.2405000000000006E-7</c:v>
                </c:pt>
                <c:pt idx="985">
                  <c:v>1.2410000000000006E-7</c:v>
                </c:pt>
                <c:pt idx="986">
                  <c:v>1.2415000000000006E-7</c:v>
                </c:pt>
                <c:pt idx="987">
                  <c:v>1.2420000000000009E-7</c:v>
                </c:pt>
                <c:pt idx="988">
                  <c:v>1.242500000000001E-7</c:v>
                </c:pt>
                <c:pt idx="989">
                  <c:v>1.2430000000000005E-7</c:v>
                </c:pt>
                <c:pt idx="990">
                  <c:v>1.2435000000000005E-7</c:v>
                </c:pt>
                <c:pt idx="991">
                  <c:v>1.2440000000000011E-7</c:v>
                </c:pt>
                <c:pt idx="992">
                  <c:v>1.2445000000000006E-7</c:v>
                </c:pt>
                <c:pt idx="993">
                  <c:v>1.2450000000000009E-7</c:v>
                </c:pt>
                <c:pt idx="994">
                  <c:v>1.2455000000000007E-7</c:v>
                </c:pt>
              </c:numCache>
            </c:numRef>
          </c:xVal>
          <c:yVal>
            <c:numRef>
              <c:f>Sheet1!$P$1:$P$995</c:f>
              <c:numCache>
                <c:formatCode>0.00E+00</c:formatCode>
                <c:ptCount val="995"/>
                <c:pt idx="0">
                  <c:v>5.520684000000001E-4</c:v>
                </c:pt>
                <c:pt idx="1">
                  <c:v>4.9027800000000024E-4</c:v>
                </c:pt>
                <c:pt idx="2">
                  <c:v>4.6418870000000017E-4</c:v>
                </c:pt>
                <c:pt idx="3">
                  <c:v>4.9577050000000004E-4</c:v>
                </c:pt>
                <c:pt idx="4">
                  <c:v>5.2460600000000049E-4</c:v>
                </c:pt>
                <c:pt idx="5">
                  <c:v>5.0263610000000024E-4</c:v>
                </c:pt>
                <c:pt idx="6">
                  <c:v>5.0263610000000024E-4</c:v>
                </c:pt>
                <c:pt idx="7">
                  <c:v>5.6305340000000002E-4</c:v>
                </c:pt>
                <c:pt idx="8">
                  <c:v>6.4681370000000023E-4</c:v>
                </c:pt>
                <c:pt idx="9">
                  <c:v>7.2920090000000025E-4</c:v>
                </c:pt>
                <c:pt idx="10">
                  <c:v>6.9212670000000039E-4</c:v>
                </c:pt>
                <c:pt idx="11">
                  <c:v>5.7541150000000002E-4</c:v>
                </c:pt>
                <c:pt idx="12">
                  <c:v>4.6968120000000013E-4</c:v>
                </c:pt>
                <c:pt idx="13">
                  <c:v>4.0926390000000019E-4</c:v>
                </c:pt>
                <c:pt idx="14">
                  <c:v>4.4359190000000021E-4</c:v>
                </c:pt>
                <c:pt idx="15">
                  <c:v>4.8478550000000001E-4</c:v>
                </c:pt>
                <c:pt idx="16">
                  <c:v>4.0789080000000022E-4</c:v>
                </c:pt>
                <c:pt idx="17">
                  <c:v>2.9392189999999998E-4</c:v>
                </c:pt>
                <c:pt idx="18">
                  <c:v>2.8019070000000012E-4</c:v>
                </c:pt>
                <c:pt idx="19">
                  <c:v>3.584585000000002E-4</c:v>
                </c:pt>
                <c:pt idx="20">
                  <c:v>5.7129209999999997E-4</c:v>
                </c:pt>
                <c:pt idx="21">
                  <c:v>8.8848280000000028E-4</c:v>
                </c:pt>
                <c:pt idx="22">
                  <c:v>1.0711080000000001E-3</c:v>
                </c:pt>
                <c:pt idx="23">
                  <c:v>1.1274060000000001E-3</c:v>
                </c:pt>
                <c:pt idx="24">
                  <c:v>1.1782110000000008E-3</c:v>
                </c:pt>
                <c:pt idx="25">
                  <c:v>1.2290170000000004E-3</c:v>
                </c:pt>
                <c:pt idx="26">
                  <c:v>1.2784490000000001E-3</c:v>
                </c:pt>
                <c:pt idx="27">
                  <c:v>1.2935530000000005E-3</c:v>
                </c:pt>
                <c:pt idx="28">
                  <c:v>1.1013160000000004E-3</c:v>
                </c:pt>
                <c:pt idx="29">
                  <c:v>7.319471000000003E-4</c:v>
                </c:pt>
                <c:pt idx="30">
                  <c:v>5.1362110000000027E-4</c:v>
                </c:pt>
                <c:pt idx="31">
                  <c:v>6.0150070000000017E-4</c:v>
                </c:pt>
                <c:pt idx="32">
                  <c:v>9.2967640000000029E-4</c:v>
                </c:pt>
                <c:pt idx="33">
                  <c:v>1.2097929999999998E-3</c:v>
                </c:pt>
                <c:pt idx="34">
                  <c:v>1.1123010000000004E-3</c:v>
                </c:pt>
                <c:pt idx="35">
                  <c:v>7.0311160000000028E-4</c:v>
                </c:pt>
                <c:pt idx="36">
                  <c:v>3.4060790000000002E-4</c:v>
                </c:pt>
                <c:pt idx="37">
                  <c:v>3.5433910000000021E-4</c:v>
                </c:pt>
                <c:pt idx="38">
                  <c:v>7.3332030000000041E-4</c:v>
                </c:pt>
                <c:pt idx="39">
                  <c:v>1.106809E-3</c:v>
                </c:pt>
                <c:pt idx="40">
                  <c:v>1.1232860000000005E-3</c:v>
                </c:pt>
                <c:pt idx="41">
                  <c:v>8.5552790000000044E-4</c:v>
                </c:pt>
                <c:pt idx="42">
                  <c:v>5.891427000000002E-4</c:v>
                </c:pt>
                <c:pt idx="43">
                  <c:v>5.7403830000000023E-4</c:v>
                </c:pt>
                <c:pt idx="44">
                  <c:v>8.7475160000000042E-4</c:v>
                </c:pt>
                <c:pt idx="45">
                  <c:v>1.1905690000000005E-3</c:v>
                </c:pt>
                <c:pt idx="46">
                  <c:v>1.2290170000000004E-3</c:v>
                </c:pt>
                <c:pt idx="47">
                  <c:v>1.0312870000000005E-3</c:v>
                </c:pt>
                <c:pt idx="48">
                  <c:v>8.4454300000000077E-4</c:v>
                </c:pt>
                <c:pt idx="49">
                  <c:v>8.2669240000000054E-4</c:v>
                </c:pt>
                <c:pt idx="50">
                  <c:v>1.029914E-3</c:v>
                </c:pt>
                <c:pt idx="51">
                  <c:v>1.3210160000000004E-3</c:v>
                </c:pt>
                <c:pt idx="52">
                  <c:v>1.4761780000000005E-3</c:v>
                </c:pt>
                <c:pt idx="53">
                  <c:v>1.447343E-3</c:v>
                </c:pt>
                <c:pt idx="54">
                  <c:v>1.3498510000000004E-3</c:v>
                </c:pt>
                <c:pt idx="55">
                  <c:v>1.2798219999999995E-3</c:v>
                </c:pt>
                <c:pt idx="56">
                  <c:v>1.2248970000000004E-3</c:v>
                </c:pt>
                <c:pt idx="57">
                  <c:v>1.1891960000000004E-3</c:v>
                </c:pt>
                <c:pt idx="58">
                  <c:v>1.1397639999999999E-3</c:v>
                </c:pt>
                <c:pt idx="59">
                  <c:v>1.0711080000000001E-3</c:v>
                </c:pt>
                <c:pt idx="60">
                  <c:v>1.0038249999999996E-3</c:v>
                </c:pt>
                <c:pt idx="61">
                  <c:v>9.5851190000000063E-4</c:v>
                </c:pt>
                <c:pt idx="62">
                  <c:v>9.5576570000000048E-4</c:v>
                </c:pt>
                <c:pt idx="63">
                  <c:v>1.0093170000000005E-3</c:v>
                </c:pt>
                <c:pt idx="64">
                  <c:v>1.1507490000000004E-3</c:v>
                </c:pt>
                <c:pt idx="65">
                  <c:v>1.3210160000000004E-3</c:v>
                </c:pt>
                <c:pt idx="66">
                  <c:v>1.4116420000000001E-3</c:v>
                </c:pt>
                <c:pt idx="67">
                  <c:v>1.2853140000000001E-3</c:v>
                </c:pt>
                <c:pt idx="68">
                  <c:v>9.6125820000000071E-4</c:v>
                </c:pt>
                <c:pt idx="69">
                  <c:v>6.3308250000000026E-4</c:v>
                </c:pt>
                <c:pt idx="70">
                  <c:v>5.1362110000000027E-4</c:v>
                </c:pt>
                <c:pt idx="71">
                  <c:v>6.4269430000000029E-4</c:v>
                </c:pt>
                <c:pt idx="72">
                  <c:v>9.1594520000000076E-4</c:v>
                </c:pt>
                <c:pt idx="73">
                  <c:v>1.0573770000000004E-3</c:v>
                </c:pt>
                <c:pt idx="74">
                  <c:v>9.1319900000000017E-4</c:v>
                </c:pt>
                <c:pt idx="75">
                  <c:v>6.1797820000000032E-4</c:v>
                </c:pt>
                <c:pt idx="76">
                  <c:v>3.7768220000000013E-4</c:v>
                </c:pt>
                <c:pt idx="77">
                  <c:v>2.9254870000000014E-4</c:v>
                </c:pt>
                <c:pt idx="78">
                  <c:v>3.6807030000000017E-4</c:v>
                </c:pt>
                <c:pt idx="79">
                  <c:v>5.3971029999999999E-4</c:v>
                </c:pt>
                <c:pt idx="80">
                  <c:v>6.9349980000000036E-4</c:v>
                </c:pt>
                <c:pt idx="81">
                  <c:v>8.8573660000000045E-4</c:v>
                </c:pt>
                <c:pt idx="82">
                  <c:v>1.1274060000000001E-3</c:v>
                </c:pt>
                <c:pt idx="83">
                  <c:v>1.3622090000000005E-3</c:v>
                </c:pt>
                <c:pt idx="84">
                  <c:v>1.5242370000000003E-3</c:v>
                </c:pt>
                <c:pt idx="85">
                  <c:v>1.5668040000000004E-3</c:v>
                </c:pt>
                <c:pt idx="86">
                  <c:v>1.433611E-3</c:v>
                </c:pt>
                <c:pt idx="87">
                  <c:v>1.1740920000000005E-3</c:v>
                </c:pt>
                <c:pt idx="88">
                  <c:v>9.4340760000000026E-4</c:v>
                </c:pt>
                <c:pt idx="89">
                  <c:v>8.6925910000000052E-4</c:v>
                </c:pt>
                <c:pt idx="90">
                  <c:v>9.9558620000000063E-4</c:v>
                </c:pt>
                <c:pt idx="91">
                  <c:v>1.266091E-3</c:v>
                </c:pt>
                <c:pt idx="92">
                  <c:v>1.5750430000000001E-3</c:v>
                </c:pt>
                <c:pt idx="93">
                  <c:v>1.7590410000000005E-3</c:v>
                </c:pt>
                <c:pt idx="94">
                  <c:v>1.7906230000000001E-3</c:v>
                </c:pt>
                <c:pt idx="95">
                  <c:v>1.7247130000000005E-3</c:v>
                </c:pt>
                <c:pt idx="96">
                  <c:v>1.5407150000000004E-3</c:v>
                </c:pt>
                <c:pt idx="97">
                  <c:v>1.2605980000000001E-3</c:v>
                </c:pt>
                <c:pt idx="98">
                  <c:v>1.0614959999999999E-3</c:v>
                </c:pt>
                <c:pt idx="99">
                  <c:v>9.8872060000000065E-4</c:v>
                </c:pt>
                <c:pt idx="100">
                  <c:v>1.017556E-3</c:v>
                </c:pt>
                <c:pt idx="101">
                  <c:v>1.1823300000000005E-3</c:v>
                </c:pt>
                <c:pt idx="102">
                  <c:v>1.351224E-3</c:v>
                </c:pt>
                <c:pt idx="103">
                  <c:v>1.4102680000000001E-3</c:v>
                </c:pt>
                <c:pt idx="104">
                  <c:v>1.4047759999999999E-3</c:v>
                </c:pt>
                <c:pt idx="105">
                  <c:v>1.3471049999999999E-3</c:v>
                </c:pt>
                <c:pt idx="106">
                  <c:v>1.1740920000000005E-3</c:v>
                </c:pt>
                <c:pt idx="107">
                  <c:v>9.6263130000000003E-4</c:v>
                </c:pt>
                <c:pt idx="108">
                  <c:v>8.3767740000000046E-4</c:v>
                </c:pt>
                <c:pt idx="109">
                  <c:v>8.7337850000000035E-4</c:v>
                </c:pt>
                <c:pt idx="110">
                  <c:v>1.0889580000000005E-3</c:v>
                </c:pt>
                <c:pt idx="111">
                  <c:v>1.3484780000000008E-3</c:v>
                </c:pt>
                <c:pt idx="112">
                  <c:v>1.428119E-3</c:v>
                </c:pt>
                <c:pt idx="113">
                  <c:v>1.2386280000000001E-3</c:v>
                </c:pt>
                <c:pt idx="114">
                  <c:v>9.4340760000000026E-4</c:v>
                </c:pt>
                <c:pt idx="115">
                  <c:v>7.6352890000000028E-4</c:v>
                </c:pt>
                <c:pt idx="116">
                  <c:v>8.6239350000000064E-4</c:v>
                </c:pt>
                <c:pt idx="117">
                  <c:v>1.1685990000000004E-3</c:v>
                </c:pt>
                <c:pt idx="118">
                  <c:v>1.4308649999999999E-3</c:v>
                </c:pt>
                <c:pt idx="119">
                  <c:v>1.494029E-3</c:v>
                </c:pt>
                <c:pt idx="120">
                  <c:v>1.3731940000000001E-3</c:v>
                </c:pt>
                <c:pt idx="121">
                  <c:v>1.2207780000000001E-3</c:v>
                </c:pt>
                <c:pt idx="122">
                  <c:v>1.1672260000000004E-3</c:v>
                </c:pt>
                <c:pt idx="123">
                  <c:v>1.1960620000000003E-3</c:v>
                </c:pt>
                <c:pt idx="124">
                  <c:v>1.1740920000000005E-3</c:v>
                </c:pt>
                <c:pt idx="125">
                  <c:v>1.0106900000000001E-3</c:v>
                </c:pt>
                <c:pt idx="126">
                  <c:v>8.0060310000000035E-4</c:v>
                </c:pt>
                <c:pt idx="127">
                  <c:v>7.8961820000000025E-4</c:v>
                </c:pt>
                <c:pt idx="128">
                  <c:v>1.0573770000000004E-3</c:v>
                </c:pt>
                <c:pt idx="129">
                  <c:v>1.4185070000000005E-3</c:v>
                </c:pt>
                <c:pt idx="130">
                  <c:v>1.643699E-3</c:v>
                </c:pt>
                <c:pt idx="131">
                  <c:v>1.5407150000000004E-3</c:v>
                </c:pt>
                <c:pt idx="132">
                  <c:v>1.1603610000000004E-3</c:v>
                </c:pt>
                <c:pt idx="133">
                  <c:v>8.8573660000000045E-4</c:v>
                </c:pt>
                <c:pt idx="134">
                  <c:v>9.310495000000007E-4</c:v>
                </c:pt>
                <c:pt idx="135">
                  <c:v>1.105436E-3</c:v>
                </c:pt>
                <c:pt idx="136">
                  <c:v>1.1850770000000005E-3</c:v>
                </c:pt>
                <c:pt idx="137">
                  <c:v>1.0862120000000009E-3</c:v>
                </c:pt>
                <c:pt idx="138">
                  <c:v>8.6102040000000035E-4</c:v>
                </c:pt>
                <c:pt idx="139">
                  <c:v>8.1845370000000047E-4</c:v>
                </c:pt>
                <c:pt idx="140">
                  <c:v>1.1480020000000008E-3</c:v>
                </c:pt>
                <c:pt idx="141">
                  <c:v>1.5324760000000005E-3</c:v>
                </c:pt>
                <c:pt idx="142">
                  <c:v>1.6752810000000005E-3</c:v>
                </c:pt>
                <c:pt idx="143">
                  <c:v>1.5311030000000005E-3</c:v>
                </c:pt>
                <c:pt idx="144">
                  <c:v>1.1342710000000005E-3</c:v>
                </c:pt>
                <c:pt idx="145">
                  <c:v>7.1684280000000025E-4</c:v>
                </c:pt>
                <c:pt idx="146">
                  <c:v>5.2185980000000022E-4</c:v>
                </c:pt>
                <c:pt idx="147">
                  <c:v>4.7380060000000023E-4</c:v>
                </c:pt>
                <c:pt idx="148">
                  <c:v>5.2185980000000022E-4</c:v>
                </c:pt>
                <c:pt idx="149">
                  <c:v>6.838879000000003E-4</c:v>
                </c:pt>
                <c:pt idx="150">
                  <c:v>8.0746870000000044E-4</c:v>
                </c:pt>
                <c:pt idx="151">
                  <c:v>7.9923000000000038E-4</c:v>
                </c:pt>
                <c:pt idx="152">
                  <c:v>6.7290300000000019E-4</c:v>
                </c:pt>
                <c:pt idx="153">
                  <c:v>4.998899000000003E-4</c:v>
                </c:pt>
                <c:pt idx="154">
                  <c:v>4.2162200000000035E-4</c:v>
                </c:pt>
                <c:pt idx="155">
                  <c:v>5.6717270000000025E-4</c:v>
                </c:pt>
                <c:pt idx="156">
                  <c:v>8.472892000000007E-4</c:v>
                </c:pt>
                <c:pt idx="157">
                  <c:v>1.106809E-3</c:v>
                </c:pt>
                <c:pt idx="158">
                  <c:v>1.2235239999999999E-3</c:v>
                </c:pt>
                <c:pt idx="159">
                  <c:v>1.1521220000000004E-3</c:v>
                </c:pt>
                <c:pt idx="160">
                  <c:v>9.1045270000000042E-4</c:v>
                </c:pt>
                <c:pt idx="161">
                  <c:v>5.8090390000000022E-4</c:v>
                </c:pt>
                <c:pt idx="162">
                  <c:v>3.1726490000000008E-4</c:v>
                </c:pt>
                <c:pt idx="163">
                  <c:v>2.5684760000000009E-4</c:v>
                </c:pt>
                <c:pt idx="164">
                  <c:v>4.0514460000000023E-4</c:v>
                </c:pt>
                <c:pt idx="165">
                  <c:v>6.4681370000000023E-4</c:v>
                </c:pt>
                <c:pt idx="166">
                  <c:v>8.472892000000007E-4</c:v>
                </c:pt>
                <c:pt idx="167">
                  <c:v>9.2281080000000009E-4</c:v>
                </c:pt>
                <c:pt idx="168">
                  <c:v>9.6400440000000032E-4</c:v>
                </c:pt>
                <c:pt idx="169">
                  <c:v>1.0752270000000004E-3</c:v>
                </c:pt>
                <c:pt idx="170">
                  <c:v>1.1974349999999999E-3</c:v>
                </c:pt>
                <c:pt idx="171">
                  <c:v>1.2221510000000001E-3</c:v>
                </c:pt>
                <c:pt idx="172">
                  <c:v>1.1370180000000005E-3</c:v>
                </c:pt>
                <c:pt idx="173">
                  <c:v>1.012064E-3</c:v>
                </c:pt>
                <c:pt idx="174">
                  <c:v>9.3379580000000023E-4</c:v>
                </c:pt>
                <c:pt idx="175">
                  <c:v>9.1045270000000042E-4</c:v>
                </c:pt>
                <c:pt idx="176">
                  <c:v>8.1021500000000052E-4</c:v>
                </c:pt>
                <c:pt idx="177">
                  <c:v>5.4794910000000041E-4</c:v>
                </c:pt>
                <c:pt idx="178">
                  <c:v>2.8431000000000018E-4</c:v>
                </c:pt>
                <c:pt idx="179">
                  <c:v>2.4586269999999998E-4</c:v>
                </c:pt>
                <c:pt idx="180">
                  <c:v>5.3284470000000022E-4</c:v>
                </c:pt>
                <c:pt idx="181">
                  <c:v>9.8597430000000067E-4</c:v>
                </c:pt>
                <c:pt idx="182">
                  <c:v>1.3347470000000005E-3</c:v>
                </c:pt>
                <c:pt idx="183">
                  <c:v>1.3855520000000008E-3</c:v>
                </c:pt>
                <c:pt idx="184">
                  <c:v>1.1397639999999999E-3</c:v>
                </c:pt>
                <c:pt idx="185">
                  <c:v>7.9923000000000038E-4</c:v>
                </c:pt>
                <c:pt idx="186">
                  <c:v>6.0973950000000026E-4</c:v>
                </c:pt>
                <c:pt idx="187">
                  <c:v>6.248438000000002E-4</c:v>
                </c:pt>
                <c:pt idx="188">
                  <c:v>7.800063000000004E-4</c:v>
                </c:pt>
                <c:pt idx="189">
                  <c:v>9.4478070000000034E-4</c:v>
                </c:pt>
                <c:pt idx="190">
                  <c:v>9.1731830000000051E-4</c:v>
                </c:pt>
                <c:pt idx="191">
                  <c:v>7.0723100000000022E-4</c:v>
                </c:pt>
                <c:pt idx="192">
                  <c:v>4.6693500000000014E-4</c:v>
                </c:pt>
                <c:pt idx="193">
                  <c:v>3.6669720000000015E-4</c:v>
                </c:pt>
                <c:pt idx="194">
                  <c:v>4.8890490000000027E-4</c:v>
                </c:pt>
                <c:pt idx="195">
                  <c:v>7.0173849999999999E-4</c:v>
                </c:pt>
                <c:pt idx="196">
                  <c:v>8.4316990000000037E-4</c:v>
                </c:pt>
                <c:pt idx="197">
                  <c:v>8.5552790000000044E-4</c:v>
                </c:pt>
                <c:pt idx="198">
                  <c:v>7.8412570000000045E-4</c:v>
                </c:pt>
                <c:pt idx="199">
                  <c:v>7.800063000000004E-4</c:v>
                </c:pt>
                <c:pt idx="200">
                  <c:v>9.0770650000000026E-4</c:v>
                </c:pt>
                <c:pt idx="201">
                  <c:v>1.0779730000000001E-3</c:v>
                </c:pt>
                <c:pt idx="202">
                  <c:v>1.234509E-3</c:v>
                </c:pt>
                <c:pt idx="203">
                  <c:v>1.3031650000000004E-3</c:v>
                </c:pt>
                <c:pt idx="204">
                  <c:v>1.2674639999999998E-3</c:v>
                </c:pt>
                <c:pt idx="205">
                  <c:v>1.1740920000000005E-3</c:v>
                </c:pt>
                <c:pt idx="206">
                  <c:v>1.0560030000000005E-3</c:v>
                </c:pt>
                <c:pt idx="207">
                  <c:v>9.8322810000000052E-4</c:v>
                </c:pt>
                <c:pt idx="208">
                  <c:v>9.9970550000000064E-4</c:v>
                </c:pt>
                <c:pt idx="209">
                  <c:v>1.0875850000000005E-3</c:v>
                </c:pt>
                <c:pt idx="210">
                  <c:v>1.2070469999999999E-3</c:v>
                </c:pt>
                <c:pt idx="211">
                  <c:v>1.2592250000000001E-3</c:v>
                </c:pt>
                <c:pt idx="212">
                  <c:v>1.1603610000000004E-3</c:v>
                </c:pt>
                <c:pt idx="213">
                  <c:v>9.8734750000000079E-4</c:v>
                </c:pt>
                <c:pt idx="214">
                  <c:v>8.2943870000000018E-4</c:v>
                </c:pt>
                <c:pt idx="215">
                  <c:v>7.9099130000000043E-4</c:v>
                </c:pt>
                <c:pt idx="216">
                  <c:v>9.5164630000000043E-4</c:v>
                </c:pt>
                <c:pt idx="217">
                  <c:v>1.1205400000000006E-3</c:v>
                </c:pt>
                <c:pt idx="218">
                  <c:v>1.1397639999999999E-3</c:v>
                </c:pt>
                <c:pt idx="219">
                  <c:v>9.7498940000000035E-4</c:v>
                </c:pt>
                <c:pt idx="220">
                  <c:v>7.1135030000000024E-4</c:v>
                </c:pt>
                <c:pt idx="221">
                  <c:v>6.0287390000000017E-4</c:v>
                </c:pt>
                <c:pt idx="222">
                  <c:v>7.4567830000000048E-4</c:v>
                </c:pt>
                <c:pt idx="223">
                  <c:v>9.1731830000000051E-4</c:v>
                </c:pt>
                <c:pt idx="224">
                  <c:v>9.2555710000000071E-4</c:v>
                </c:pt>
                <c:pt idx="225">
                  <c:v>7.7588700000000039E-4</c:v>
                </c:pt>
                <c:pt idx="226">
                  <c:v>5.3284470000000022E-4</c:v>
                </c:pt>
                <c:pt idx="227">
                  <c:v>5.1087480000000019E-4</c:v>
                </c:pt>
                <c:pt idx="228">
                  <c:v>8.0334940000000065E-4</c:v>
                </c:pt>
                <c:pt idx="229">
                  <c:v>1.0834659999999999E-3</c:v>
                </c:pt>
                <c:pt idx="230">
                  <c:v>1.1740920000000005E-3</c:v>
                </c:pt>
                <c:pt idx="231">
                  <c:v>1.0930780000000001E-3</c:v>
                </c:pt>
                <c:pt idx="232">
                  <c:v>8.7612470000000028E-4</c:v>
                </c:pt>
                <c:pt idx="233">
                  <c:v>7.0997720000000048E-4</c:v>
                </c:pt>
                <c:pt idx="234">
                  <c:v>7.2920090000000025E-4</c:v>
                </c:pt>
                <c:pt idx="235">
                  <c:v>7.3469340000000027E-4</c:v>
                </c:pt>
                <c:pt idx="236">
                  <c:v>6.6466430000000046E-4</c:v>
                </c:pt>
                <c:pt idx="237">
                  <c:v>6.2209750000000001E-4</c:v>
                </c:pt>
                <c:pt idx="238">
                  <c:v>6.3170940000000018E-4</c:v>
                </c:pt>
                <c:pt idx="239">
                  <c:v>7.6627510000000021E-4</c:v>
                </c:pt>
                <c:pt idx="240">
                  <c:v>1.0065710000000004E-3</c:v>
                </c:pt>
                <c:pt idx="241">
                  <c:v>1.1754650000000001E-3</c:v>
                </c:pt>
                <c:pt idx="242">
                  <c:v>1.1782110000000008E-3</c:v>
                </c:pt>
                <c:pt idx="243">
                  <c:v>1.0422720000000003E-3</c:v>
                </c:pt>
                <c:pt idx="244">
                  <c:v>9.0907960000000067E-4</c:v>
                </c:pt>
                <c:pt idx="245">
                  <c:v>9.6400440000000032E-4</c:v>
                </c:pt>
                <c:pt idx="246">
                  <c:v>1.1603610000000004E-3</c:v>
                </c:pt>
                <c:pt idx="247">
                  <c:v>1.3141500000000009E-3</c:v>
                </c:pt>
                <c:pt idx="248">
                  <c:v>1.2702100000000003E-3</c:v>
                </c:pt>
                <c:pt idx="249">
                  <c:v>1.0230490000000001E-3</c:v>
                </c:pt>
                <c:pt idx="250">
                  <c:v>8.4591610000000052E-4</c:v>
                </c:pt>
                <c:pt idx="251">
                  <c:v>9.3379580000000023E-4</c:v>
                </c:pt>
                <c:pt idx="252">
                  <c:v>1.1988080000000004E-3</c:v>
                </c:pt>
                <c:pt idx="253">
                  <c:v>1.4143880000000001E-3</c:v>
                </c:pt>
                <c:pt idx="254">
                  <c:v>1.3484780000000008E-3</c:v>
                </c:pt>
                <c:pt idx="255">
                  <c:v>1.0395259999999998E-3</c:v>
                </c:pt>
                <c:pt idx="256">
                  <c:v>8.280655000000005E-4</c:v>
                </c:pt>
                <c:pt idx="257">
                  <c:v>8.280655000000005E-4</c:v>
                </c:pt>
                <c:pt idx="258">
                  <c:v>9.2418390000000006E-4</c:v>
                </c:pt>
                <c:pt idx="259">
                  <c:v>1.007944E-3</c:v>
                </c:pt>
                <c:pt idx="260">
                  <c:v>9.1045270000000042E-4</c:v>
                </c:pt>
                <c:pt idx="261">
                  <c:v>7.319471000000003E-4</c:v>
                </c:pt>
                <c:pt idx="262">
                  <c:v>7.7451390000000031E-4</c:v>
                </c:pt>
                <c:pt idx="263">
                  <c:v>1.0724810000000001E-3</c:v>
                </c:pt>
                <c:pt idx="264">
                  <c:v>1.4185070000000005E-3</c:v>
                </c:pt>
                <c:pt idx="265">
                  <c:v>1.6217289999999999E-3</c:v>
                </c:pt>
                <c:pt idx="266">
                  <c:v>1.5393420000000004E-3</c:v>
                </c:pt>
                <c:pt idx="267">
                  <c:v>1.1795840000000004E-3</c:v>
                </c:pt>
                <c:pt idx="268">
                  <c:v>8.2394620000000027E-4</c:v>
                </c:pt>
                <c:pt idx="269">
                  <c:v>7.0448470000000025E-4</c:v>
                </c:pt>
                <c:pt idx="270">
                  <c:v>8.2119990000000019E-4</c:v>
                </c:pt>
                <c:pt idx="271">
                  <c:v>1.0408990000000001E-3</c:v>
                </c:pt>
                <c:pt idx="272">
                  <c:v>1.1919420000000005E-3</c:v>
                </c:pt>
                <c:pt idx="273">
                  <c:v>1.1480020000000008E-3</c:v>
                </c:pt>
                <c:pt idx="274">
                  <c:v>9.9421310000000055E-4</c:v>
                </c:pt>
                <c:pt idx="275">
                  <c:v>8.9672150000000034E-4</c:v>
                </c:pt>
                <c:pt idx="276">
                  <c:v>9.3928830000000068E-4</c:v>
                </c:pt>
                <c:pt idx="277">
                  <c:v>1.0930780000000001E-3</c:v>
                </c:pt>
                <c:pt idx="278">
                  <c:v>1.2097929999999998E-3</c:v>
                </c:pt>
                <c:pt idx="279">
                  <c:v>1.1905690000000005E-3</c:v>
                </c:pt>
                <c:pt idx="280">
                  <c:v>1.0779730000000001E-3</c:v>
                </c:pt>
                <c:pt idx="281">
                  <c:v>9.8872060000000065E-4</c:v>
                </c:pt>
                <c:pt idx="282">
                  <c:v>9.6812380000000004E-4</c:v>
                </c:pt>
                <c:pt idx="283">
                  <c:v>1.007944E-3</c:v>
                </c:pt>
                <c:pt idx="284">
                  <c:v>1.027168E-3</c:v>
                </c:pt>
                <c:pt idx="285">
                  <c:v>9.8597430000000067E-4</c:v>
                </c:pt>
                <c:pt idx="286">
                  <c:v>9.9421310000000055E-4</c:v>
                </c:pt>
                <c:pt idx="287">
                  <c:v>1.1919420000000005E-3</c:v>
                </c:pt>
                <c:pt idx="288">
                  <c:v>1.5173719999999999E-3</c:v>
                </c:pt>
                <c:pt idx="289">
                  <c:v>1.7713990000000001E-3</c:v>
                </c:pt>
                <c:pt idx="290">
                  <c:v>1.8537860000000005E-3</c:v>
                </c:pt>
                <c:pt idx="291">
                  <c:v>1.70137E-3</c:v>
                </c:pt>
                <c:pt idx="292">
                  <c:v>1.4308649999999999E-3</c:v>
                </c:pt>
                <c:pt idx="293">
                  <c:v>1.187823E-3</c:v>
                </c:pt>
                <c:pt idx="294">
                  <c:v>9.6537750000000051E-4</c:v>
                </c:pt>
                <c:pt idx="295">
                  <c:v>7.6352890000000028E-4</c:v>
                </c:pt>
                <c:pt idx="296">
                  <c:v>7.0036540000000024E-4</c:v>
                </c:pt>
                <c:pt idx="297">
                  <c:v>7.5666330000000029E-4</c:v>
                </c:pt>
                <c:pt idx="298">
                  <c:v>9.035871E-4</c:v>
                </c:pt>
                <c:pt idx="299">
                  <c:v>1.0656150000000004E-3</c:v>
                </c:pt>
                <c:pt idx="300">
                  <c:v>1.0601230000000001E-3</c:v>
                </c:pt>
                <c:pt idx="301">
                  <c:v>9.722431000000006E-4</c:v>
                </c:pt>
                <c:pt idx="302">
                  <c:v>9.5164630000000043E-4</c:v>
                </c:pt>
                <c:pt idx="303">
                  <c:v>9.6537750000000051E-4</c:v>
                </c:pt>
                <c:pt idx="304">
                  <c:v>9.8322810000000052E-4</c:v>
                </c:pt>
                <c:pt idx="305">
                  <c:v>9.7498940000000035E-4</c:v>
                </c:pt>
                <c:pt idx="306">
                  <c:v>8.3630430000000081E-4</c:v>
                </c:pt>
                <c:pt idx="307">
                  <c:v>6.9487290000000044E-4</c:v>
                </c:pt>
                <c:pt idx="308">
                  <c:v>7.0585790000000036E-4</c:v>
                </c:pt>
                <c:pt idx="309">
                  <c:v>8.4316990000000037E-4</c:v>
                </c:pt>
                <c:pt idx="310">
                  <c:v>1.0628689999999999E-3</c:v>
                </c:pt>
                <c:pt idx="311">
                  <c:v>1.2866880000000005E-3</c:v>
                </c:pt>
                <c:pt idx="312">
                  <c:v>1.4116420000000001E-3</c:v>
                </c:pt>
                <c:pt idx="313">
                  <c:v>1.4294920000000001E-3</c:v>
                </c:pt>
                <c:pt idx="314">
                  <c:v>1.422626E-3</c:v>
                </c:pt>
                <c:pt idx="315">
                  <c:v>1.3896720000000004E-3</c:v>
                </c:pt>
                <c:pt idx="316">
                  <c:v>1.2990460000000001E-3</c:v>
                </c:pt>
                <c:pt idx="317">
                  <c:v>1.1589870000000009E-3</c:v>
                </c:pt>
                <c:pt idx="318">
                  <c:v>9.722431000000006E-4</c:v>
                </c:pt>
                <c:pt idx="319">
                  <c:v>8.0472249999999996E-4</c:v>
                </c:pt>
                <c:pt idx="320">
                  <c:v>7.5940950000000023E-4</c:v>
                </c:pt>
                <c:pt idx="321">
                  <c:v>8.2531930000000035E-4</c:v>
                </c:pt>
                <c:pt idx="322">
                  <c:v>9.4752700000000053E-4</c:v>
                </c:pt>
                <c:pt idx="323">
                  <c:v>1.0628689999999999E-3</c:v>
                </c:pt>
                <c:pt idx="324">
                  <c:v>1.0573770000000004E-3</c:v>
                </c:pt>
                <c:pt idx="325">
                  <c:v>9.2830330000000032E-4</c:v>
                </c:pt>
                <c:pt idx="326">
                  <c:v>7.9099130000000043E-4</c:v>
                </c:pt>
                <c:pt idx="327">
                  <c:v>7.7451390000000031E-4</c:v>
                </c:pt>
                <c:pt idx="328">
                  <c:v>9.9558620000000063E-4</c:v>
                </c:pt>
                <c:pt idx="329">
                  <c:v>1.3718210000000001E-3</c:v>
                </c:pt>
                <c:pt idx="330">
                  <c:v>1.6450720000000009E-3</c:v>
                </c:pt>
                <c:pt idx="331">
                  <c:v>1.6807730000000009E-3</c:v>
                </c:pt>
                <c:pt idx="332">
                  <c:v>1.4761780000000005E-3</c:v>
                </c:pt>
                <c:pt idx="333">
                  <c:v>1.2221510000000001E-3</c:v>
                </c:pt>
                <c:pt idx="334">
                  <c:v>1.1328980000000005E-3</c:v>
                </c:pt>
                <c:pt idx="335">
                  <c:v>1.1658530000000001E-3</c:v>
                </c:pt>
                <c:pt idx="336">
                  <c:v>1.2427480000000001E-3</c:v>
                </c:pt>
                <c:pt idx="337">
                  <c:v>1.2729560000000004E-3</c:v>
                </c:pt>
                <c:pt idx="338">
                  <c:v>1.23039E-3</c:v>
                </c:pt>
                <c:pt idx="339">
                  <c:v>1.2523600000000001E-3</c:v>
                </c:pt>
                <c:pt idx="340">
                  <c:v>1.3786870000000008E-3</c:v>
                </c:pt>
                <c:pt idx="341">
                  <c:v>1.4665660000000001E-3</c:v>
                </c:pt>
                <c:pt idx="342">
                  <c:v>1.5063870000000005E-3</c:v>
                </c:pt>
                <c:pt idx="343">
                  <c:v>1.473432E-3</c:v>
                </c:pt>
                <c:pt idx="344">
                  <c:v>1.3223890000000004E-3</c:v>
                </c:pt>
                <c:pt idx="345">
                  <c:v>1.2427480000000001E-3</c:v>
                </c:pt>
                <c:pt idx="346">
                  <c:v>1.2152850000000004E-3</c:v>
                </c:pt>
                <c:pt idx="347">
                  <c:v>1.0779730000000001E-3</c:v>
                </c:pt>
                <c:pt idx="348">
                  <c:v>9.2830330000000032E-4</c:v>
                </c:pt>
                <c:pt idx="349">
                  <c:v>8.4866230000000035E-4</c:v>
                </c:pt>
                <c:pt idx="350">
                  <c:v>8.9260220000000033E-4</c:v>
                </c:pt>
                <c:pt idx="351">
                  <c:v>1.1589870000000009E-3</c:v>
                </c:pt>
                <c:pt idx="352">
                  <c:v>1.4748050000000005E-3</c:v>
                </c:pt>
                <c:pt idx="353">
                  <c:v>1.5791620000000005E-3</c:v>
                </c:pt>
                <c:pt idx="354">
                  <c:v>1.4720590000000004E-3</c:v>
                </c:pt>
                <c:pt idx="355">
                  <c:v>1.2221510000000001E-3</c:v>
                </c:pt>
                <c:pt idx="356">
                  <c:v>9.5851190000000063E-4</c:v>
                </c:pt>
                <c:pt idx="357">
                  <c:v>7.6490200000000025E-4</c:v>
                </c:pt>
                <c:pt idx="358">
                  <c:v>6.0562010000000032E-4</c:v>
                </c:pt>
                <c:pt idx="359">
                  <c:v>5.1362110000000027E-4</c:v>
                </c:pt>
                <c:pt idx="360">
                  <c:v>5.6854590000000014E-4</c:v>
                </c:pt>
                <c:pt idx="361">
                  <c:v>7.4018590000000039E-4</c:v>
                </c:pt>
                <c:pt idx="362">
                  <c:v>9.2693020000000036E-4</c:v>
                </c:pt>
                <c:pt idx="363">
                  <c:v>1.0106900000000001E-3</c:v>
                </c:pt>
                <c:pt idx="364">
                  <c:v>9.1594520000000076E-4</c:v>
                </c:pt>
                <c:pt idx="365">
                  <c:v>7.800063000000004E-4</c:v>
                </c:pt>
                <c:pt idx="366">
                  <c:v>7.5940950000000023E-4</c:v>
                </c:pt>
                <c:pt idx="367">
                  <c:v>8.7337850000000035E-4</c:v>
                </c:pt>
                <c:pt idx="368">
                  <c:v>1.0051979999999999E-3</c:v>
                </c:pt>
                <c:pt idx="369">
                  <c:v>1.018929E-3</c:v>
                </c:pt>
                <c:pt idx="370">
                  <c:v>8.7200540000000027E-4</c:v>
                </c:pt>
                <c:pt idx="371">
                  <c:v>6.7427610000000038E-4</c:v>
                </c:pt>
                <c:pt idx="372">
                  <c:v>5.9738140000000037E-4</c:v>
                </c:pt>
                <c:pt idx="373">
                  <c:v>7.2920090000000025E-4</c:v>
                </c:pt>
                <c:pt idx="374">
                  <c:v>1.0093170000000005E-3</c:v>
                </c:pt>
                <c:pt idx="375">
                  <c:v>1.2262700000000004E-3</c:v>
                </c:pt>
                <c:pt idx="376">
                  <c:v>1.2729560000000004E-3</c:v>
                </c:pt>
                <c:pt idx="377">
                  <c:v>1.2015540000000001E-3</c:v>
                </c:pt>
                <c:pt idx="378">
                  <c:v>1.0203020000000005E-3</c:v>
                </c:pt>
                <c:pt idx="379">
                  <c:v>8.0472249999999996E-4</c:v>
                </c:pt>
                <c:pt idx="380">
                  <c:v>6.8938040000000021E-4</c:v>
                </c:pt>
                <c:pt idx="381">
                  <c:v>6.3308250000000026E-4</c:v>
                </c:pt>
                <c:pt idx="382">
                  <c:v>7.278278000000005E-4</c:v>
                </c:pt>
                <c:pt idx="383">
                  <c:v>1.0862120000000009E-3</c:v>
                </c:pt>
                <c:pt idx="384">
                  <c:v>1.4555810000000001E-3</c:v>
                </c:pt>
                <c:pt idx="385">
                  <c:v>1.6066250000000004E-3</c:v>
                </c:pt>
                <c:pt idx="386">
                  <c:v>1.5475800000000004E-3</c:v>
                </c:pt>
                <c:pt idx="387">
                  <c:v>1.2990460000000001E-3</c:v>
                </c:pt>
                <c:pt idx="388">
                  <c:v>1.0244220000000001E-3</c:v>
                </c:pt>
                <c:pt idx="389">
                  <c:v>9.4615390000000077E-4</c:v>
                </c:pt>
                <c:pt idx="390">
                  <c:v>9.6949690000000023E-4</c:v>
                </c:pt>
                <c:pt idx="391">
                  <c:v>9.7910870000000004E-4</c:v>
                </c:pt>
                <c:pt idx="392">
                  <c:v>1.0148100000000001E-3</c:v>
                </c:pt>
                <c:pt idx="393">
                  <c:v>1.0875850000000005E-3</c:v>
                </c:pt>
                <c:pt idx="394">
                  <c:v>1.1521220000000004E-3</c:v>
                </c:pt>
                <c:pt idx="395">
                  <c:v>1.2125390000000001E-3</c:v>
                </c:pt>
                <c:pt idx="396">
                  <c:v>1.2152850000000004E-3</c:v>
                </c:pt>
                <c:pt idx="397">
                  <c:v>1.116421E-3</c:v>
                </c:pt>
                <c:pt idx="398">
                  <c:v>1.0024520000000005E-3</c:v>
                </c:pt>
                <c:pt idx="399">
                  <c:v>9.3516890000000074E-4</c:v>
                </c:pt>
                <c:pt idx="400">
                  <c:v>9.2143770000000012E-4</c:v>
                </c:pt>
                <c:pt idx="401">
                  <c:v>1.018929E-3</c:v>
                </c:pt>
                <c:pt idx="402">
                  <c:v>1.2317629999999999E-3</c:v>
                </c:pt>
                <c:pt idx="403">
                  <c:v>1.46382E-3</c:v>
                </c:pt>
                <c:pt idx="404">
                  <c:v>1.6258480000000005E-3</c:v>
                </c:pt>
                <c:pt idx="405">
                  <c:v>1.6203560000000005E-3</c:v>
                </c:pt>
                <c:pt idx="406">
                  <c:v>1.443223E-3</c:v>
                </c:pt>
                <c:pt idx="407">
                  <c:v>1.1946890000000005E-3</c:v>
                </c:pt>
                <c:pt idx="408">
                  <c:v>9.7498940000000035E-4</c:v>
                </c:pt>
                <c:pt idx="409">
                  <c:v>8.2943870000000018E-4</c:v>
                </c:pt>
                <c:pt idx="410">
                  <c:v>8.0609560000000048E-4</c:v>
                </c:pt>
                <c:pt idx="411">
                  <c:v>9.2281080000000009E-4</c:v>
                </c:pt>
                <c:pt idx="412">
                  <c:v>1.1603610000000004E-3</c:v>
                </c:pt>
                <c:pt idx="413">
                  <c:v>1.4116420000000001E-3</c:v>
                </c:pt>
                <c:pt idx="414">
                  <c:v>1.5365950000000004E-3</c:v>
                </c:pt>
                <c:pt idx="415">
                  <c:v>1.4542080000000005E-3</c:v>
                </c:pt>
                <c:pt idx="416">
                  <c:v>1.2111659999999998E-3</c:v>
                </c:pt>
                <c:pt idx="417">
                  <c:v>9.6400440000000032E-4</c:v>
                </c:pt>
                <c:pt idx="418">
                  <c:v>8.4179670000000025E-4</c:v>
                </c:pt>
                <c:pt idx="419">
                  <c:v>8.4042360000000061E-4</c:v>
                </c:pt>
                <c:pt idx="420">
                  <c:v>9.1594520000000076E-4</c:v>
                </c:pt>
                <c:pt idx="421">
                  <c:v>1.0203020000000005E-3</c:v>
                </c:pt>
                <c:pt idx="422">
                  <c:v>1.0971970000000001E-3</c:v>
                </c:pt>
                <c:pt idx="423">
                  <c:v>1.131525E-3</c:v>
                </c:pt>
                <c:pt idx="424">
                  <c:v>1.1177939999999999E-3</c:v>
                </c:pt>
                <c:pt idx="425">
                  <c:v>1.0381530000000004E-3</c:v>
                </c:pt>
                <c:pt idx="426">
                  <c:v>9.1319900000000017E-4</c:v>
                </c:pt>
                <c:pt idx="427">
                  <c:v>7.9785690000000041E-4</c:v>
                </c:pt>
                <c:pt idx="428">
                  <c:v>7.4293210000000044E-4</c:v>
                </c:pt>
                <c:pt idx="429">
                  <c:v>7.3057400000000033E-4</c:v>
                </c:pt>
                <c:pt idx="430">
                  <c:v>7.1684280000000025E-4</c:v>
                </c:pt>
                <c:pt idx="431">
                  <c:v>7.3332030000000041E-4</c:v>
                </c:pt>
                <c:pt idx="432">
                  <c:v>7.7314070000000042E-4</c:v>
                </c:pt>
                <c:pt idx="433">
                  <c:v>8.3355800000000074E-4</c:v>
                </c:pt>
                <c:pt idx="434">
                  <c:v>9.9970550000000064E-4</c:v>
                </c:pt>
                <c:pt idx="435">
                  <c:v>1.1864500000000004E-3</c:v>
                </c:pt>
                <c:pt idx="436">
                  <c:v>1.323762E-3</c:v>
                </c:pt>
                <c:pt idx="437">
                  <c:v>1.5022670000000005E-3</c:v>
                </c:pt>
                <c:pt idx="438">
                  <c:v>1.6533110000000004E-3</c:v>
                </c:pt>
                <c:pt idx="439">
                  <c:v>1.6491910000000004E-3</c:v>
                </c:pt>
                <c:pt idx="440">
                  <c:v>1.5256099999999999E-3</c:v>
                </c:pt>
                <c:pt idx="441">
                  <c:v>1.2935530000000005E-3</c:v>
                </c:pt>
                <c:pt idx="442">
                  <c:v>1.0093170000000005E-3</c:v>
                </c:pt>
                <c:pt idx="443">
                  <c:v>8.3905050000000086E-4</c:v>
                </c:pt>
                <c:pt idx="444">
                  <c:v>7.443052000000004E-4</c:v>
                </c:pt>
                <c:pt idx="445">
                  <c:v>6.1935129999999997E-4</c:v>
                </c:pt>
                <c:pt idx="446">
                  <c:v>4.9439740000000018E-4</c:v>
                </c:pt>
                <c:pt idx="447">
                  <c:v>4.8203930000000024E-4</c:v>
                </c:pt>
                <c:pt idx="448">
                  <c:v>6.4269430000000029E-4</c:v>
                </c:pt>
                <c:pt idx="449">
                  <c:v>9.0907960000000067E-4</c:v>
                </c:pt>
                <c:pt idx="450">
                  <c:v>1.1658530000000001E-3</c:v>
                </c:pt>
                <c:pt idx="451">
                  <c:v>1.3567170000000003E-3</c:v>
                </c:pt>
                <c:pt idx="452">
                  <c:v>1.5022670000000005E-3</c:v>
                </c:pt>
                <c:pt idx="453">
                  <c:v>1.5983860000000005E-3</c:v>
                </c:pt>
                <c:pt idx="454">
                  <c:v>1.5997590000000005E-3</c:v>
                </c:pt>
                <c:pt idx="455">
                  <c:v>1.3869250000000004E-3</c:v>
                </c:pt>
                <c:pt idx="456">
                  <c:v>9.8597430000000067E-4</c:v>
                </c:pt>
                <c:pt idx="457">
                  <c:v>6.5093310000000027E-4</c:v>
                </c:pt>
                <c:pt idx="458">
                  <c:v>5.9738140000000037E-4</c:v>
                </c:pt>
                <c:pt idx="459">
                  <c:v>8.4866230000000035E-4</c:v>
                </c:pt>
                <c:pt idx="460">
                  <c:v>1.2811949999999999E-3</c:v>
                </c:pt>
                <c:pt idx="461">
                  <c:v>1.6382060000000006E-3</c:v>
                </c:pt>
                <c:pt idx="462">
                  <c:v>1.7302050000000005E-3</c:v>
                </c:pt>
                <c:pt idx="463">
                  <c:v>1.5668040000000004E-3</c:v>
                </c:pt>
                <c:pt idx="464">
                  <c:v>1.2235239999999999E-3</c:v>
                </c:pt>
                <c:pt idx="465">
                  <c:v>8.3493110000000005E-4</c:v>
                </c:pt>
                <c:pt idx="466">
                  <c:v>5.5069530000000024E-4</c:v>
                </c:pt>
                <c:pt idx="467">
                  <c:v>4.2574139999999996E-4</c:v>
                </c:pt>
                <c:pt idx="468">
                  <c:v>5.1911350000000004E-4</c:v>
                </c:pt>
                <c:pt idx="469">
                  <c:v>8.1021500000000052E-4</c:v>
                </c:pt>
                <c:pt idx="470">
                  <c:v>1.187823E-3</c:v>
                </c:pt>
                <c:pt idx="471">
                  <c:v>1.607998E-3</c:v>
                </c:pt>
                <c:pt idx="472">
                  <c:v>1.9773670000000007E-3</c:v>
                </c:pt>
                <c:pt idx="473">
                  <c:v>2.2066780000000001E-3</c:v>
                </c:pt>
                <c:pt idx="474">
                  <c:v>2.3096619999999997E-3</c:v>
                </c:pt>
                <c:pt idx="475">
                  <c:v>2.2945580000000008E-3</c:v>
                </c:pt>
                <c:pt idx="476">
                  <c:v>2.2245290000000011E-3</c:v>
                </c:pt>
                <c:pt idx="477">
                  <c:v>2.3014229999999999E-3</c:v>
                </c:pt>
                <c:pt idx="478">
                  <c:v>2.5980170000000011E-3</c:v>
                </c:pt>
                <c:pt idx="479">
                  <c:v>2.9797449999999998E-3</c:v>
                </c:pt>
                <c:pt idx="480">
                  <c:v>3.2708460000000009E-3</c:v>
                </c:pt>
                <c:pt idx="481">
                  <c:v>3.3628449999999997E-3</c:v>
                </c:pt>
                <c:pt idx="482">
                  <c:v>3.285950000000001E-3</c:v>
                </c:pt>
                <c:pt idx="483">
                  <c:v>3.2914429999999998E-3</c:v>
                </c:pt>
                <c:pt idx="484">
                  <c:v>3.5701860000000012E-3</c:v>
                </c:pt>
                <c:pt idx="485">
                  <c:v>4.1194339999999999E-3</c:v>
                </c:pt>
                <c:pt idx="486">
                  <c:v>4.8018749999999997E-3</c:v>
                </c:pt>
                <c:pt idx="487">
                  <c:v>5.4609719999999997E-3</c:v>
                </c:pt>
                <c:pt idx="488">
                  <c:v>6.0143400000000017E-3</c:v>
                </c:pt>
                <c:pt idx="489">
                  <c:v>6.3905749999999982E-3</c:v>
                </c:pt>
                <c:pt idx="490">
                  <c:v>6.6487210000000024E-3</c:v>
                </c:pt>
                <c:pt idx="491">
                  <c:v>6.9151059999999999E-3</c:v>
                </c:pt>
                <c:pt idx="492">
                  <c:v>7.3366540000000032E-3</c:v>
                </c:pt>
                <c:pt idx="493">
                  <c:v>7.8996330000000031E-3</c:v>
                </c:pt>
                <c:pt idx="494">
                  <c:v>8.5395070000000035E-3</c:v>
                </c:pt>
                <c:pt idx="495">
                  <c:v>9.1656500000000061E-3</c:v>
                </c:pt>
                <c:pt idx="496">
                  <c:v>9.6695850000000066E-3</c:v>
                </c:pt>
                <c:pt idx="497">
                  <c:v>1.0143309999999999E-2</c:v>
                </c:pt>
                <c:pt idx="498">
                  <c:v>1.077907E-2</c:v>
                </c:pt>
                <c:pt idx="499">
                  <c:v>1.1523300000000004E-2</c:v>
                </c:pt>
                <c:pt idx="500">
                  <c:v>1.2242810000000003E-2</c:v>
                </c:pt>
                <c:pt idx="501">
                  <c:v>1.2949970000000003E-2</c:v>
                </c:pt>
                <c:pt idx="502">
                  <c:v>1.3528050000000003E-2</c:v>
                </c:pt>
                <c:pt idx="503">
                  <c:v>1.399629E-2</c:v>
                </c:pt>
                <c:pt idx="504">
                  <c:v>1.456064E-2</c:v>
                </c:pt>
                <c:pt idx="505">
                  <c:v>1.512636E-2</c:v>
                </c:pt>
                <c:pt idx="506">
                  <c:v>1.5587730000000001E-2</c:v>
                </c:pt>
                <c:pt idx="507">
                  <c:v>1.6064200000000001E-2</c:v>
                </c:pt>
                <c:pt idx="508">
                  <c:v>1.649948E-2</c:v>
                </c:pt>
                <c:pt idx="509">
                  <c:v>1.6932019999999999E-2</c:v>
                </c:pt>
                <c:pt idx="510">
                  <c:v>1.7446940000000001E-2</c:v>
                </c:pt>
                <c:pt idx="511">
                  <c:v>1.7882220000000001E-2</c:v>
                </c:pt>
                <c:pt idx="512">
                  <c:v>1.8276299999999999E-2</c:v>
                </c:pt>
                <c:pt idx="513">
                  <c:v>1.8807700000000007E-2</c:v>
                </c:pt>
                <c:pt idx="514">
                  <c:v>1.9447570000000011E-2</c:v>
                </c:pt>
                <c:pt idx="515">
                  <c:v>2.0175330000000005E-2</c:v>
                </c:pt>
                <c:pt idx="516">
                  <c:v>2.0817950000000002E-2</c:v>
                </c:pt>
                <c:pt idx="517">
                  <c:v>2.110356E-2</c:v>
                </c:pt>
                <c:pt idx="518">
                  <c:v>2.1146120000000001E-2</c:v>
                </c:pt>
                <c:pt idx="519">
                  <c:v>2.1194179999999993E-2</c:v>
                </c:pt>
                <c:pt idx="520">
                  <c:v>2.1387790000000007E-2</c:v>
                </c:pt>
                <c:pt idx="521">
                  <c:v>2.181895E-2</c:v>
                </c:pt>
                <c:pt idx="522">
                  <c:v>2.2381930000000012E-2</c:v>
                </c:pt>
                <c:pt idx="523">
                  <c:v>2.2862520000000001E-2</c:v>
                </c:pt>
                <c:pt idx="524">
                  <c:v>2.3240130000000001E-2</c:v>
                </c:pt>
                <c:pt idx="525">
                  <c:v>2.3590279999999998E-2</c:v>
                </c:pt>
                <c:pt idx="526">
                  <c:v>2.3972E-2</c:v>
                </c:pt>
                <c:pt idx="527">
                  <c:v>2.440591000000001E-2</c:v>
                </c:pt>
                <c:pt idx="528">
                  <c:v>2.482059E-2</c:v>
                </c:pt>
                <c:pt idx="529">
                  <c:v>2.5115809999999999E-2</c:v>
                </c:pt>
                <c:pt idx="530">
                  <c:v>2.523802E-2</c:v>
                </c:pt>
                <c:pt idx="531">
                  <c:v>2.5305299999999999E-2</c:v>
                </c:pt>
                <c:pt idx="532">
                  <c:v>2.5426140000000007E-2</c:v>
                </c:pt>
                <c:pt idx="533">
                  <c:v>2.5633480000000007E-2</c:v>
                </c:pt>
                <c:pt idx="534">
                  <c:v>2.5882010000000011E-2</c:v>
                </c:pt>
                <c:pt idx="535">
                  <c:v>2.611407E-2</c:v>
                </c:pt>
                <c:pt idx="536">
                  <c:v>2.6287080000000008E-2</c:v>
                </c:pt>
                <c:pt idx="537">
                  <c:v>2.6439500000000008E-2</c:v>
                </c:pt>
                <c:pt idx="538">
                  <c:v>2.6535620000000006E-2</c:v>
                </c:pt>
                <c:pt idx="539">
                  <c:v>2.6502660000000001E-2</c:v>
                </c:pt>
                <c:pt idx="540">
                  <c:v>2.6355739999999999E-2</c:v>
                </c:pt>
                <c:pt idx="541">
                  <c:v>2.6237650000000008E-2</c:v>
                </c:pt>
                <c:pt idx="542">
                  <c:v>2.6336519999999999E-2</c:v>
                </c:pt>
                <c:pt idx="543">
                  <c:v>2.6672930000000015E-2</c:v>
                </c:pt>
                <c:pt idx="544">
                  <c:v>2.7057400000000002E-2</c:v>
                </c:pt>
                <c:pt idx="545">
                  <c:v>2.7252390000000008E-2</c:v>
                </c:pt>
                <c:pt idx="546">
                  <c:v>2.716588E-2</c:v>
                </c:pt>
                <c:pt idx="547">
                  <c:v>2.6856930000000008E-2</c:v>
                </c:pt>
                <c:pt idx="548">
                  <c:v>2.648207000000001E-2</c:v>
                </c:pt>
                <c:pt idx="549">
                  <c:v>2.6098969999999999E-2</c:v>
                </c:pt>
                <c:pt idx="550">
                  <c:v>2.5645840000000017E-2</c:v>
                </c:pt>
                <c:pt idx="551">
                  <c:v>2.5180350000000001E-2</c:v>
                </c:pt>
                <c:pt idx="552">
                  <c:v>2.4838440000000007E-2</c:v>
                </c:pt>
                <c:pt idx="553">
                  <c:v>2.4599519999999993E-2</c:v>
                </c:pt>
                <c:pt idx="554">
                  <c:v>2.442925E-2</c:v>
                </c:pt>
                <c:pt idx="555">
                  <c:v>2.4256239999999998E-2</c:v>
                </c:pt>
                <c:pt idx="556">
                  <c:v>2.398573E-2</c:v>
                </c:pt>
                <c:pt idx="557">
                  <c:v>2.3728959999999993E-2</c:v>
                </c:pt>
                <c:pt idx="558">
                  <c:v>2.3643830000000008E-2</c:v>
                </c:pt>
                <c:pt idx="559">
                  <c:v>2.3635590000000001E-2</c:v>
                </c:pt>
                <c:pt idx="560">
                  <c:v>2.355044999999999E-2</c:v>
                </c:pt>
                <c:pt idx="561">
                  <c:v>2.3229139999999999E-2</c:v>
                </c:pt>
                <c:pt idx="562">
                  <c:v>2.2589270000000012E-2</c:v>
                </c:pt>
                <c:pt idx="563">
                  <c:v>2.1794230000000001E-2</c:v>
                </c:pt>
                <c:pt idx="564">
                  <c:v>2.1017050000000002E-2</c:v>
                </c:pt>
                <c:pt idx="565">
                  <c:v>2.0374429999999989E-2</c:v>
                </c:pt>
                <c:pt idx="566">
                  <c:v>1.9977600000000005E-2</c:v>
                </c:pt>
                <c:pt idx="567">
                  <c:v>1.9808700000000005E-2</c:v>
                </c:pt>
                <c:pt idx="568">
                  <c:v>1.9782610000000006E-2</c:v>
                </c:pt>
                <c:pt idx="569">
                  <c:v>1.9786730000000006E-2</c:v>
                </c:pt>
                <c:pt idx="570">
                  <c:v>1.9608230000000001E-2</c:v>
                </c:pt>
                <c:pt idx="571">
                  <c:v>1.9112530000000006E-2</c:v>
                </c:pt>
                <c:pt idx="572">
                  <c:v>1.8408120000000007E-2</c:v>
                </c:pt>
                <c:pt idx="573">
                  <c:v>1.7711950000000001E-2</c:v>
                </c:pt>
                <c:pt idx="574">
                  <c:v>1.7195659999999998E-2</c:v>
                </c:pt>
                <c:pt idx="575">
                  <c:v>1.689769E-2</c:v>
                </c:pt>
                <c:pt idx="576">
                  <c:v>1.6650530000000007E-2</c:v>
                </c:pt>
                <c:pt idx="577">
                  <c:v>1.623722E-2</c:v>
                </c:pt>
                <c:pt idx="578">
                  <c:v>1.5553400000000004E-2</c:v>
                </c:pt>
                <c:pt idx="579">
                  <c:v>1.471168E-2</c:v>
                </c:pt>
                <c:pt idx="580">
                  <c:v>1.3904290000000001E-2</c:v>
                </c:pt>
                <c:pt idx="581">
                  <c:v>1.3313850000000004E-2</c:v>
                </c:pt>
                <c:pt idx="582">
                  <c:v>1.2976059999999999E-2</c:v>
                </c:pt>
                <c:pt idx="583">
                  <c:v>1.2748120000000003E-2</c:v>
                </c:pt>
                <c:pt idx="584">
                  <c:v>1.248311E-2</c:v>
                </c:pt>
                <c:pt idx="585">
                  <c:v>1.2105500000000003E-2</c:v>
                </c:pt>
                <c:pt idx="586">
                  <c:v>1.1660610000000004E-2</c:v>
                </c:pt>
                <c:pt idx="587">
                  <c:v>1.121984E-2</c:v>
                </c:pt>
                <c:pt idx="588">
                  <c:v>1.0792800000000003E-2</c:v>
                </c:pt>
                <c:pt idx="589">
                  <c:v>1.027513E-2</c:v>
                </c:pt>
                <c:pt idx="590">
                  <c:v>9.6737040000000035E-3</c:v>
                </c:pt>
                <c:pt idx="591">
                  <c:v>9.1326950000000049E-3</c:v>
                </c:pt>
                <c:pt idx="592">
                  <c:v>8.7207590000000033E-3</c:v>
                </c:pt>
                <c:pt idx="593">
                  <c:v>8.5381340000000028E-3</c:v>
                </c:pt>
                <c:pt idx="594">
                  <c:v>8.5463730000000012E-3</c:v>
                </c:pt>
                <c:pt idx="595">
                  <c:v>8.4873290000000001E-3</c:v>
                </c:pt>
                <c:pt idx="596">
                  <c:v>8.315689000000008E-3</c:v>
                </c:pt>
                <c:pt idx="597">
                  <c:v>8.1660190000000035E-3</c:v>
                </c:pt>
                <c:pt idx="598">
                  <c:v>7.9820210000000041E-3</c:v>
                </c:pt>
                <c:pt idx="599">
                  <c:v>7.7623210000000034E-3</c:v>
                </c:pt>
                <c:pt idx="600">
                  <c:v>7.5865620000000024E-3</c:v>
                </c:pt>
                <c:pt idx="601">
                  <c:v>7.3105649999999998E-3</c:v>
                </c:pt>
                <c:pt idx="602">
                  <c:v>7.0235829999999999E-3</c:v>
                </c:pt>
                <c:pt idx="603">
                  <c:v>6.9865090000000036E-3</c:v>
                </c:pt>
                <c:pt idx="604">
                  <c:v>6.9974940000000017E-3</c:v>
                </c:pt>
                <c:pt idx="605">
                  <c:v>6.8519430000000036E-3</c:v>
                </c:pt>
                <c:pt idx="606">
                  <c:v>6.5896770000000039E-3</c:v>
                </c:pt>
                <c:pt idx="607">
                  <c:v>6.2093230000000053E-3</c:v>
                </c:pt>
                <c:pt idx="608">
                  <c:v>5.8111179999999997E-3</c:v>
                </c:pt>
                <c:pt idx="609">
                  <c:v>5.6326120000000021E-3</c:v>
                </c:pt>
                <c:pt idx="610">
                  <c:v>5.5612100000000022E-3</c:v>
                </c:pt>
                <c:pt idx="611">
                  <c:v>5.4280170000000003E-3</c:v>
                </c:pt>
                <c:pt idx="612">
                  <c:v>5.296198000000002E-3</c:v>
                </c:pt>
                <c:pt idx="613">
                  <c:v>5.1739899999999998E-3</c:v>
                </c:pt>
                <c:pt idx="614">
                  <c:v>5.0256930000000021E-3</c:v>
                </c:pt>
                <c:pt idx="615">
                  <c:v>4.8224720000000004E-3</c:v>
                </c:pt>
                <c:pt idx="616">
                  <c:v>4.5602059999999998E-3</c:v>
                </c:pt>
                <c:pt idx="617">
                  <c:v>4.296567000000002E-3</c:v>
                </c:pt>
                <c:pt idx="618">
                  <c:v>4.0837330000000017E-3</c:v>
                </c:pt>
                <c:pt idx="619">
                  <c:v>3.9780029999999999E-3</c:v>
                </c:pt>
                <c:pt idx="620">
                  <c:v>3.9821220000000011E-3</c:v>
                </c:pt>
                <c:pt idx="621">
                  <c:v>3.9848679999999999E-3</c:v>
                </c:pt>
                <c:pt idx="622">
                  <c:v>3.9574060000000001E-3</c:v>
                </c:pt>
                <c:pt idx="623">
                  <c:v>3.9656450000000003E-3</c:v>
                </c:pt>
                <c:pt idx="624">
                  <c:v>3.899735000000001E-3</c:v>
                </c:pt>
                <c:pt idx="625">
                  <c:v>3.674543000000001E-3</c:v>
                </c:pt>
                <c:pt idx="626">
                  <c:v>3.427382000000001E-3</c:v>
                </c:pt>
                <c:pt idx="627">
                  <c:v>3.218667000000001E-3</c:v>
                </c:pt>
                <c:pt idx="628">
                  <c:v>3.093713000000001E-3</c:v>
                </c:pt>
                <c:pt idx="629">
                  <c:v>3.1596229999999999E-3</c:v>
                </c:pt>
                <c:pt idx="630">
                  <c:v>3.285950000000001E-3</c:v>
                </c:pt>
                <c:pt idx="631">
                  <c:v>3.2159210000000018E-3</c:v>
                </c:pt>
                <c:pt idx="632">
                  <c:v>2.9769980000000002E-3</c:v>
                </c:pt>
                <c:pt idx="633">
                  <c:v>2.6653000000000007E-3</c:v>
                </c:pt>
                <c:pt idx="634">
                  <c:v>2.367333000000001E-3</c:v>
                </c:pt>
                <c:pt idx="635">
                  <c:v>2.2272750000000008E-3</c:v>
                </c:pt>
                <c:pt idx="636">
                  <c:v>2.247872000000001E-3</c:v>
                </c:pt>
                <c:pt idx="637">
                  <c:v>2.3288860000000001E-3</c:v>
                </c:pt>
                <c:pt idx="638">
                  <c:v>2.43187E-3</c:v>
                </c:pt>
                <c:pt idx="639">
                  <c:v>2.4909139999999999E-3</c:v>
                </c:pt>
                <c:pt idx="640">
                  <c:v>2.4552129999999991E-3</c:v>
                </c:pt>
                <c:pt idx="641">
                  <c:v>2.339870999999999E-3</c:v>
                </c:pt>
                <c:pt idx="642">
                  <c:v>2.1737230000000007E-3</c:v>
                </c:pt>
                <c:pt idx="643">
                  <c:v>2.1105600000000009E-3</c:v>
                </c:pt>
                <c:pt idx="644">
                  <c:v>2.1847080000000009E-3</c:v>
                </c:pt>
                <c:pt idx="645">
                  <c:v>2.223155000000001E-3</c:v>
                </c:pt>
                <c:pt idx="646">
                  <c:v>2.1792159999999999E-3</c:v>
                </c:pt>
                <c:pt idx="647">
                  <c:v>2.0542619999999998E-3</c:v>
                </c:pt>
                <c:pt idx="648">
                  <c:v>1.8839950000000001E-3</c:v>
                </c:pt>
                <c:pt idx="649">
                  <c:v>1.8647710000000005E-3</c:v>
                </c:pt>
                <c:pt idx="650">
                  <c:v>2.0185609999999999E-3</c:v>
                </c:pt>
                <c:pt idx="651">
                  <c:v>2.0968279999999998E-3</c:v>
                </c:pt>
                <c:pt idx="652">
                  <c:v>2.0638740000000011E-3</c:v>
                </c:pt>
                <c:pt idx="653">
                  <c:v>1.9636360000000008E-3</c:v>
                </c:pt>
                <c:pt idx="654">
                  <c:v>1.8276970000000005E-3</c:v>
                </c:pt>
                <c:pt idx="655">
                  <c:v>1.813966E-3</c:v>
                </c:pt>
                <c:pt idx="656">
                  <c:v>1.9251880000000009E-3</c:v>
                </c:pt>
                <c:pt idx="657">
                  <c:v>2.0350379999999999E-3</c:v>
                </c:pt>
                <c:pt idx="658">
                  <c:v>2.078978E-3</c:v>
                </c:pt>
                <c:pt idx="659">
                  <c:v>1.9732480000000008E-3</c:v>
                </c:pt>
                <c:pt idx="660">
                  <c:v>1.6629220000000005E-3</c:v>
                </c:pt>
                <c:pt idx="661">
                  <c:v>1.2221510000000001E-3</c:v>
                </c:pt>
                <c:pt idx="662">
                  <c:v>7.5803640000000048E-4</c:v>
                </c:pt>
                <c:pt idx="663">
                  <c:v>5.2735230000000035E-4</c:v>
                </c:pt>
                <c:pt idx="664">
                  <c:v>7.0723100000000022E-4</c:v>
                </c:pt>
                <c:pt idx="665">
                  <c:v>1.1754650000000001E-3</c:v>
                </c:pt>
                <c:pt idx="666">
                  <c:v>1.6752810000000005E-3</c:v>
                </c:pt>
                <c:pt idx="667">
                  <c:v>1.9334270000000004E-3</c:v>
                </c:pt>
                <c:pt idx="668">
                  <c:v>1.765906E-3</c:v>
                </c:pt>
                <c:pt idx="669">
                  <c:v>1.3484780000000008E-3</c:v>
                </c:pt>
                <c:pt idx="670">
                  <c:v>1.0312870000000005E-3</c:v>
                </c:pt>
                <c:pt idx="671">
                  <c:v>9.7636250000000032E-4</c:v>
                </c:pt>
                <c:pt idx="672">
                  <c:v>1.2015540000000001E-3</c:v>
                </c:pt>
                <c:pt idx="673">
                  <c:v>1.5558190000000004E-3</c:v>
                </c:pt>
                <c:pt idx="674">
                  <c:v>1.7247130000000005E-3</c:v>
                </c:pt>
                <c:pt idx="675">
                  <c:v>1.5640580000000005E-3</c:v>
                </c:pt>
                <c:pt idx="676">
                  <c:v>1.2400020000000005E-3</c:v>
                </c:pt>
                <c:pt idx="677">
                  <c:v>9.8597430000000067E-4</c:v>
                </c:pt>
                <c:pt idx="678">
                  <c:v>1.0106900000000001E-3</c:v>
                </c:pt>
                <c:pt idx="679">
                  <c:v>1.3320010000000004E-3</c:v>
                </c:pt>
                <c:pt idx="680">
                  <c:v>1.6615490000000004E-3</c:v>
                </c:pt>
                <c:pt idx="681">
                  <c:v>1.6848920000000003E-3</c:v>
                </c:pt>
                <c:pt idx="682">
                  <c:v>1.433611E-3</c:v>
                </c:pt>
                <c:pt idx="683">
                  <c:v>1.1301520000000006E-3</c:v>
                </c:pt>
                <c:pt idx="684">
                  <c:v>9.777356000000004E-4</c:v>
                </c:pt>
                <c:pt idx="685">
                  <c:v>1.1260330000000005E-3</c:v>
                </c:pt>
                <c:pt idx="686">
                  <c:v>1.3924180000000005E-3</c:v>
                </c:pt>
                <c:pt idx="687">
                  <c:v>1.4693130000000001E-3</c:v>
                </c:pt>
                <c:pt idx="688">
                  <c:v>1.3443590000000005E-3</c:v>
                </c:pt>
                <c:pt idx="689">
                  <c:v>1.106809E-3</c:v>
                </c:pt>
                <c:pt idx="690">
                  <c:v>8.7749790000000007E-4</c:v>
                </c:pt>
                <c:pt idx="691">
                  <c:v>8.9397530000000051E-4</c:v>
                </c:pt>
                <c:pt idx="692">
                  <c:v>1.1438830000000005E-3</c:v>
                </c:pt>
                <c:pt idx="693">
                  <c:v>1.351224E-3</c:v>
                </c:pt>
                <c:pt idx="694">
                  <c:v>1.3992830000000005E-3</c:v>
                </c:pt>
                <c:pt idx="695">
                  <c:v>1.2441209999999999E-3</c:v>
                </c:pt>
                <c:pt idx="696">
                  <c:v>9.6812380000000004E-4</c:v>
                </c:pt>
                <c:pt idx="697">
                  <c:v>8.1021500000000052E-4</c:v>
                </c:pt>
                <c:pt idx="698">
                  <c:v>8.67886E-4</c:v>
                </c:pt>
                <c:pt idx="699">
                  <c:v>1.007944E-3</c:v>
                </c:pt>
                <c:pt idx="700">
                  <c:v>1.0669880000000005E-3</c:v>
                </c:pt>
                <c:pt idx="701">
                  <c:v>9.9558620000000063E-4</c:v>
                </c:pt>
                <c:pt idx="702">
                  <c:v>8.5140860000000064E-4</c:v>
                </c:pt>
                <c:pt idx="703">
                  <c:v>7.2508149999999999E-4</c:v>
                </c:pt>
                <c:pt idx="704">
                  <c:v>6.4955990000000027E-4</c:v>
                </c:pt>
                <c:pt idx="705">
                  <c:v>5.7541150000000002E-4</c:v>
                </c:pt>
                <c:pt idx="706">
                  <c:v>4.7929309999999997E-4</c:v>
                </c:pt>
                <c:pt idx="707">
                  <c:v>3.9141340000000015E-4</c:v>
                </c:pt>
                <c:pt idx="708">
                  <c:v>3.2962300000000019E-4</c:v>
                </c:pt>
                <c:pt idx="709">
                  <c:v>3.4610040000000009E-4</c:v>
                </c:pt>
                <c:pt idx="710">
                  <c:v>3.7768220000000013E-4</c:v>
                </c:pt>
                <c:pt idx="711">
                  <c:v>3.4198110000000002E-4</c:v>
                </c:pt>
                <c:pt idx="712">
                  <c:v>2.5959390000000011E-4</c:v>
                </c:pt>
                <c:pt idx="713">
                  <c:v>1.7857980000000003E-4</c:v>
                </c:pt>
                <c:pt idx="714">
                  <c:v>9.4819470000000061E-5</c:v>
                </c:pt>
                <c:pt idx="715">
                  <c:v>7.2849550000000032E-5</c:v>
                </c:pt>
                <c:pt idx="716">
                  <c:v>1.4150550000000006E-4</c:v>
                </c:pt>
                <c:pt idx="717">
                  <c:v>2.060422000000001E-4</c:v>
                </c:pt>
                <c:pt idx="718">
                  <c:v>2.3350459999999993E-4</c:v>
                </c:pt>
                <c:pt idx="719">
                  <c:v>2.3350459999999993E-4</c:v>
                </c:pt>
                <c:pt idx="720">
                  <c:v>2.1565400000000002E-4</c:v>
                </c:pt>
                <c:pt idx="721">
                  <c:v>1.7720670000000006E-4</c:v>
                </c:pt>
                <c:pt idx="722">
                  <c:v>1.8681850000000012E-4</c:v>
                </c:pt>
                <c:pt idx="723">
                  <c:v>2.4860890000000002E-4</c:v>
                </c:pt>
                <c:pt idx="724">
                  <c:v>3.2824990000000011E-4</c:v>
                </c:pt>
                <c:pt idx="725">
                  <c:v>4.5732310000000034E-4</c:v>
                </c:pt>
                <c:pt idx="726">
                  <c:v>6.3857500000000028E-4</c:v>
                </c:pt>
                <c:pt idx="727">
                  <c:v>7.1684280000000025E-4</c:v>
                </c:pt>
                <c:pt idx="728">
                  <c:v>6.2621690000000028E-4</c:v>
                </c:pt>
                <c:pt idx="729">
                  <c:v>4.5045749999999982E-4</c:v>
                </c:pt>
                <c:pt idx="730">
                  <c:v>2.3625080000000005E-4</c:v>
                </c:pt>
                <c:pt idx="731">
                  <c:v>1.0305820000000006E-4</c:v>
                </c:pt>
                <c:pt idx="732">
                  <c:v>1.2228190000000003E-4</c:v>
                </c:pt>
                <c:pt idx="733">
                  <c:v>1.2914750000000001E-4</c:v>
                </c:pt>
                <c:pt idx="734">
                  <c:v>3.9894670000000021E-5</c:v>
                </c:pt>
                <c:pt idx="735">
                  <c:v>-1.0910770000000009E-5</c:v>
                </c:pt>
                <c:pt idx="736">
                  <c:v>1.9297870000000015E-5</c:v>
                </c:pt>
                <c:pt idx="737">
                  <c:v>1.5798299999999999E-4</c:v>
                </c:pt>
                <c:pt idx="738">
                  <c:v>3.9415960000000014E-4</c:v>
                </c:pt>
                <c:pt idx="739">
                  <c:v>4.779199000000004E-4</c:v>
                </c:pt>
                <c:pt idx="740">
                  <c:v>3.0902620000000002E-4</c:v>
                </c:pt>
                <c:pt idx="741">
                  <c:v>5.2252750000000019E-5</c:v>
                </c:pt>
                <c:pt idx="742">
                  <c:v>-1.6058080000000001E-4</c:v>
                </c:pt>
                <c:pt idx="743">
                  <c:v>-2.1825190000000007E-4</c:v>
                </c:pt>
                <c:pt idx="744">
                  <c:v>-7.8193650000000047E-5</c:v>
                </c:pt>
                <c:pt idx="745">
                  <c:v>7.4222670000000056E-5</c:v>
                </c:pt>
                <c:pt idx="746">
                  <c:v>9.8938830000000092E-5</c:v>
                </c:pt>
                <c:pt idx="747">
                  <c:v>4.8133390000000029E-5</c:v>
                </c:pt>
                <c:pt idx="748">
                  <c:v>-2.1895730000000017E-5</c:v>
                </c:pt>
                <c:pt idx="749">
                  <c:v>-2.6015090000000017E-5</c:v>
                </c:pt>
                <c:pt idx="750">
                  <c:v>7.6968910000000036E-5</c:v>
                </c:pt>
                <c:pt idx="751">
                  <c:v>2.1565400000000002E-4</c:v>
                </c:pt>
                <c:pt idx="752">
                  <c:v>3.0902620000000002E-4</c:v>
                </c:pt>
                <c:pt idx="753">
                  <c:v>2.7744439999999998E-4</c:v>
                </c:pt>
                <c:pt idx="754">
                  <c:v>1.3189370000000005E-4</c:v>
                </c:pt>
                <c:pt idx="755">
                  <c:v>-7.8193650000000047E-5</c:v>
                </c:pt>
                <c:pt idx="756">
                  <c:v>-2.7454980000000013E-4</c:v>
                </c:pt>
                <c:pt idx="757">
                  <c:v>-2.9651970000000016E-4</c:v>
                </c:pt>
                <c:pt idx="758">
                  <c:v>-1.042829E-4</c:v>
                </c:pt>
                <c:pt idx="759">
                  <c:v>1.0992380000000001E-4</c:v>
                </c:pt>
                <c:pt idx="760">
                  <c:v>1.8407230000000004E-4</c:v>
                </c:pt>
                <c:pt idx="761">
                  <c:v>3.3029070000000017E-5</c:v>
                </c:pt>
                <c:pt idx="762">
                  <c:v>-2.9240040000000009E-4</c:v>
                </c:pt>
                <c:pt idx="763">
                  <c:v>-4.8051780000000019E-4</c:v>
                </c:pt>
                <c:pt idx="764">
                  <c:v>-4.2971240000000004E-4</c:v>
                </c:pt>
                <c:pt idx="765">
                  <c:v>-2.6219170000000018E-4</c:v>
                </c:pt>
                <c:pt idx="766">
                  <c:v>-1.6470020000000006E-4</c:v>
                </c:pt>
                <c:pt idx="767">
                  <c:v>-3.088778000000001E-4</c:v>
                </c:pt>
                <c:pt idx="768">
                  <c:v>-6.3156100000000021E-4</c:v>
                </c:pt>
                <c:pt idx="769">
                  <c:v>-9.4325920000000072E-4</c:v>
                </c:pt>
                <c:pt idx="770">
                  <c:v>-1.1148990000000001E-3</c:v>
                </c:pt>
                <c:pt idx="771">
                  <c:v>-1.1162720000000008E-3</c:v>
                </c:pt>
                <c:pt idx="772">
                  <c:v>-9.8582590000000038E-4</c:v>
                </c:pt>
                <c:pt idx="773">
                  <c:v>-8.2929030000000042E-4</c:v>
                </c:pt>
                <c:pt idx="774">
                  <c:v>-6.631428000000003E-4</c:v>
                </c:pt>
                <c:pt idx="775">
                  <c:v>-5.5466630000000042E-4</c:v>
                </c:pt>
                <c:pt idx="776">
                  <c:v>-5.3406950000000025E-4</c:v>
                </c:pt>
                <c:pt idx="777">
                  <c:v>-4.7365220000000026E-4</c:v>
                </c:pt>
                <c:pt idx="778">
                  <c:v>-3.816532000000001E-4</c:v>
                </c:pt>
                <c:pt idx="779">
                  <c:v>-2.9102720000000009E-4</c:v>
                </c:pt>
                <c:pt idx="780">
                  <c:v>-2.0864000000000006E-4</c:v>
                </c:pt>
                <c:pt idx="781">
                  <c:v>-1.7156580000000004E-4</c:v>
                </c:pt>
                <c:pt idx="782">
                  <c:v>-1.6744640000000005E-4</c:v>
                </c:pt>
                <c:pt idx="783">
                  <c:v>-6.8581810000000029E-5</c:v>
                </c:pt>
                <c:pt idx="784">
                  <c:v>9.7565710000000041E-5</c:v>
                </c:pt>
                <c:pt idx="785">
                  <c:v>1.5660990000000005E-4</c:v>
                </c:pt>
                <c:pt idx="786">
                  <c:v>6.5983950000000021E-5</c:v>
                </c:pt>
                <c:pt idx="787">
                  <c:v>-7.5447410000000026E-5</c:v>
                </c:pt>
                <c:pt idx="788">
                  <c:v>-1.3998400000000006E-4</c:v>
                </c:pt>
                <c:pt idx="789">
                  <c:v>-5.3477490000000024E-5</c:v>
                </c:pt>
                <c:pt idx="790">
                  <c:v>1.5523670000000008E-4</c:v>
                </c:pt>
                <c:pt idx="791">
                  <c:v>2.7744439999999998E-4</c:v>
                </c:pt>
                <c:pt idx="792">
                  <c:v>2.8842940000000018E-4</c:v>
                </c:pt>
                <c:pt idx="793">
                  <c:v>3.4610040000000009E-4</c:v>
                </c:pt>
                <c:pt idx="794">
                  <c:v>4.9027800000000024E-4</c:v>
                </c:pt>
                <c:pt idx="795">
                  <c:v>6.7152990000000044E-4</c:v>
                </c:pt>
                <c:pt idx="796">
                  <c:v>8.1845370000000047E-4</c:v>
                </c:pt>
                <c:pt idx="797">
                  <c:v>7.7588700000000039E-4</c:v>
                </c:pt>
                <c:pt idx="798">
                  <c:v>6.1797820000000032E-4</c:v>
                </c:pt>
                <c:pt idx="799">
                  <c:v>5.1362110000000027E-4</c:v>
                </c:pt>
                <c:pt idx="800">
                  <c:v>4.7517370000000014E-4</c:v>
                </c:pt>
                <c:pt idx="801">
                  <c:v>5.1774040000000018E-4</c:v>
                </c:pt>
                <c:pt idx="802">
                  <c:v>5.7678459999999999E-4</c:v>
                </c:pt>
                <c:pt idx="803">
                  <c:v>5.4245659999999996E-4</c:v>
                </c:pt>
                <c:pt idx="804">
                  <c:v>4.4221879999999987E-4</c:v>
                </c:pt>
                <c:pt idx="805">
                  <c:v>3.6669720000000015E-4</c:v>
                </c:pt>
                <c:pt idx="806">
                  <c:v>3.8729400000000005E-4</c:v>
                </c:pt>
                <c:pt idx="807">
                  <c:v>5.891427000000002E-4</c:v>
                </c:pt>
                <c:pt idx="808">
                  <c:v>8.67886E-4</c:v>
                </c:pt>
                <c:pt idx="809">
                  <c:v>1.0161830000000001E-3</c:v>
                </c:pt>
                <c:pt idx="810">
                  <c:v>9.5439260000000008E-4</c:v>
                </c:pt>
                <c:pt idx="811">
                  <c:v>7.8961820000000025E-4</c:v>
                </c:pt>
                <c:pt idx="812">
                  <c:v>7.1821590000000022E-4</c:v>
                </c:pt>
                <c:pt idx="813">
                  <c:v>8.3081180000000004E-4</c:v>
                </c:pt>
                <c:pt idx="814">
                  <c:v>1.073854E-3</c:v>
                </c:pt>
                <c:pt idx="815">
                  <c:v>1.2152850000000004E-3</c:v>
                </c:pt>
                <c:pt idx="816">
                  <c:v>1.0669880000000005E-3</c:v>
                </c:pt>
                <c:pt idx="817">
                  <c:v>7.319471000000003E-4</c:v>
                </c:pt>
                <c:pt idx="818">
                  <c:v>4.2024890000000016E-4</c:v>
                </c:pt>
                <c:pt idx="819">
                  <c:v>2.019228E-4</c:v>
                </c:pt>
                <c:pt idx="820">
                  <c:v>2.0054970000000011E-4</c:v>
                </c:pt>
                <c:pt idx="821">
                  <c:v>4.9165109999999999E-4</c:v>
                </c:pt>
                <c:pt idx="822">
                  <c:v>8.7612470000000028E-4</c:v>
                </c:pt>
                <c:pt idx="823">
                  <c:v>1.187823E-3</c:v>
                </c:pt>
                <c:pt idx="824">
                  <c:v>1.3567170000000003E-3</c:v>
                </c:pt>
                <c:pt idx="825">
                  <c:v>1.2496130000000001E-3</c:v>
                </c:pt>
                <c:pt idx="826">
                  <c:v>9.2281080000000009E-4</c:v>
                </c:pt>
                <c:pt idx="827">
                  <c:v>6.838879000000003E-4</c:v>
                </c:pt>
                <c:pt idx="828">
                  <c:v>6.3308250000000026E-4</c:v>
                </c:pt>
                <c:pt idx="829">
                  <c:v>6.7976860000000018E-4</c:v>
                </c:pt>
                <c:pt idx="830">
                  <c:v>8.0197630000000025E-4</c:v>
                </c:pt>
                <c:pt idx="831">
                  <c:v>8.9122910000000036E-4</c:v>
                </c:pt>
                <c:pt idx="832">
                  <c:v>7.8412570000000045E-4</c:v>
                </c:pt>
                <c:pt idx="833">
                  <c:v>5.6305340000000002E-4</c:v>
                </c:pt>
                <c:pt idx="834">
                  <c:v>3.8866710000000013E-4</c:v>
                </c:pt>
                <c:pt idx="835">
                  <c:v>3.3648860000000012E-4</c:v>
                </c:pt>
                <c:pt idx="836">
                  <c:v>4.6281559999999982E-4</c:v>
                </c:pt>
                <c:pt idx="837">
                  <c:v>7.4705150000000037E-4</c:v>
                </c:pt>
                <c:pt idx="838">
                  <c:v>9.708700000000002E-4</c:v>
                </c:pt>
                <c:pt idx="839">
                  <c:v>1.028541E-3</c:v>
                </c:pt>
                <c:pt idx="840">
                  <c:v>9.5027320000000079E-4</c:v>
                </c:pt>
                <c:pt idx="841">
                  <c:v>7.4705150000000037E-4</c:v>
                </c:pt>
                <c:pt idx="842">
                  <c:v>5.2872540000000021E-4</c:v>
                </c:pt>
                <c:pt idx="843">
                  <c:v>4.0377149999999988E-4</c:v>
                </c:pt>
                <c:pt idx="844">
                  <c:v>4.2986070000000025E-4</c:v>
                </c:pt>
                <c:pt idx="845">
                  <c:v>6.7015670000000044E-4</c:v>
                </c:pt>
                <c:pt idx="846">
                  <c:v>1.069735E-3</c:v>
                </c:pt>
                <c:pt idx="847">
                  <c:v>1.3869250000000004E-3</c:v>
                </c:pt>
                <c:pt idx="848">
                  <c:v>1.4597009999999999E-3</c:v>
                </c:pt>
                <c:pt idx="849">
                  <c:v>1.3402390000000004E-3</c:v>
                </c:pt>
                <c:pt idx="850">
                  <c:v>1.1383910000000001E-3</c:v>
                </c:pt>
                <c:pt idx="851">
                  <c:v>1.0711080000000001E-3</c:v>
                </c:pt>
                <c:pt idx="852">
                  <c:v>1.2908069999999999E-3</c:v>
                </c:pt>
                <c:pt idx="853">
                  <c:v>1.6546840000000004E-3</c:v>
                </c:pt>
                <c:pt idx="854">
                  <c:v>1.8592790000000001E-3</c:v>
                </c:pt>
                <c:pt idx="855">
                  <c:v>1.8057270000000005E-3</c:v>
                </c:pt>
                <c:pt idx="856">
                  <c:v>1.5283570000000006E-3</c:v>
                </c:pt>
                <c:pt idx="857">
                  <c:v>1.1287790000000001E-3</c:v>
                </c:pt>
                <c:pt idx="858">
                  <c:v>8.6925910000000052E-4</c:v>
                </c:pt>
                <c:pt idx="859">
                  <c:v>8.0609560000000048E-4</c:v>
                </c:pt>
                <c:pt idx="860">
                  <c:v>8.0746870000000044E-4</c:v>
                </c:pt>
                <c:pt idx="861">
                  <c:v>8.9397530000000051E-4</c:v>
                </c:pt>
                <c:pt idx="862">
                  <c:v>1.1356440000000001E-3</c:v>
                </c:pt>
                <c:pt idx="863">
                  <c:v>1.4418499999999999E-3</c:v>
                </c:pt>
                <c:pt idx="864">
                  <c:v>1.70137E-3</c:v>
                </c:pt>
                <c:pt idx="865">
                  <c:v>1.7851300000000004E-3</c:v>
                </c:pt>
                <c:pt idx="866">
                  <c:v>1.5722970000000005E-3</c:v>
                </c:pt>
                <c:pt idx="867">
                  <c:v>1.1603610000000004E-3</c:v>
                </c:pt>
                <c:pt idx="868">
                  <c:v>7.9099130000000043E-4</c:v>
                </c:pt>
                <c:pt idx="869">
                  <c:v>5.589340000000003E-4</c:v>
                </c:pt>
                <c:pt idx="870">
                  <c:v>4.5732310000000034E-4</c:v>
                </c:pt>
                <c:pt idx="871">
                  <c:v>5.3009849999999996E-4</c:v>
                </c:pt>
                <c:pt idx="872">
                  <c:v>7.0723100000000022E-4</c:v>
                </c:pt>
                <c:pt idx="873">
                  <c:v>8.8024410000000076E-4</c:v>
                </c:pt>
                <c:pt idx="874">
                  <c:v>1.0381530000000004E-3</c:v>
                </c:pt>
                <c:pt idx="875">
                  <c:v>1.1411370000000004E-3</c:v>
                </c:pt>
                <c:pt idx="876">
                  <c:v>1.1026900000000001E-3</c:v>
                </c:pt>
                <c:pt idx="877">
                  <c:v>9.4340760000000026E-4</c:v>
                </c:pt>
                <c:pt idx="878">
                  <c:v>7.6490200000000025E-4</c:v>
                </c:pt>
                <c:pt idx="879">
                  <c:v>5.7266520000000048E-4</c:v>
                </c:pt>
                <c:pt idx="880">
                  <c:v>4.6968120000000013E-4</c:v>
                </c:pt>
                <c:pt idx="881">
                  <c:v>5.9326200000000043E-4</c:v>
                </c:pt>
                <c:pt idx="882">
                  <c:v>7.7314070000000042E-4</c:v>
                </c:pt>
                <c:pt idx="883">
                  <c:v>8.5278170000000039E-4</c:v>
                </c:pt>
                <c:pt idx="884">
                  <c:v>9.0221400000000036E-4</c:v>
                </c:pt>
                <c:pt idx="885">
                  <c:v>8.9122910000000036E-4</c:v>
                </c:pt>
                <c:pt idx="886">
                  <c:v>8.1708060000000061E-4</c:v>
                </c:pt>
                <c:pt idx="887">
                  <c:v>8.3767740000000046E-4</c:v>
                </c:pt>
                <c:pt idx="888">
                  <c:v>8.4866230000000035E-4</c:v>
                </c:pt>
                <c:pt idx="889">
                  <c:v>8.0060310000000035E-4</c:v>
                </c:pt>
                <c:pt idx="890">
                  <c:v>8.6651290000000036E-4</c:v>
                </c:pt>
                <c:pt idx="891">
                  <c:v>1.0463919999999999E-3</c:v>
                </c:pt>
                <c:pt idx="892">
                  <c:v>1.2248970000000004E-3</c:v>
                </c:pt>
                <c:pt idx="893">
                  <c:v>1.3306270000000005E-3</c:v>
                </c:pt>
                <c:pt idx="894">
                  <c:v>1.283941E-3</c:v>
                </c:pt>
                <c:pt idx="895">
                  <c:v>1.1040630000000004E-3</c:v>
                </c:pt>
                <c:pt idx="896">
                  <c:v>9.2006460000000048E-4</c:v>
                </c:pt>
                <c:pt idx="897">
                  <c:v>8.5552790000000044E-4</c:v>
                </c:pt>
                <c:pt idx="898">
                  <c:v>9.2830330000000032E-4</c:v>
                </c:pt>
                <c:pt idx="899">
                  <c:v>1.0560030000000005E-3</c:v>
                </c:pt>
                <c:pt idx="900">
                  <c:v>1.1960620000000003E-3</c:v>
                </c:pt>
                <c:pt idx="901">
                  <c:v>1.3292540000000004E-3</c:v>
                </c:pt>
                <c:pt idx="902">
                  <c:v>1.3498510000000004E-3</c:v>
                </c:pt>
                <c:pt idx="903">
                  <c:v>1.2276430000000001E-3</c:v>
                </c:pt>
                <c:pt idx="904">
                  <c:v>1.0381530000000004E-3</c:v>
                </c:pt>
                <c:pt idx="905">
                  <c:v>8.280655000000005E-4</c:v>
                </c:pt>
                <c:pt idx="906">
                  <c:v>7.0723100000000022E-4</c:v>
                </c:pt>
                <c:pt idx="907">
                  <c:v>8.1158810000000049E-4</c:v>
                </c:pt>
                <c:pt idx="908">
                  <c:v>1.0106900000000001E-3</c:v>
                </c:pt>
                <c:pt idx="909">
                  <c:v>1.0971970000000001E-3</c:v>
                </c:pt>
                <c:pt idx="910">
                  <c:v>1.0436449999999999E-3</c:v>
                </c:pt>
                <c:pt idx="911">
                  <c:v>8.3905050000000086E-4</c:v>
                </c:pt>
                <c:pt idx="912">
                  <c:v>5.7815770000000028E-4</c:v>
                </c:pt>
                <c:pt idx="913">
                  <c:v>4.9714360000000033E-4</c:v>
                </c:pt>
                <c:pt idx="914">
                  <c:v>5.6579959999999996E-4</c:v>
                </c:pt>
                <c:pt idx="915">
                  <c:v>6.5917180000000023E-4</c:v>
                </c:pt>
                <c:pt idx="916">
                  <c:v>7.6215579999999998E-4</c:v>
                </c:pt>
                <c:pt idx="917">
                  <c:v>8.2531930000000035E-4</c:v>
                </c:pt>
                <c:pt idx="918">
                  <c:v>8.3355800000000074E-4</c:v>
                </c:pt>
                <c:pt idx="919">
                  <c:v>8.8299030000000037E-4</c:v>
                </c:pt>
                <c:pt idx="920">
                  <c:v>8.8436350000000049E-4</c:v>
                </c:pt>
                <c:pt idx="921">
                  <c:v>7.4293210000000044E-4</c:v>
                </c:pt>
                <c:pt idx="922">
                  <c:v>5.7129209999999997E-4</c:v>
                </c:pt>
                <c:pt idx="923">
                  <c:v>4.545769000000003E-4</c:v>
                </c:pt>
                <c:pt idx="924">
                  <c:v>4.8478550000000001E-4</c:v>
                </c:pt>
                <c:pt idx="925">
                  <c:v>6.2209750000000001E-4</c:v>
                </c:pt>
                <c:pt idx="926">
                  <c:v>6.4818680000000041E-4</c:v>
                </c:pt>
                <c:pt idx="927">
                  <c:v>4.6418870000000017E-4</c:v>
                </c:pt>
                <c:pt idx="928">
                  <c:v>2.1428090000000002E-4</c:v>
                </c:pt>
                <c:pt idx="929">
                  <c:v>8.2461390000000036E-5</c:v>
                </c:pt>
                <c:pt idx="930">
                  <c:v>2.1290780000000008E-4</c:v>
                </c:pt>
                <c:pt idx="931">
                  <c:v>5.0538230000000029E-4</c:v>
                </c:pt>
                <c:pt idx="932">
                  <c:v>6.4406750000000029E-4</c:v>
                </c:pt>
                <c:pt idx="933">
                  <c:v>5.7541150000000002E-4</c:v>
                </c:pt>
                <c:pt idx="934">
                  <c:v>4.1750270000000017E-4</c:v>
                </c:pt>
                <c:pt idx="935">
                  <c:v>3.433542000000001E-4</c:v>
                </c:pt>
                <c:pt idx="936">
                  <c:v>4.9302430000000054E-4</c:v>
                </c:pt>
                <c:pt idx="937">
                  <c:v>7.5803640000000048E-4</c:v>
                </c:pt>
                <c:pt idx="938">
                  <c:v>9.0633340000000062E-4</c:v>
                </c:pt>
                <c:pt idx="939">
                  <c:v>8.8848280000000028E-4</c:v>
                </c:pt>
                <c:pt idx="940">
                  <c:v>7.8275260000000004E-4</c:v>
                </c:pt>
                <c:pt idx="941">
                  <c:v>7.2920090000000025E-4</c:v>
                </c:pt>
                <c:pt idx="942">
                  <c:v>8.5827420000000073E-4</c:v>
                </c:pt>
                <c:pt idx="943">
                  <c:v>1.073854E-3</c:v>
                </c:pt>
                <c:pt idx="944">
                  <c:v>1.219405E-3</c:v>
                </c:pt>
                <c:pt idx="945">
                  <c:v>1.1905690000000005E-3</c:v>
                </c:pt>
                <c:pt idx="946">
                  <c:v>9.8872060000000065E-4</c:v>
                </c:pt>
                <c:pt idx="947">
                  <c:v>7.8549879999999998E-4</c:v>
                </c:pt>
                <c:pt idx="948">
                  <c:v>7.319471000000003E-4</c:v>
                </c:pt>
                <c:pt idx="949">
                  <c:v>8.8710970000000075E-4</c:v>
                </c:pt>
                <c:pt idx="950">
                  <c:v>1.1493760000000001E-3</c:v>
                </c:pt>
                <c:pt idx="951">
                  <c:v>1.2633449999999999E-3</c:v>
                </c:pt>
                <c:pt idx="952">
                  <c:v>1.1383910000000001E-3</c:v>
                </c:pt>
                <c:pt idx="953">
                  <c:v>9.035871E-4</c:v>
                </c:pt>
                <c:pt idx="954">
                  <c:v>6.6741049999999996E-4</c:v>
                </c:pt>
                <c:pt idx="955">
                  <c:v>5.8639640000000002E-4</c:v>
                </c:pt>
                <c:pt idx="956">
                  <c:v>6.1797820000000032E-4</c:v>
                </c:pt>
                <c:pt idx="957">
                  <c:v>5.0126300000000016E-4</c:v>
                </c:pt>
                <c:pt idx="958">
                  <c:v>1.8956470000000011E-4</c:v>
                </c:pt>
                <c:pt idx="959">
                  <c:v>-1.441034E-4</c:v>
                </c:pt>
                <c:pt idx="960">
                  <c:v>-2.9789280000000012E-4</c:v>
                </c:pt>
                <c:pt idx="961">
                  <c:v>-1.5234210000000001E-4</c:v>
                </c:pt>
                <c:pt idx="962">
                  <c:v>2.1016150000000006E-4</c:v>
                </c:pt>
                <c:pt idx="963">
                  <c:v>5.3971029999999999E-4</c:v>
                </c:pt>
                <c:pt idx="964">
                  <c:v>6.6878360000000004E-4</c:v>
                </c:pt>
                <c:pt idx="965">
                  <c:v>5.8502330000000037E-4</c:v>
                </c:pt>
                <c:pt idx="966">
                  <c:v>4.8478550000000001E-4</c:v>
                </c:pt>
                <c:pt idx="967">
                  <c:v>4.545769000000003E-4</c:v>
                </c:pt>
                <c:pt idx="968">
                  <c:v>4.4221879999999987E-4</c:v>
                </c:pt>
                <c:pt idx="969">
                  <c:v>4.3672630000000023E-4</c:v>
                </c:pt>
                <c:pt idx="970">
                  <c:v>4.3260700000000016E-4</c:v>
                </c:pt>
                <c:pt idx="971">
                  <c:v>3.5708540000000012E-4</c:v>
                </c:pt>
                <c:pt idx="972">
                  <c:v>3.0902620000000002E-4</c:v>
                </c:pt>
                <c:pt idx="973">
                  <c:v>3.4610040000000009E-4</c:v>
                </c:pt>
                <c:pt idx="974">
                  <c:v>3.7356280000000014E-4</c:v>
                </c:pt>
                <c:pt idx="975">
                  <c:v>4.5732310000000034E-4</c:v>
                </c:pt>
                <c:pt idx="976">
                  <c:v>6.3994810000000024E-4</c:v>
                </c:pt>
                <c:pt idx="977">
                  <c:v>7.800063000000004E-4</c:v>
                </c:pt>
                <c:pt idx="978">
                  <c:v>8.1570750000000021E-4</c:v>
                </c:pt>
                <c:pt idx="979">
                  <c:v>7.4018590000000039E-4</c:v>
                </c:pt>
                <c:pt idx="980">
                  <c:v>5.3147160000000004E-4</c:v>
                </c:pt>
                <c:pt idx="981">
                  <c:v>3.7356280000000014E-4</c:v>
                </c:pt>
                <c:pt idx="982">
                  <c:v>3.4060790000000002E-4</c:v>
                </c:pt>
                <c:pt idx="983">
                  <c:v>4.1612950000000017E-4</c:v>
                </c:pt>
                <c:pt idx="984">
                  <c:v>5.9051580000000028E-4</c:v>
                </c:pt>
                <c:pt idx="985">
                  <c:v>7.4018590000000039E-4</c:v>
                </c:pt>
                <c:pt idx="986">
                  <c:v>7.6764830000000033E-4</c:v>
                </c:pt>
                <c:pt idx="987">
                  <c:v>7.1821590000000022E-4</c:v>
                </c:pt>
                <c:pt idx="988">
                  <c:v>5.5344149999999996E-4</c:v>
                </c:pt>
                <c:pt idx="989">
                  <c:v>3.3786170000000009E-4</c:v>
                </c:pt>
                <c:pt idx="990">
                  <c:v>2.7332510000000019E-4</c:v>
                </c:pt>
                <c:pt idx="991">
                  <c:v>3.0078750000000012E-4</c:v>
                </c:pt>
                <c:pt idx="992">
                  <c:v>3.7218970000000017E-4</c:v>
                </c:pt>
                <c:pt idx="993">
                  <c:v>4.9165109999999999E-4</c:v>
                </c:pt>
                <c:pt idx="994">
                  <c:v>5.5756090000000044E-4</c:v>
                </c:pt>
              </c:numCache>
            </c:numRef>
          </c:yVal>
          <c:smooth val="1"/>
        </c:ser>
        <c:ser>
          <c:idx val="15"/>
          <c:order val="15"/>
          <c:marker>
            <c:symbol val="none"/>
          </c:marker>
          <c:xVal>
            <c:numRef>
              <c:f>Sheet1!$A$1:$A$995</c:f>
              <c:numCache>
                <c:formatCode>General</c:formatCode>
                <c:ptCount val="995"/>
                <c:pt idx="0">
                  <c:v>7.4850000000000065E-8</c:v>
                </c:pt>
                <c:pt idx="1">
                  <c:v>7.4900000000000069E-8</c:v>
                </c:pt>
                <c:pt idx="2">
                  <c:v>7.4950000000000085E-8</c:v>
                </c:pt>
                <c:pt idx="3">
                  <c:v>7.5000000000000063E-8</c:v>
                </c:pt>
                <c:pt idx="4">
                  <c:v>7.5050000000000053E-8</c:v>
                </c:pt>
                <c:pt idx="5">
                  <c:v>7.5100000000000057E-8</c:v>
                </c:pt>
                <c:pt idx="6">
                  <c:v>7.5150000000000061E-8</c:v>
                </c:pt>
                <c:pt idx="7">
                  <c:v>7.5200000000000051E-8</c:v>
                </c:pt>
                <c:pt idx="8">
                  <c:v>7.5250000000000055E-8</c:v>
                </c:pt>
                <c:pt idx="9">
                  <c:v>7.5300000000000085E-8</c:v>
                </c:pt>
                <c:pt idx="10">
                  <c:v>7.5350000000000049E-8</c:v>
                </c:pt>
                <c:pt idx="11">
                  <c:v>7.540000000000008E-8</c:v>
                </c:pt>
                <c:pt idx="12">
                  <c:v>7.5450000000000057E-8</c:v>
                </c:pt>
                <c:pt idx="13">
                  <c:v>7.5500000000000061E-8</c:v>
                </c:pt>
                <c:pt idx="14">
                  <c:v>7.5550000000000051E-8</c:v>
                </c:pt>
                <c:pt idx="15">
                  <c:v>7.5600000000000055E-8</c:v>
                </c:pt>
                <c:pt idx="16">
                  <c:v>7.5650000000000059E-8</c:v>
                </c:pt>
                <c:pt idx="17">
                  <c:v>7.5700000000000049E-8</c:v>
                </c:pt>
                <c:pt idx="18">
                  <c:v>7.5750000000000079E-8</c:v>
                </c:pt>
                <c:pt idx="19">
                  <c:v>7.5800000000000057E-8</c:v>
                </c:pt>
                <c:pt idx="20">
                  <c:v>7.5850000000000087E-8</c:v>
                </c:pt>
                <c:pt idx="21">
                  <c:v>7.5900000000000064E-8</c:v>
                </c:pt>
                <c:pt idx="22">
                  <c:v>7.5950000000000055E-8</c:v>
                </c:pt>
                <c:pt idx="23">
                  <c:v>7.6000000000000085E-8</c:v>
                </c:pt>
                <c:pt idx="24">
                  <c:v>7.6050000000000062E-8</c:v>
                </c:pt>
                <c:pt idx="25">
                  <c:v>7.6100000000000053E-8</c:v>
                </c:pt>
                <c:pt idx="26">
                  <c:v>7.6150000000000057E-8</c:v>
                </c:pt>
                <c:pt idx="27">
                  <c:v>7.6200000000000047E-8</c:v>
                </c:pt>
                <c:pt idx="28">
                  <c:v>7.6250000000000038E-8</c:v>
                </c:pt>
                <c:pt idx="29">
                  <c:v>7.6300000000000055E-8</c:v>
                </c:pt>
                <c:pt idx="30">
                  <c:v>7.6350000000000085E-8</c:v>
                </c:pt>
                <c:pt idx="31">
                  <c:v>7.6400000000000062E-8</c:v>
                </c:pt>
                <c:pt idx="32">
                  <c:v>7.6450000000000053E-8</c:v>
                </c:pt>
                <c:pt idx="33">
                  <c:v>7.6500000000000056E-8</c:v>
                </c:pt>
                <c:pt idx="34">
                  <c:v>7.655000000000006E-8</c:v>
                </c:pt>
                <c:pt idx="35">
                  <c:v>7.6600000000000051E-8</c:v>
                </c:pt>
                <c:pt idx="36">
                  <c:v>7.6650000000000054E-8</c:v>
                </c:pt>
                <c:pt idx="37">
                  <c:v>7.6700000000000085E-8</c:v>
                </c:pt>
                <c:pt idx="38">
                  <c:v>7.6750000000000062E-8</c:v>
                </c:pt>
                <c:pt idx="39">
                  <c:v>7.6800000000000052E-8</c:v>
                </c:pt>
                <c:pt idx="40">
                  <c:v>7.6850000000000056E-8</c:v>
                </c:pt>
                <c:pt idx="41">
                  <c:v>7.690000000000006E-8</c:v>
                </c:pt>
                <c:pt idx="42">
                  <c:v>7.695000000000005E-8</c:v>
                </c:pt>
                <c:pt idx="43">
                  <c:v>7.7000000000000081E-8</c:v>
                </c:pt>
                <c:pt idx="44">
                  <c:v>7.7050000000000084E-8</c:v>
                </c:pt>
                <c:pt idx="45">
                  <c:v>7.7100000000000088E-8</c:v>
                </c:pt>
                <c:pt idx="46">
                  <c:v>7.7150000000000065E-8</c:v>
                </c:pt>
                <c:pt idx="47">
                  <c:v>7.7200000000000056E-8</c:v>
                </c:pt>
                <c:pt idx="48">
                  <c:v>7.725000000000006E-8</c:v>
                </c:pt>
                <c:pt idx="49">
                  <c:v>7.730000000000005E-8</c:v>
                </c:pt>
                <c:pt idx="50">
                  <c:v>7.7350000000000081E-8</c:v>
                </c:pt>
                <c:pt idx="51">
                  <c:v>7.7400000000000084E-8</c:v>
                </c:pt>
                <c:pt idx="52">
                  <c:v>7.7450000000000088E-8</c:v>
                </c:pt>
                <c:pt idx="53">
                  <c:v>7.7500000000000065E-8</c:v>
                </c:pt>
                <c:pt idx="54">
                  <c:v>7.7550000000000056E-8</c:v>
                </c:pt>
                <c:pt idx="55">
                  <c:v>7.7600000000000086E-8</c:v>
                </c:pt>
                <c:pt idx="56">
                  <c:v>7.765000000000005E-8</c:v>
                </c:pt>
                <c:pt idx="57">
                  <c:v>7.770000000000008E-8</c:v>
                </c:pt>
                <c:pt idx="58">
                  <c:v>7.7750000000000084E-8</c:v>
                </c:pt>
                <c:pt idx="59">
                  <c:v>7.7800000000000088E-8</c:v>
                </c:pt>
                <c:pt idx="60">
                  <c:v>7.7850000000000065E-8</c:v>
                </c:pt>
                <c:pt idx="61">
                  <c:v>7.7900000000000056E-8</c:v>
                </c:pt>
                <c:pt idx="62">
                  <c:v>7.7950000000000086E-8</c:v>
                </c:pt>
                <c:pt idx="63">
                  <c:v>7.8000000000000063E-8</c:v>
                </c:pt>
                <c:pt idx="64">
                  <c:v>7.8050000000000054E-8</c:v>
                </c:pt>
                <c:pt idx="65">
                  <c:v>7.8100000000000071E-8</c:v>
                </c:pt>
                <c:pt idx="66">
                  <c:v>7.8150000000000061E-8</c:v>
                </c:pt>
                <c:pt idx="67">
                  <c:v>7.8200000000000052E-8</c:v>
                </c:pt>
                <c:pt idx="68">
                  <c:v>7.8250000000000055E-8</c:v>
                </c:pt>
                <c:pt idx="69">
                  <c:v>7.8300000000000086E-8</c:v>
                </c:pt>
                <c:pt idx="70">
                  <c:v>7.835000000000005E-8</c:v>
                </c:pt>
                <c:pt idx="71">
                  <c:v>7.8400000000000054E-8</c:v>
                </c:pt>
                <c:pt idx="72">
                  <c:v>7.8450000000000057E-8</c:v>
                </c:pt>
                <c:pt idx="73">
                  <c:v>7.8500000000000061E-8</c:v>
                </c:pt>
                <c:pt idx="74">
                  <c:v>7.8550000000000052E-8</c:v>
                </c:pt>
                <c:pt idx="75">
                  <c:v>7.8600000000000055E-8</c:v>
                </c:pt>
                <c:pt idx="76">
                  <c:v>7.8650000000000059E-8</c:v>
                </c:pt>
                <c:pt idx="77">
                  <c:v>7.870000000000005E-8</c:v>
                </c:pt>
                <c:pt idx="78">
                  <c:v>7.875000000000008E-8</c:v>
                </c:pt>
                <c:pt idx="79">
                  <c:v>7.8800000000000057E-8</c:v>
                </c:pt>
                <c:pt idx="80">
                  <c:v>7.8850000000000087E-8</c:v>
                </c:pt>
                <c:pt idx="81">
                  <c:v>7.8900000000000065E-8</c:v>
                </c:pt>
                <c:pt idx="82">
                  <c:v>7.8950000000000055E-8</c:v>
                </c:pt>
                <c:pt idx="83">
                  <c:v>7.9000000000000085E-8</c:v>
                </c:pt>
                <c:pt idx="84">
                  <c:v>7.9050000000000049E-8</c:v>
                </c:pt>
                <c:pt idx="85">
                  <c:v>7.910000000000008E-8</c:v>
                </c:pt>
                <c:pt idx="86">
                  <c:v>7.9150000000000057E-8</c:v>
                </c:pt>
                <c:pt idx="87">
                  <c:v>7.9200000000000087E-8</c:v>
                </c:pt>
                <c:pt idx="88">
                  <c:v>7.9250000000000064E-8</c:v>
                </c:pt>
                <c:pt idx="89">
                  <c:v>7.9300000000000081E-8</c:v>
                </c:pt>
                <c:pt idx="90">
                  <c:v>7.9350000000000098E-8</c:v>
                </c:pt>
                <c:pt idx="91">
                  <c:v>7.9400000000000076E-8</c:v>
                </c:pt>
                <c:pt idx="92">
                  <c:v>7.9450000000000079E-8</c:v>
                </c:pt>
                <c:pt idx="93">
                  <c:v>7.9500000000000083E-8</c:v>
                </c:pt>
                <c:pt idx="94">
                  <c:v>7.9550000000000087E-8</c:v>
                </c:pt>
                <c:pt idx="95">
                  <c:v>7.9600000000000064E-8</c:v>
                </c:pt>
                <c:pt idx="96">
                  <c:v>7.9650000000000055E-8</c:v>
                </c:pt>
                <c:pt idx="97">
                  <c:v>7.9700000000000098E-8</c:v>
                </c:pt>
                <c:pt idx="98">
                  <c:v>7.9750000000000089E-8</c:v>
                </c:pt>
                <c:pt idx="99">
                  <c:v>7.9800000000000079E-8</c:v>
                </c:pt>
                <c:pt idx="100">
                  <c:v>7.9850000000000083E-8</c:v>
                </c:pt>
                <c:pt idx="101">
                  <c:v>7.9900000000000087E-8</c:v>
                </c:pt>
                <c:pt idx="102">
                  <c:v>7.9950000000000051E-8</c:v>
                </c:pt>
                <c:pt idx="103">
                  <c:v>8.0000000000000068E-8</c:v>
                </c:pt>
                <c:pt idx="104">
                  <c:v>8.0050000000000085E-8</c:v>
                </c:pt>
                <c:pt idx="105">
                  <c:v>8.0100000000000089E-8</c:v>
                </c:pt>
                <c:pt idx="106">
                  <c:v>8.0150000000000092E-8</c:v>
                </c:pt>
                <c:pt idx="107">
                  <c:v>8.020000000000007E-8</c:v>
                </c:pt>
                <c:pt idx="108">
                  <c:v>8.0250000000000073E-8</c:v>
                </c:pt>
                <c:pt idx="109">
                  <c:v>8.0300000000000077E-8</c:v>
                </c:pt>
                <c:pt idx="110">
                  <c:v>8.0350000000000068E-8</c:v>
                </c:pt>
                <c:pt idx="111">
                  <c:v>8.0400000000000058E-8</c:v>
                </c:pt>
                <c:pt idx="112">
                  <c:v>8.0450000000000088E-8</c:v>
                </c:pt>
                <c:pt idx="113">
                  <c:v>8.0500000000000092E-8</c:v>
                </c:pt>
                <c:pt idx="114">
                  <c:v>8.0550000000000109E-8</c:v>
                </c:pt>
                <c:pt idx="115">
                  <c:v>8.0600000000000073E-8</c:v>
                </c:pt>
                <c:pt idx="116">
                  <c:v>8.0650000000000103E-8</c:v>
                </c:pt>
                <c:pt idx="117">
                  <c:v>8.0700000000000081E-8</c:v>
                </c:pt>
                <c:pt idx="118">
                  <c:v>8.0750000000000084E-8</c:v>
                </c:pt>
                <c:pt idx="119">
                  <c:v>8.0800000000000088E-8</c:v>
                </c:pt>
                <c:pt idx="120">
                  <c:v>8.0850000000000092E-8</c:v>
                </c:pt>
                <c:pt idx="121">
                  <c:v>8.0900000000000069E-8</c:v>
                </c:pt>
                <c:pt idx="122">
                  <c:v>8.0950000000000073E-8</c:v>
                </c:pt>
                <c:pt idx="123">
                  <c:v>8.100000000000009E-8</c:v>
                </c:pt>
                <c:pt idx="124">
                  <c:v>8.1050000000000081E-8</c:v>
                </c:pt>
                <c:pt idx="125">
                  <c:v>8.1100000000000071E-8</c:v>
                </c:pt>
                <c:pt idx="126">
                  <c:v>8.1150000000000088E-8</c:v>
                </c:pt>
                <c:pt idx="127">
                  <c:v>8.1200000000000079E-8</c:v>
                </c:pt>
                <c:pt idx="128">
                  <c:v>8.1250000000000069E-8</c:v>
                </c:pt>
                <c:pt idx="129">
                  <c:v>8.1300000000000046E-8</c:v>
                </c:pt>
                <c:pt idx="130">
                  <c:v>8.1350000000000063E-8</c:v>
                </c:pt>
                <c:pt idx="131">
                  <c:v>8.1400000000000041E-8</c:v>
                </c:pt>
                <c:pt idx="132">
                  <c:v>8.1450000000000071E-8</c:v>
                </c:pt>
                <c:pt idx="133">
                  <c:v>8.1500000000000075E-8</c:v>
                </c:pt>
                <c:pt idx="134">
                  <c:v>8.1550000000000105E-8</c:v>
                </c:pt>
                <c:pt idx="135">
                  <c:v>8.1600000000000069E-8</c:v>
                </c:pt>
                <c:pt idx="136">
                  <c:v>8.1650000000000086E-8</c:v>
                </c:pt>
                <c:pt idx="137">
                  <c:v>8.170000000000009E-8</c:v>
                </c:pt>
                <c:pt idx="138">
                  <c:v>8.175000000000008E-8</c:v>
                </c:pt>
                <c:pt idx="139">
                  <c:v>8.1800000000000071E-8</c:v>
                </c:pt>
                <c:pt idx="140">
                  <c:v>8.1850000000000074E-8</c:v>
                </c:pt>
                <c:pt idx="141">
                  <c:v>8.1900000000000078E-8</c:v>
                </c:pt>
                <c:pt idx="142">
                  <c:v>8.1950000000000069E-8</c:v>
                </c:pt>
                <c:pt idx="143">
                  <c:v>8.2000000000000059E-8</c:v>
                </c:pt>
                <c:pt idx="144">
                  <c:v>8.2050000000000076E-8</c:v>
                </c:pt>
                <c:pt idx="145">
                  <c:v>8.210000000000004E-8</c:v>
                </c:pt>
                <c:pt idx="146">
                  <c:v>8.2150000000000071E-8</c:v>
                </c:pt>
                <c:pt idx="147">
                  <c:v>8.2200000000000048E-8</c:v>
                </c:pt>
                <c:pt idx="148">
                  <c:v>8.2250000000000091E-8</c:v>
                </c:pt>
                <c:pt idx="149">
                  <c:v>8.2300000000000055E-8</c:v>
                </c:pt>
                <c:pt idx="150">
                  <c:v>8.2350000000000072E-8</c:v>
                </c:pt>
                <c:pt idx="151">
                  <c:v>8.2400000000000063E-8</c:v>
                </c:pt>
                <c:pt idx="152">
                  <c:v>8.245000000000004E-8</c:v>
                </c:pt>
                <c:pt idx="153">
                  <c:v>8.250000000000007E-8</c:v>
                </c:pt>
                <c:pt idx="154">
                  <c:v>8.2550000000000074E-8</c:v>
                </c:pt>
                <c:pt idx="155">
                  <c:v>8.2600000000000091E-8</c:v>
                </c:pt>
                <c:pt idx="156">
                  <c:v>8.2650000000000082E-8</c:v>
                </c:pt>
                <c:pt idx="157">
                  <c:v>8.2700000000000072E-8</c:v>
                </c:pt>
                <c:pt idx="158">
                  <c:v>8.2750000000000076E-8</c:v>
                </c:pt>
                <c:pt idx="159">
                  <c:v>8.2800000000000053E-8</c:v>
                </c:pt>
                <c:pt idx="160">
                  <c:v>8.285000000000007E-8</c:v>
                </c:pt>
                <c:pt idx="161">
                  <c:v>8.2900000000000061E-8</c:v>
                </c:pt>
                <c:pt idx="162">
                  <c:v>8.2950000000000078E-8</c:v>
                </c:pt>
                <c:pt idx="163">
                  <c:v>8.3000000000000081E-8</c:v>
                </c:pt>
                <c:pt idx="164">
                  <c:v>8.3050000000000085E-8</c:v>
                </c:pt>
                <c:pt idx="165">
                  <c:v>8.3100000000000089E-8</c:v>
                </c:pt>
                <c:pt idx="166">
                  <c:v>8.3150000000000106E-8</c:v>
                </c:pt>
                <c:pt idx="167">
                  <c:v>8.320000000000007E-8</c:v>
                </c:pt>
                <c:pt idx="168">
                  <c:v>8.3250000000000087E-8</c:v>
                </c:pt>
                <c:pt idx="169">
                  <c:v>8.3300000000000091E-8</c:v>
                </c:pt>
                <c:pt idx="170">
                  <c:v>8.3350000000000081E-8</c:v>
                </c:pt>
                <c:pt idx="171">
                  <c:v>8.3400000000000072E-8</c:v>
                </c:pt>
                <c:pt idx="172">
                  <c:v>8.3450000000000102E-8</c:v>
                </c:pt>
                <c:pt idx="173">
                  <c:v>8.3500000000000106E-8</c:v>
                </c:pt>
                <c:pt idx="174">
                  <c:v>8.355000000000011E-8</c:v>
                </c:pt>
                <c:pt idx="175">
                  <c:v>8.3600000000000087E-8</c:v>
                </c:pt>
                <c:pt idx="176">
                  <c:v>8.3650000000000104E-8</c:v>
                </c:pt>
                <c:pt idx="177">
                  <c:v>8.3700000000000081E-8</c:v>
                </c:pt>
                <c:pt idx="178">
                  <c:v>8.3750000000000111E-8</c:v>
                </c:pt>
                <c:pt idx="179">
                  <c:v>8.3800000000000102E-8</c:v>
                </c:pt>
                <c:pt idx="180">
                  <c:v>8.3850000000000106E-8</c:v>
                </c:pt>
                <c:pt idx="181">
                  <c:v>8.3900000000000083E-8</c:v>
                </c:pt>
                <c:pt idx="182">
                  <c:v>8.3950000000000087E-8</c:v>
                </c:pt>
                <c:pt idx="183">
                  <c:v>8.400000000000009E-8</c:v>
                </c:pt>
                <c:pt idx="184">
                  <c:v>8.4050000000000107E-8</c:v>
                </c:pt>
                <c:pt idx="185">
                  <c:v>8.4100000000000071E-8</c:v>
                </c:pt>
                <c:pt idx="186">
                  <c:v>8.4150000000000102E-8</c:v>
                </c:pt>
                <c:pt idx="187">
                  <c:v>8.4200000000000092E-8</c:v>
                </c:pt>
                <c:pt idx="188">
                  <c:v>8.4250000000000083E-8</c:v>
                </c:pt>
                <c:pt idx="189">
                  <c:v>8.4300000000000073E-8</c:v>
                </c:pt>
                <c:pt idx="190">
                  <c:v>8.4350000000000077E-8</c:v>
                </c:pt>
                <c:pt idx="191">
                  <c:v>8.4400000000000054E-8</c:v>
                </c:pt>
                <c:pt idx="192">
                  <c:v>8.4450000000000071E-8</c:v>
                </c:pt>
                <c:pt idx="193">
                  <c:v>8.4500000000000102E-8</c:v>
                </c:pt>
                <c:pt idx="194">
                  <c:v>8.4550000000000145E-8</c:v>
                </c:pt>
                <c:pt idx="195">
                  <c:v>8.4600000000000083E-8</c:v>
                </c:pt>
                <c:pt idx="196">
                  <c:v>8.4650000000000113E-8</c:v>
                </c:pt>
                <c:pt idx="197">
                  <c:v>8.4700000000000103E-8</c:v>
                </c:pt>
                <c:pt idx="198">
                  <c:v>8.4750000000000107E-8</c:v>
                </c:pt>
                <c:pt idx="199">
                  <c:v>8.4800000000000071E-8</c:v>
                </c:pt>
                <c:pt idx="200">
                  <c:v>8.4850000000000101E-8</c:v>
                </c:pt>
                <c:pt idx="201">
                  <c:v>8.4900000000000132E-8</c:v>
                </c:pt>
                <c:pt idx="202">
                  <c:v>8.4950000000000082E-8</c:v>
                </c:pt>
                <c:pt idx="203">
                  <c:v>8.5000000000000073E-8</c:v>
                </c:pt>
                <c:pt idx="204">
                  <c:v>8.5050000000000103E-8</c:v>
                </c:pt>
                <c:pt idx="205">
                  <c:v>8.5100000000000067E-8</c:v>
                </c:pt>
                <c:pt idx="206">
                  <c:v>8.5150000000000084E-8</c:v>
                </c:pt>
                <c:pt idx="207">
                  <c:v>8.5200000000000075E-8</c:v>
                </c:pt>
                <c:pt idx="208">
                  <c:v>8.5250000000000092E-8</c:v>
                </c:pt>
                <c:pt idx="209">
                  <c:v>8.5300000000000069E-8</c:v>
                </c:pt>
                <c:pt idx="210">
                  <c:v>8.5350000000000073E-8</c:v>
                </c:pt>
                <c:pt idx="211">
                  <c:v>8.5400000000000076E-8</c:v>
                </c:pt>
                <c:pt idx="212">
                  <c:v>8.5450000000000067E-8</c:v>
                </c:pt>
                <c:pt idx="213">
                  <c:v>8.5500000000000084E-8</c:v>
                </c:pt>
                <c:pt idx="214">
                  <c:v>8.5550000000000088E-8</c:v>
                </c:pt>
                <c:pt idx="215">
                  <c:v>8.5600000000000118E-8</c:v>
                </c:pt>
                <c:pt idx="216">
                  <c:v>8.5650000000000109E-8</c:v>
                </c:pt>
                <c:pt idx="217">
                  <c:v>8.5700000000000073E-8</c:v>
                </c:pt>
                <c:pt idx="218">
                  <c:v>8.5750000000000103E-8</c:v>
                </c:pt>
                <c:pt idx="219">
                  <c:v>8.580000000000008E-8</c:v>
                </c:pt>
                <c:pt idx="220">
                  <c:v>8.5850000000000084E-8</c:v>
                </c:pt>
                <c:pt idx="221">
                  <c:v>8.5900000000000074E-8</c:v>
                </c:pt>
                <c:pt idx="222">
                  <c:v>8.5950000000000091E-8</c:v>
                </c:pt>
                <c:pt idx="223">
                  <c:v>8.6000000000000069E-8</c:v>
                </c:pt>
                <c:pt idx="224">
                  <c:v>8.6050000000000072E-8</c:v>
                </c:pt>
                <c:pt idx="225">
                  <c:v>8.6100000000000089E-8</c:v>
                </c:pt>
                <c:pt idx="226">
                  <c:v>8.615000000000008E-8</c:v>
                </c:pt>
                <c:pt idx="227">
                  <c:v>8.620000000000007E-8</c:v>
                </c:pt>
                <c:pt idx="228">
                  <c:v>8.6250000000000074E-8</c:v>
                </c:pt>
                <c:pt idx="229">
                  <c:v>8.6300000000000078E-8</c:v>
                </c:pt>
                <c:pt idx="230">
                  <c:v>8.6350000000000068E-8</c:v>
                </c:pt>
                <c:pt idx="231">
                  <c:v>8.6400000000000059E-8</c:v>
                </c:pt>
                <c:pt idx="232">
                  <c:v>8.6450000000000076E-8</c:v>
                </c:pt>
                <c:pt idx="233">
                  <c:v>8.650000000000008E-8</c:v>
                </c:pt>
                <c:pt idx="234">
                  <c:v>8.6550000000000083E-8</c:v>
                </c:pt>
                <c:pt idx="235">
                  <c:v>8.6600000000000074E-8</c:v>
                </c:pt>
                <c:pt idx="236">
                  <c:v>8.6650000000000104E-8</c:v>
                </c:pt>
                <c:pt idx="237">
                  <c:v>8.6700000000000068E-8</c:v>
                </c:pt>
                <c:pt idx="238">
                  <c:v>8.6750000000000085E-8</c:v>
                </c:pt>
                <c:pt idx="239">
                  <c:v>8.6800000000000089E-8</c:v>
                </c:pt>
                <c:pt idx="240">
                  <c:v>8.685000000000008E-8</c:v>
                </c:pt>
                <c:pt idx="241">
                  <c:v>8.690000000000007E-8</c:v>
                </c:pt>
                <c:pt idx="242">
                  <c:v>8.6950000000000074E-8</c:v>
                </c:pt>
                <c:pt idx="243">
                  <c:v>8.7000000000000091E-8</c:v>
                </c:pt>
                <c:pt idx="244">
                  <c:v>8.7050000000000081E-8</c:v>
                </c:pt>
                <c:pt idx="245">
                  <c:v>8.7100000000000059E-8</c:v>
                </c:pt>
                <c:pt idx="246">
                  <c:v>8.7150000000000089E-8</c:v>
                </c:pt>
                <c:pt idx="247">
                  <c:v>8.720000000000004E-8</c:v>
                </c:pt>
                <c:pt idx="248">
                  <c:v>8.725000000000007E-8</c:v>
                </c:pt>
                <c:pt idx="249">
                  <c:v>8.7300000000000047E-8</c:v>
                </c:pt>
                <c:pt idx="250">
                  <c:v>8.7350000000000064E-8</c:v>
                </c:pt>
                <c:pt idx="251">
                  <c:v>8.7400000000000041E-8</c:v>
                </c:pt>
                <c:pt idx="252">
                  <c:v>8.7450000000000072E-8</c:v>
                </c:pt>
                <c:pt idx="253">
                  <c:v>8.7500000000000089E-8</c:v>
                </c:pt>
                <c:pt idx="254">
                  <c:v>8.7550000000000106E-8</c:v>
                </c:pt>
                <c:pt idx="255">
                  <c:v>8.760000000000007E-8</c:v>
                </c:pt>
                <c:pt idx="256">
                  <c:v>8.7650000000000087E-8</c:v>
                </c:pt>
                <c:pt idx="257">
                  <c:v>8.770000000000009E-8</c:v>
                </c:pt>
                <c:pt idx="258">
                  <c:v>8.7750000000000081E-8</c:v>
                </c:pt>
                <c:pt idx="259">
                  <c:v>8.7800000000000072E-8</c:v>
                </c:pt>
                <c:pt idx="260">
                  <c:v>8.7850000000000089E-8</c:v>
                </c:pt>
                <c:pt idx="261">
                  <c:v>8.7900000000000053E-8</c:v>
                </c:pt>
                <c:pt idx="262">
                  <c:v>8.795000000000007E-8</c:v>
                </c:pt>
                <c:pt idx="263">
                  <c:v>8.8000000000000087E-8</c:v>
                </c:pt>
                <c:pt idx="264">
                  <c:v>8.8050000000000104E-8</c:v>
                </c:pt>
                <c:pt idx="265">
                  <c:v>8.8100000000000081E-8</c:v>
                </c:pt>
                <c:pt idx="266">
                  <c:v>8.8150000000000111E-8</c:v>
                </c:pt>
                <c:pt idx="267">
                  <c:v>8.8200000000000102E-8</c:v>
                </c:pt>
                <c:pt idx="268">
                  <c:v>8.8250000000000105E-8</c:v>
                </c:pt>
                <c:pt idx="269">
                  <c:v>8.8300000000000069E-8</c:v>
                </c:pt>
                <c:pt idx="270">
                  <c:v>8.8350000000000086E-8</c:v>
                </c:pt>
                <c:pt idx="271">
                  <c:v>8.840000000000009E-8</c:v>
                </c:pt>
                <c:pt idx="272">
                  <c:v>8.8450000000000081E-8</c:v>
                </c:pt>
                <c:pt idx="273">
                  <c:v>8.8500000000000111E-8</c:v>
                </c:pt>
                <c:pt idx="274">
                  <c:v>8.8550000000000128E-8</c:v>
                </c:pt>
                <c:pt idx="275">
                  <c:v>8.8600000000000145E-8</c:v>
                </c:pt>
                <c:pt idx="276">
                  <c:v>8.8650000000000109E-8</c:v>
                </c:pt>
                <c:pt idx="277">
                  <c:v>8.8700000000000086E-8</c:v>
                </c:pt>
                <c:pt idx="278">
                  <c:v>8.8750000000000116E-8</c:v>
                </c:pt>
                <c:pt idx="279">
                  <c:v>8.880000000000008E-8</c:v>
                </c:pt>
                <c:pt idx="280">
                  <c:v>8.8850000000000111E-8</c:v>
                </c:pt>
                <c:pt idx="281">
                  <c:v>8.8900000000000101E-8</c:v>
                </c:pt>
                <c:pt idx="282">
                  <c:v>8.8950000000000105E-8</c:v>
                </c:pt>
                <c:pt idx="283">
                  <c:v>8.9000000000000082E-8</c:v>
                </c:pt>
                <c:pt idx="284">
                  <c:v>8.9050000000000086E-8</c:v>
                </c:pt>
                <c:pt idx="285">
                  <c:v>8.910000000000009E-8</c:v>
                </c:pt>
                <c:pt idx="286">
                  <c:v>8.9150000000000107E-8</c:v>
                </c:pt>
                <c:pt idx="287">
                  <c:v>8.9200000000000071E-8</c:v>
                </c:pt>
                <c:pt idx="288">
                  <c:v>8.9250000000000088E-8</c:v>
                </c:pt>
                <c:pt idx="289">
                  <c:v>8.9300000000000105E-8</c:v>
                </c:pt>
                <c:pt idx="290">
                  <c:v>8.9350000000000082E-8</c:v>
                </c:pt>
                <c:pt idx="291">
                  <c:v>8.9400000000000073E-8</c:v>
                </c:pt>
                <c:pt idx="292">
                  <c:v>8.9450000000000076E-8</c:v>
                </c:pt>
                <c:pt idx="293">
                  <c:v>8.9500000000000107E-8</c:v>
                </c:pt>
                <c:pt idx="294">
                  <c:v>8.955000000000011E-8</c:v>
                </c:pt>
                <c:pt idx="295">
                  <c:v>8.9600000000000088E-8</c:v>
                </c:pt>
                <c:pt idx="296">
                  <c:v>8.9650000000000131E-8</c:v>
                </c:pt>
                <c:pt idx="297">
                  <c:v>8.9700000000000082E-8</c:v>
                </c:pt>
                <c:pt idx="298">
                  <c:v>8.9750000000000125E-8</c:v>
                </c:pt>
                <c:pt idx="299">
                  <c:v>8.9800000000000103E-8</c:v>
                </c:pt>
                <c:pt idx="300">
                  <c:v>8.9850000000000106E-8</c:v>
                </c:pt>
                <c:pt idx="301">
                  <c:v>8.9900000000000084E-8</c:v>
                </c:pt>
                <c:pt idx="302">
                  <c:v>8.9950000000000087E-8</c:v>
                </c:pt>
                <c:pt idx="303">
                  <c:v>9.0000000000000104E-8</c:v>
                </c:pt>
                <c:pt idx="304">
                  <c:v>9.0050000000000082E-8</c:v>
                </c:pt>
                <c:pt idx="305">
                  <c:v>9.0100000000000072E-8</c:v>
                </c:pt>
                <c:pt idx="306">
                  <c:v>9.0150000000000102E-8</c:v>
                </c:pt>
                <c:pt idx="307">
                  <c:v>9.0200000000000067E-8</c:v>
                </c:pt>
                <c:pt idx="308">
                  <c:v>9.0250000000000084E-8</c:v>
                </c:pt>
                <c:pt idx="309">
                  <c:v>9.0300000000000074E-8</c:v>
                </c:pt>
                <c:pt idx="310">
                  <c:v>9.0350000000000078E-8</c:v>
                </c:pt>
                <c:pt idx="311">
                  <c:v>9.0400000000000068E-8</c:v>
                </c:pt>
                <c:pt idx="312">
                  <c:v>9.0450000000000072E-8</c:v>
                </c:pt>
                <c:pt idx="313">
                  <c:v>9.0500000000000102E-8</c:v>
                </c:pt>
                <c:pt idx="314">
                  <c:v>9.0550000000000106E-8</c:v>
                </c:pt>
                <c:pt idx="315">
                  <c:v>9.0600000000000083E-8</c:v>
                </c:pt>
                <c:pt idx="316">
                  <c:v>9.0650000000000087E-8</c:v>
                </c:pt>
                <c:pt idx="317">
                  <c:v>9.0700000000000091E-8</c:v>
                </c:pt>
                <c:pt idx="318">
                  <c:v>9.0750000000000108E-8</c:v>
                </c:pt>
                <c:pt idx="319">
                  <c:v>9.0800000000000072E-8</c:v>
                </c:pt>
                <c:pt idx="320">
                  <c:v>9.0850000000000102E-8</c:v>
                </c:pt>
                <c:pt idx="321">
                  <c:v>9.0900000000000079E-8</c:v>
                </c:pt>
                <c:pt idx="322">
                  <c:v>9.0950000000000083E-8</c:v>
                </c:pt>
                <c:pt idx="323">
                  <c:v>9.1000000000000074E-8</c:v>
                </c:pt>
                <c:pt idx="324">
                  <c:v>9.1050000000000104E-8</c:v>
                </c:pt>
                <c:pt idx="325">
                  <c:v>9.1100000000000055E-8</c:v>
                </c:pt>
                <c:pt idx="326">
                  <c:v>9.1150000000000072E-8</c:v>
                </c:pt>
                <c:pt idx="327">
                  <c:v>9.1200000000000089E-8</c:v>
                </c:pt>
                <c:pt idx="328">
                  <c:v>9.1250000000000079E-8</c:v>
                </c:pt>
                <c:pt idx="329">
                  <c:v>9.130000000000007E-8</c:v>
                </c:pt>
                <c:pt idx="330">
                  <c:v>9.1350000000000074E-8</c:v>
                </c:pt>
                <c:pt idx="331">
                  <c:v>9.1400000000000077E-8</c:v>
                </c:pt>
                <c:pt idx="332">
                  <c:v>9.1450000000000068E-8</c:v>
                </c:pt>
                <c:pt idx="333">
                  <c:v>9.1500000000000085E-8</c:v>
                </c:pt>
                <c:pt idx="334">
                  <c:v>9.1550000000000128E-8</c:v>
                </c:pt>
                <c:pt idx="335">
                  <c:v>9.1600000000000092E-8</c:v>
                </c:pt>
                <c:pt idx="336">
                  <c:v>9.1650000000000109E-8</c:v>
                </c:pt>
                <c:pt idx="337">
                  <c:v>9.1700000000000073E-8</c:v>
                </c:pt>
                <c:pt idx="338">
                  <c:v>9.1750000000000104E-8</c:v>
                </c:pt>
                <c:pt idx="339">
                  <c:v>9.1800000000000068E-8</c:v>
                </c:pt>
                <c:pt idx="340">
                  <c:v>9.1850000000000085E-8</c:v>
                </c:pt>
                <c:pt idx="341">
                  <c:v>9.1900000000000088E-8</c:v>
                </c:pt>
                <c:pt idx="342">
                  <c:v>9.1950000000000092E-8</c:v>
                </c:pt>
                <c:pt idx="343">
                  <c:v>9.2000000000000069E-8</c:v>
                </c:pt>
                <c:pt idx="344">
                  <c:v>9.2050000000000073E-8</c:v>
                </c:pt>
                <c:pt idx="345">
                  <c:v>9.210000000000009E-8</c:v>
                </c:pt>
                <c:pt idx="346">
                  <c:v>9.2150000000000081E-8</c:v>
                </c:pt>
                <c:pt idx="347">
                  <c:v>9.2200000000000071E-8</c:v>
                </c:pt>
                <c:pt idx="348">
                  <c:v>9.2250000000000088E-8</c:v>
                </c:pt>
                <c:pt idx="349">
                  <c:v>9.2300000000000079E-8</c:v>
                </c:pt>
                <c:pt idx="350">
                  <c:v>9.2350000000000069E-8</c:v>
                </c:pt>
                <c:pt idx="351">
                  <c:v>9.2400000000000047E-8</c:v>
                </c:pt>
                <c:pt idx="352">
                  <c:v>9.2450000000000064E-8</c:v>
                </c:pt>
                <c:pt idx="353">
                  <c:v>9.2500000000000081E-8</c:v>
                </c:pt>
                <c:pt idx="354">
                  <c:v>9.2550000000000084E-8</c:v>
                </c:pt>
                <c:pt idx="355">
                  <c:v>9.2600000000000088E-8</c:v>
                </c:pt>
                <c:pt idx="356">
                  <c:v>9.2650000000000105E-8</c:v>
                </c:pt>
                <c:pt idx="357">
                  <c:v>9.2700000000000069E-8</c:v>
                </c:pt>
                <c:pt idx="358">
                  <c:v>9.2750000000000086E-8</c:v>
                </c:pt>
                <c:pt idx="359">
                  <c:v>9.280000000000009E-8</c:v>
                </c:pt>
                <c:pt idx="360">
                  <c:v>9.285000000000008E-8</c:v>
                </c:pt>
                <c:pt idx="361">
                  <c:v>9.2900000000000071E-8</c:v>
                </c:pt>
                <c:pt idx="362">
                  <c:v>9.2950000000000075E-8</c:v>
                </c:pt>
                <c:pt idx="363">
                  <c:v>9.3000000000000105E-8</c:v>
                </c:pt>
                <c:pt idx="364">
                  <c:v>9.3050000000000109E-8</c:v>
                </c:pt>
                <c:pt idx="365">
                  <c:v>9.3100000000000086E-8</c:v>
                </c:pt>
                <c:pt idx="366">
                  <c:v>9.3150000000000103E-8</c:v>
                </c:pt>
                <c:pt idx="367">
                  <c:v>9.320000000000008E-8</c:v>
                </c:pt>
                <c:pt idx="368">
                  <c:v>9.325000000000011E-8</c:v>
                </c:pt>
                <c:pt idx="369">
                  <c:v>9.3300000000000074E-8</c:v>
                </c:pt>
                <c:pt idx="370">
                  <c:v>9.3350000000000105E-8</c:v>
                </c:pt>
                <c:pt idx="371">
                  <c:v>9.3400000000000082E-8</c:v>
                </c:pt>
                <c:pt idx="372">
                  <c:v>9.3450000000000086E-8</c:v>
                </c:pt>
                <c:pt idx="373">
                  <c:v>9.3500000000000103E-8</c:v>
                </c:pt>
                <c:pt idx="374">
                  <c:v>9.355000000000012E-8</c:v>
                </c:pt>
                <c:pt idx="375">
                  <c:v>9.360000000000011E-8</c:v>
                </c:pt>
                <c:pt idx="376">
                  <c:v>9.3650000000000114E-8</c:v>
                </c:pt>
                <c:pt idx="377">
                  <c:v>9.3700000000000144E-8</c:v>
                </c:pt>
                <c:pt idx="378">
                  <c:v>9.3750000000000108E-8</c:v>
                </c:pt>
                <c:pt idx="379">
                  <c:v>9.3800000000000086E-8</c:v>
                </c:pt>
                <c:pt idx="380">
                  <c:v>9.3850000000000129E-8</c:v>
                </c:pt>
                <c:pt idx="381">
                  <c:v>9.3900000000000106E-8</c:v>
                </c:pt>
                <c:pt idx="382">
                  <c:v>9.395000000000011E-8</c:v>
                </c:pt>
                <c:pt idx="383">
                  <c:v>9.4000000000000087E-8</c:v>
                </c:pt>
                <c:pt idx="384">
                  <c:v>9.4050000000000104E-8</c:v>
                </c:pt>
                <c:pt idx="385">
                  <c:v>9.4100000000000082E-8</c:v>
                </c:pt>
                <c:pt idx="386">
                  <c:v>9.4150000000000085E-8</c:v>
                </c:pt>
                <c:pt idx="387">
                  <c:v>9.4200000000000089E-8</c:v>
                </c:pt>
                <c:pt idx="388">
                  <c:v>9.4250000000000106E-8</c:v>
                </c:pt>
                <c:pt idx="389">
                  <c:v>9.430000000000007E-8</c:v>
                </c:pt>
                <c:pt idx="390">
                  <c:v>9.4350000000000087E-8</c:v>
                </c:pt>
                <c:pt idx="391">
                  <c:v>9.4400000000000091E-8</c:v>
                </c:pt>
                <c:pt idx="392">
                  <c:v>9.4450000000000081E-8</c:v>
                </c:pt>
                <c:pt idx="393">
                  <c:v>9.4500000000000125E-8</c:v>
                </c:pt>
                <c:pt idx="394">
                  <c:v>9.4550000000000129E-8</c:v>
                </c:pt>
                <c:pt idx="395">
                  <c:v>9.4600000000000106E-8</c:v>
                </c:pt>
                <c:pt idx="396">
                  <c:v>9.465000000000011E-8</c:v>
                </c:pt>
                <c:pt idx="397">
                  <c:v>9.4700000000000087E-8</c:v>
                </c:pt>
                <c:pt idx="398">
                  <c:v>9.4750000000000104E-8</c:v>
                </c:pt>
                <c:pt idx="399">
                  <c:v>9.4800000000000081E-8</c:v>
                </c:pt>
                <c:pt idx="400">
                  <c:v>9.4850000000000125E-8</c:v>
                </c:pt>
                <c:pt idx="401">
                  <c:v>9.4900000000000102E-8</c:v>
                </c:pt>
                <c:pt idx="402">
                  <c:v>9.4950000000000106E-8</c:v>
                </c:pt>
                <c:pt idx="403">
                  <c:v>9.5000000000000083E-8</c:v>
                </c:pt>
                <c:pt idx="404">
                  <c:v>9.5050000000000087E-8</c:v>
                </c:pt>
                <c:pt idx="405">
                  <c:v>9.5100000000000091E-8</c:v>
                </c:pt>
                <c:pt idx="406">
                  <c:v>9.5150000000000081E-8</c:v>
                </c:pt>
                <c:pt idx="407">
                  <c:v>9.5200000000000072E-8</c:v>
                </c:pt>
                <c:pt idx="408">
                  <c:v>9.5250000000000102E-8</c:v>
                </c:pt>
                <c:pt idx="409">
                  <c:v>9.5300000000000092E-8</c:v>
                </c:pt>
                <c:pt idx="410">
                  <c:v>9.5350000000000083E-8</c:v>
                </c:pt>
                <c:pt idx="411">
                  <c:v>9.5400000000000073E-8</c:v>
                </c:pt>
                <c:pt idx="412">
                  <c:v>9.5450000000000077E-8</c:v>
                </c:pt>
                <c:pt idx="413">
                  <c:v>9.5500000000000107E-8</c:v>
                </c:pt>
                <c:pt idx="414">
                  <c:v>9.5550000000000111E-8</c:v>
                </c:pt>
                <c:pt idx="415">
                  <c:v>9.5600000000000102E-8</c:v>
                </c:pt>
                <c:pt idx="416">
                  <c:v>9.5650000000000105E-8</c:v>
                </c:pt>
                <c:pt idx="417">
                  <c:v>9.5700000000000083E-8</c:v>
                </c:pt>
                <c:pt idx="418">
                  <c:v>9.5750000000000086E-8</c:v>
                </c:pt>
                <c:pt idx="419">
                  <c:v>9.580000000000009E-8</c:v>
                </c:pt>
                <c:pt idx="420">
                  <c:v>9.5850000000000107E-8</c:v>
                </c:pt>
                <c:pt idx="421">
                  <c:v>9.5900000000000071E-8</c:v>
                </c:pt>
                <c:pt idx="422">
                  <c:v>9.5950000000000101E-8</c:v>
                </c:pt>
                <c:pt idx="423">
                  <c:v>9.6000000000000132E-8</c:v>
                </c:pt>
                <c:pt idx="424">
                  <c:v>9.6050000000000083E-8</c:v>
                </c:pt>
                <c:pt idx="425">
                  <c:v>9.6100000000000073E-8</c:v>
                </c:pt>
                <c:pt idx="426">
                  <c:v>9.6150000000000103E-8</c:v>
                </c:pt>
                <c:pt idx="427">
                  <c:v>9.6200000000000067E-8</c:v>
                </c:pt>
                <c:pt idx="428">
                  <c:v>9.6250000000000084E-8</c:v>
                </c:pt>
                <c:pt idx="429">
                  <c:v>9.6300000000000075E-8</c:v>
                </c:pt>
                <c:pt idx="430">
                  <c:v>9.6350000000000092E-8</c:v>
                </c:pt>
                <c:pt idx="431">
                  <c:v>9.6400000000000069E-8</c:v>
                </c:pt>
                <c:pt idx="432">
                  <c:v>9.6450000000000073E-8</c:v>
                </c:pt>
                <c:pt idx="433">
                  <c:v>9.6500000000000103E-8</c:v>
                </c:pt>
                <c:pt idx="434">
                  <c:v>9.6550000000000107E-8</c:v>
                </c:pt>
                <c:pt idx="435">
                  <c:v>9.6600000000000084E-8</c:v>
                </c:pt>
                <c:pt idx="436">
                  <c:v>9.6650000000000088E-8</c:v>
                </c:pt>
                <c:pt idx="437">
                  <c:v>9.6700000000000118E-8</c:v>
                </c:pt>
                <c:pt idx="438">
                  <c:v>9.6750000000000109E-8</c:v>
                </c:pt>
                <c:pt idx="439">
                  <c:v>9.6800000000000073E-8</c:v>
                </c:pt>
                <c:pt idx="440">
                  <c:v>9.6850000000000103E-8</c:v>
                </c:pt>
                <c:pt idx="441">
                  <c:v>9.6900000000000067E-8</c:v>
                </c:pt>
                <c:pt idx="442">
                  <c:v>9.6950000000000084E-8</c:v>
                </c:pt>
                <c:pt idx="443">
                  <c:v>9.7000000000000074E-8</c:v>
                </c:pt>
                <c:pt idx="444">
                  <c:v>9.7050000000000091E-8</c:v>
                </c:pt>
                <c:pt idx="445">
                  <c:v>9.7100000000000069E-8</c:v>
                </c:pt>
                <c:pt idx="446">
                  <c:v>9.7150000000000073E-8</c:v>
                </c:pt>
                <c:pt idx="447">
                  <c:v>9.720000000000009E-8</c:v>
                </c:pt>
                <c:pt idx="448">
                  <c:v>9.725000000000008E-8</c:v>
                </c:pt>
                <c:pt idx="449">
                  <c:v>9.7300000000000071E-8</c:v>
                </c:pt>
                <c:pt idx="450">
                  <c:v>9.7350000000000074E-8</c:v>
                </c:pt>
                <c:pt idx="451">
                  <c:v>9.7400000000000078E-8</c:v>
                </c:pt>
                <c:pt idx="452">
                  <c:v>9.7450000000000069E-8</c:v>
                </c:pt>
                <c:pt idx="453">
                  <c:v>9.7500000000000072E-8</c:v>
                </c:pt>
                <c:pt idx="454">
                  <c:v>9.7550000000000103E-8</c:v>
                </c:pt>
                <c:pt idx="455">
                  <c:v>9.760000000000008E-8</c:v>
                </c:pt>
                <c:pt idx="456">
                  <c:v>9.7650000000000084E-8</c:v>
                </c:pt>
                <c:pt idx="457">
                  <c:v>9.7700000000000074E-8</c:v>
                </c:pt>
                <c:pt idx="458">
                  <c:v>9.7750000000000104E-8</c:v>
                </c:pt>
                <c:pt idx="459">
                  <c:v>9.7800000000000068E-8</c:v>
                </c:pt>
                <c:pt idx="460">
                  <c:v>9.7850000000000085E-8</c:v>
                </c:pt>
                <c:pt idx="461">
                  <c:v>9.7900000000000089E-8</c:v>
                </c:pt>
                <c:pt idx="462">
                  <c:v>9.795000000000008E-8</c:v>
                </c:pt>
                <c:pt idx="463">
                  <c:v>9.800000000000011E-8</c:v>
                </c:pt>
                <c:pt idx="464">
                  <c:v>9.8050000000000114E-8</c:v>
                </c:pt>
                <c:pt idx="465">
                  <c:v>9.8100000000000104E-8</c:v>
                </c:pt>
                <c:pt idx="466">
                  <c:v>9.8150000000000108E-8</c:v>
                </c:pt>
                <c:pt idx="467">
                  <c:v>9.8200000000000085E-8</c:v>
                </c:pt>
                <c:pt idx="468">
                  <c:v>9.8250000000000129E-8</c:v>
                </c:pt>
                <c:pt idx="469">
                  <c:v>9.830000000000008E-8</c:v>
                </c:pt>
                <c:pt idx="470">
                  <c:v>9.835000000000011E-8</c:v>
                </c:pt>
                <c:pt idx="471">
                  <c:v>9.8400000000000074E-8</c:v>
                </c:pt>
                <c:pt idx="472">
                  <c:v>9.8450000000000104E-8</c:v>
                </c:pt>
                <c:pt idx="473">
                  <c:v>9.8500000000000108E-8</c:v>
                </c:pt>
                <c:pt idx="474">
                  <c:v>9.8550000000000138E-8</c:v>
                </c:pt>
                <c:pt idx="475">
                  <c:v>9.8600000000000129E-8</c:v>
                </c:pt>
                <c:pt idx="476">
                  <c:v>9.8650000000000119E-8</c:v>
                </c:pt>
                <c:pt idx="477">
                  <c:v>9.870000000000011E-8</c:v>
                </c:pt>
                <c:pt idx="478">
                  <c:v>9.8750000000000113E-8</c:v>
                </c:pt>
                <c:pt idx="479">
                  <c:v>9.8800000000000104E-8</c:v>
                </c:pt>
                <c:pt idx="480">
                  <c:v>9.8850000000000108E-8</c:v>
                </c:pt>
                <c:pt idx="481">
                  <c:v>9.8900000000000085E-8</c:v>
                </c:pt>
                <c:pt idx="482">
                  <c:v>9.8950000000000128E-8</c:v>
                </c:pt>
                <c:pt idx="483">
                  <c:v>9.9000000000000106E-8</c:v>
                </c:pt>
                <c:pt idx="484">
                  <c:v>9.9050000000000109E-8</c:v>
                </c:pt>
                <c:pt idx="485">
                  <c:v>9.9100000000000087E-8</c:v>
                </c:pt>
                <c:pt idx="486">
                  <c:v>9.9150000000000104E-8</c:v>
                </c:pt>
                <c:pt idx="487">
                  <c:v>9.9200000000000081E-8</c:v>
                </c:pt>
                <c:pt idx="488">
                  <c:v>9.9250000000000085E-8</c:v>
                </c:pt>
                <c:pt idx="489">
                  <c:v>9.9300000000000088E-8</c:v>
                </c:pt>
                <c:pt idx="490">
                  <c:v>9.9350000000000105E-8</c:v>
                </c:pt>
                <c:pt idx="491">
                  <c:v>9.940000000000007E-8</c:v>
                </c:pt>
                <c:pt idx="492">
                  <c:v>9.9450000000000087E-8</c:v>
                </c:pt>
                <c:pt idx="493">
                  <c:v>9.9500000000000103E-8</c:v>
                </c:pt>
                <c:pt idx="494">
                  <c:v>9.955000000000012E-8</c:v>
                </c:pt>
                <c:pt idx="495">
                  <c:v>9.9600000000000111E-8</c:v>
                </c:pt>
                <c:pt idx="496">
                  <c:v>9.9650000000000128E-8</c:v>
                </c:pt>
                <c:pt idx="497">
                  <c:v>9.9700000000000145E-8</c:v>
                </c:pt>
                <c:pt idx="498">
                  <c:v>9.9750000000000109E-8</c:v>
                </c:pt>
                <c:pt idx="499">
                  <c:v>9.9800000000000086E-8</c:v>
                </c:pt>
                <c:pt idx="500">
                  <c:v>9.9850000000000103E-8</c:v>
                </c:pt>
                <c:pt idx="501">
                  <c:v>9.9900000000000081E-8</c:v>
                </c:pt>
                <c:pt idx="502">
                  <c:v>9.9950000000000111E-8</c:v>
                </c:pt>
                <c:pt idx="503">
                  <c:v>1.0000000000000009E-7</c:v>
                </c:pt>
                <c:pt idx="504">
                  <c:v>1.0005000000000008E-7</c:v>
                </c:pt>
                <c:pt idx="505">
                  <c:v>1.0010000000000006E-7</c:v>
                </c:pt>
                <c:pt idx="506">
                  <c:v>1.0015000000000005E-7</c:v>
                </c:pt>
                <c:pt idx="507">
                  <c:v>1.0020000000000009E-7</c:v>
                </c:pt>
                <c:pt idx="508">
                  <c:v>1.0025000000000005E-7</c:v>
                </c:pt>
                <c:pt idx="509">
                  <c:v>1.0030000000000004E-7</c:v>
                </c:pt>
                <c:pt idx="510">
                  <c:v>1.0035000000000005E-7</c:v>
                </c:pt>
                <c:pt idx="511">
                  <c:v>1.0040000000000008E-7</c:v>
                </c:pt>
                <c:pt idx="512">
                  <c:v>1.0045000000000006E-7</c:v>
                </c:pt>
                <c:pt idx="513">
                  <c:v>1.0050000000000005E-7</c:v>
                </c:pt>
                <c:pt idx="514">
                  <c:v>1.0055000000000005E-7</c:v>
                </c:pt>
                <c:pt idx="515">
                  <c:v>1.0060000000000008E-7</c:v>
                </c:pt>
                <c:pt idx="516">
                  <c:v>1.0065000000000006E-7</c:v>
                </c:pt>
                <c:pt idx="517">
                  <c:v>1.0070000000000005E-7</c:v>
                </c:pt>
                <c:pt idx="518">
                  <c:v>1.0075000000000005E-7</c:v>
                </c:pt>
                <c:pt idx="519">
                  <c:v>1.0080000000000008E-7</c:v>
                </c:pt>
                <c:pt idx="520">
                  <c:v>1.0085000000000006E-7</c:v>
                </c:pt>
                <c:pt idx="521">
                  <c:v>1.0090000000000005E-7</c:v>
                </c:pt>
                <c:pt idx="522">
                  <c:v>1.0095000000000004E-7</c:v>
                </c:pt>
                <c:pt idx="523">
                  <c:v>1.0100000000000008E-7</c:v>
                </c:pt>
                <c:pt idx="524">
                  <c:v>1.0105000000000006E-7</c:v>
                </c:pt>
                <c:pt idx="525">
                  <c:v>1.0110000000000005E-7</c:v>
                </c:pt>
                <c:pt idx="526">
                  <c:v>1.0115000000000004E-7</c:v>
                </c:pt>
                <c:pt idx="527">
                  <c:v>1.0120000000000009E-7</c:v>
                </c:pt>
                <c:pt idx="528">
                  <c:v>1.0125000000000008E-7</c:v>
                </c:pt>
                <c:pt idx="529">
                  <c:v>1.0130000000000005E-7</c:v>
                </c:pt>
                <c:pt idx="530">
                  <c:v>1.0135000000000004E-7</c:v>
                </c:pt>
                <c:pt idx="531">
                  <c:v>1.0140000000000006E-7</c:v>
                </c:pt>
                <c:pt idx="532">
                  <c:v>1.0145000000000008E-7</c:v>
                </c:pt>
                <c:pt idx="533">
                  <c:v>1.0150000000000006E-7</c:v>
                </c:pt>
                <c:pt idx="534">
                  <c:v>1.0155000000000005E-7</c:v>
                </c:pt>
                <c:pt idx="535">
                  <c:v>1.0160000000000009E-7</c:v>
                </c:pt>
                <c:pt idx="536">
                  <c:v>1.0165000000000008E-7</c:v>
                </c:pt>
                <c:pt idx="537">
                  <c:v>1.0170000000000006E-7</c:v>
                </c:pt>
                <c:pt idx="538">
                  <c:v>1.0175000000000005E-7</c:v>
                </c:pt>
                <c:pt idx="539">
                  <c:v>1.0180000000000009E-7</c:v>
                </c:pt>
                <c:pt idx="540">
                  <c:v>1.0185000000000008E-7</c:v>
                </c:pt>
                <c:pt idx="541">
                  <c:v>1.0190000000000006E-7</c:v>
                </c:pt>
                <c:pt idx="542">
                  <c:v>1.0195000000000005E-7</c:v>
                </c:pt>
                <c:pt idx="543">
                  <c:v>1.0200000000000008E-7</c:v>
                </c:pt>
                <c:pt idx="544">
                  <c:v>1.0205000000000006E-7</c:v>
                </c:pt>
                <c:pt idx="545">
                  <c:v>1.0210000000000005E-7</c:v>
                </c:pt>
                <c:pt idx="546">
                  <c:v>1.0215000000000005E-7</c:v>
                </c:pt>
                <c:pt idx="547">
                  <c:v>1.0220000000000008E-7</c:v>
                </c:pt>
                <c:pt idx="548">
                  <c:v>1.0225000000000006E-7</c:v>
                </c:pt>
                <c:pt idx="549">
                  <c:v>1.0230000000000008E-7</c:v>
                </c:pt>
                <c:pt idx="550">
                  <c:v>1.0235000000000005E-7</c:v>
                </c:pt>
                <c:pt idx="551">
                  <c:v>1.0240000000000008E-7</c:v>
                </c:pt>
                <c:pt idx="552">
                  <c:v>1.0245000000000006E-7</c:v>
                </c:pt>
                <c:pt idx="553">
                  <c:v>1.0250000000000005E-7</c:v>
                </c:pt>
                <c:pt idx="554">
                  <c:v>1.0255000000000004E-7</c:v>
                </c:pt>
                <c:pt idx="555">
                  <c:v>1.0260000000000008E-7</c:v>
                </c:pt>
                <c:pt idx="556">
                  <c:v>1.0265000000000008E-7</c:v>
                </c:pt>
                <c:pt idx="557">
                  <c:v>1.0270000000000005E-7</c:v>
                </c:pt>
                <c:pt idx="558">
                  <c:v>1.0275000000000004E-7</c:v>
                </c:pt>
                <c:pt idx="559">
                  <c:v>1.0280000000000009E-7</c:v>
                </c:pt>
                <c:pt idx="560">
                  <c:v>1.0285000000000008E-7</c:v>
                </c:pt>
                <c:pt idx="561">
                  <c:v>1.0290000000000005E-7</c:v>
                </c:pt>
                <c:pt idx="562">
                  <c:v>1.0295000000000005E-7</c:v>
                </c:pt>
                <c:pt idx="563">
                  <c:v>1.0300000000000009E-7</c:v>
                </c:pt>
                <c:pt idx="564">
                  <c:v>1.0305000000000008E-7</c:v>
                </c:pt>
                <c:pt idx="565">
                  <c:v>1.0310000000000006E-7</c:v>
                </c:pt>
                <c:pt idx="566">
                  <c:v>1.0315000000000005E-7</c:v>
                </c:pt>
                <c:pt idx="567">
                  <c:v>1.0320000000000009E-7</c:v>
                </c:pt>
                <c:pt idx="568">
                  <c:v>1.0325000000000008E-7</c:v>
                </c:pt>
                <c:pt idx="569">
                  <c:v>1.0330000000000006E-7</c:v>
                </c:pt>
                <c:pt idx="570">
                  <c:v>1.0335000000000005E-7</c:v>
                </c:pt>
                <c:pt idx="571">
                  <c:v>1.0340000000000009E-7</c:v>
                </c:pt>
                <c:pt idx="572">
                  <c:v>1.0345000000000008E-7</c:v>
                </c:pt>
                <c:pt idx="573">
                  <c:v>1.0350000000000006E-7</c:v>
                </c:pt>
                <c:pt idx="574">
                  <c:v>1.0355000000000005E-7</c:v>
                </c:pt>
                <c:pt idx="575">
                  <c:v>1.0360000000000009E-7</c:v>
                </c:pt>
                <c:pt idx="576">
                  <c:v>1.0365000000000006E-7</c:v>
                </c:pt>
                <c:pt idx="577">
                  <c:v>1.0370000000000007E-7</c:v>
                </c:pt>
                <c:pt idx="578">
                  <c:v>1.0375000000000005E-7</c:v>
                </c:pt>
                <c:pt idx="579">
                  <c:v>1.0380000000000008E-7</c:v>
                </c:pt>
                <c:pt idx="580">
                  <c:v>1.0385000000000006E-7</c:v>
                </c:pt>
                <c:pt idx="581">
                  <c:v>1.0390000000000008E-7</c:v>
                </c:pt>
                <c:pt idx="582">
                  <c:v>1.0395000000000005E-7</c:v>
                </c:pt>
                <c:pt idx="583">
                  <c:v>1.0400000000000008E-7</c:v>
                </c:pt>
                <c:pt idx="584">
                  <c:v>1.0405000000000009E-7</c:v>
                </c:pt>
                <c:pt idx="585">
                  <c:v>1.0410000000000008E-7</c:v>
                </c:pt>
                <c:pt idx="586">
                  <c:v>1.0415000000000006E-7</c:v>
                </c:pt>
                <c:pt idx="587">
                  <c:v>1.0420000000000009E-7</c:v>
                </c:pt>
                <c:pt idx="588">
                  <c:v>1.0425000000000008E-7</c:v>
                </c:pt>
                <c:pt idx="589">
                  <c:v>1.0430000000000005E-7</c:v>
                </c:pt>
                <c:pt idx="590">
                  <c:v>1.0435000000000004E-7</c:v>
                </c:pt>
                <c:pt idx="591">
                  <c:v>1.0440000000000009E-7</c:v>
                </c:pt>
                <c:pt idx="592">
                  <c:v>1.0445000000000008E-7</c:v>
                </c:pt>
                <c:pt idx="593">
                  <c:v>1.0450000000000006E-7</c:v>
                </c:pt>
                <c:pt idx="594">
                  <c:v>1.0455000000000005E-7</c:v>
                </c:pt>
                <c:pt idx="595">
                  <c:v>1.0460000000000009E-7</c:v>
                </c:pt>
                <c:pt idx="596">
                  <c:v>1.0465000000000008E-7</c:v>
                </c:pt>
                <c:pt idx="597">
                  <c:v>1.0470000000000006E-7</c:v>
                </c:pt>
                <c:pt idx="598">
                  <c:v>1.0475000000000005E-7</c:v>
                </c:pt>
                <c:pt idx="599">
                  <c:v>1.0480000000000009E-7</c:v>
                </c:pt>
                <c:pt idx="600">
                  <c:v>1.0485000000000008E-7</c:v>
                </c:pt>
                <c:pt idx="601">
                  <c:v>1.0490000000000006E-7</c:v>
                </c:pt>
                <c:pt idx="602">
                  <c:v>1.0495000000000005E-7</c:v>
                </c:pt>
                <c:pt idx="603">
                  <c:v>1.0500000000000009E-7</c:v>
                </c:pt>
                <c:pt idx="604">
                  <c:v>1.0505000000000008E-7</c:v>
                </c:pt>
                <c:pt idx="605">
                  <c:v>1.0510000000000006E-7</c:v>
                </c:pt>
                <c:pt idx="606">
                  <c:v>1.0515000000000005E-7</c:v>
                </c:pt>
                <c:pt idx="607">
                  <c:v>1.0520000000000009E-7</c:v>
                </c:pt>
                <c:pt idx="608">
                  <c:v>1.0525000000000009E-7</c:v>
                </c:pt>
                <c:pt idx="609">
                  <c:v>1.0530000000000008E-7</c:v>
                </c:pt>
                <c:pt idx="610">
                  <c:v>1.0535000000000005E-7</c:v>
                </c:pt>
                <c:pt idx="611">
                  <c:v>1.0540000000000008E-7</c:v>
                </c:pt>
                <c:pt idx="612">
                  <c:v>1.0545000000000006E-7</c:v>
                </c:pt>
                <c:pt idx="613">
                  <c:v>1.0550000000000008E-7</c:v>
                </c:pt>
                <c:pt idx="614">
                  <c:v>1.0555000000000006E-7</c:v>
                </c:pt>
                <c:pt idx="615">
                  <c:v>1.0560000000000009E-7</c:v>
                </c:pt>
                <c:pt idx="616">
                  <c:v>1.0565000000000009E-7</c:v>
                </c:pt>
                <c:pt idx="617">
                  <c:v>1.0570000000000008E-7</c:v>
                </c:pt>
                <c:pt idx="618">
                  <c:v>1.0575000000000006E-7</c:v>
                </c:pt>
                <c:pt idx="619">
                  <c:v>1.0580000000000009E-7</c:v>
                </c:pt>
                <c:pt idx="620">
                  <c:v>1.0585000000000009E-7</c:v>
                </c:pt>
                <c:pt idx="621">
                  <c:v>1.0590000000000008E-7</c:v>
                </c:pt>
                <c:pt idx="622">
                  <c:v>1.0595000000000005E-7</c:v>
                </c:pt>
                <c:pt idx="623">
                  <c:v>1.0600000000000009E-7</c:v>
                </c:pt>
                <c:pt idx="624">
                  <c:v>1.0605000000000008E-7</c:v>
                </c:pt>
                <c:pt idx="625">
                  <c:v>1.0610000000000006E-7</c:v>
                </c:pt>
                <c:pt idx="626">
                  <c:v>1.0615000000000005E-7</c:v>
                </c:pt>
                <c:pt idx="627">
                  <c:v>1.0620000000000009E-7</c:v>
                </c:pt>
                <c:pt idx="628">
                  <c:v>1.0625000000000008E-7</c:v>
                </c:pt>
                <c:pt idx="629">
                  <c:v>1.0630000000000006E-7</c:v>
                </c:pt>
                <c:pt idx="630">
                  <c:v>1.0635000000000008E-7</c:v>
                </c:pt>
                <c:pt idx="631">
                  <c:v>1.0640000000000009E-7</c:v>
                </c:pt>
                <c:pt idx="632">
                  <c:v>1.0645000000000008E-7</c:v>
                </c:pt>
                <c:pt idx="633">
                  <c:v>1.0650000000000006E-7</c:v>
                </c:pt>
                <c:pt idx="634">
                  <c:v>1.0655000000000005E-7</c:v>
                </c:pt>
                <c:pt idx="635">
                  <c:v>1.0660000000000009E-7</c:v>
                </c:pt>
                <c:pt idx="636">
                  <c:v>1.0665000000000008E-7</c:v>
                </c:pt>
                <c:pt idx="637">
                  <c:v>1.0670000000000008E-7</c:v>
                </c:pt>
                <c:pt idx="638">
                  <c:v>1.0675000000000005E-7</c:v>
                </c:pt>
                <c:pt idx="639">
                  <c:v>1.068000000000001E-7</c:v>
                </c:pt>
                <c:pt idx="640">
                  <c:v>1.0685000000000009E-7</c:v>
                </c:pt>
                <c:pt idx="641">
                  <c:v>1.0690000000000008E-7</c:v>
                </c:pt>
                <c:pt idx="642">
                  <c:v>1.0695000000000005E-7</c:v>
                </c:pt>
                <c:pt idx="643">
                  <c:v>1.070000000000001E-7</c:v>
                </c:pt>
                <c:pt idx="644">
                  <c:v>1.0705000000000009E-7</c:v>
                </c:pt>
                <c:pt idx="645">
                  <c:v>1.0710000000000008E-7</c:v>
                </c:pt>
                <c:pt idx="646">
                  <c:v>1.0715000000000006E-7</c:v>
                </c:pt>
                <c:pt idx="647">
                  <c:v>1.0720000000000009E-7</c:v>
                </c:pt>
                <c:pt idx="648">
                  <c:v>1.0725000000000009E-7</c:v>
                </c:pt>
                <c:pt idx="649">
                  <c:v>1.0730000000000008E-7</c:v>
                </c:pt>
                <c:pt idx="650">
                  <c:v>1.0735000000000006E-7</c:v>
                </c:pt>
                <c:pt idx="651">
                  <c:v>1.0740000000000009E-7</c:v>
                </c:pt>
                <c:pt idx="652">
                  <c:v>1.0745000000000009E-7</c:v>
                </c:pt>
                <c:pt idx="653">
                  <c:v>1.0750000000000008E-7</c:v>
                </c:pt>
                <c:pt idx="654">
                  <c:v>1.0755000000000006E-7</c:v>
                </c:pt>
                <c:pt idx="655">
                  <c:v>1.0760000000000009E-7</c:v>
                </c:pt>
                <c:pt idx="656">
                  <c:v>1.0765000000000009E-7</c:v>
                </c:pt>
                <c:pt idx="657">
                  <c:v>1.0770000000000006E-7</c:v>
                </c:pt>
                <c:pt idx="658">
                  <c:v>1.0775000000000007E-7</c:v>
                </c:pt>
                <c:pt idx="659">
                  <c:v>1.0780000000000009E-7</c:v>
                </c:pt>
                <c:pt idx="660">
                  <c:v>1.0785000000000008E-7</c:v>
                </c:pt>
                <c:pt idx="661">
                  <c:v>1.0790000000000006E-7</c:v>
                </c:pt>
                <c:pt idx="662">
                  <c:v>1.0795000000000008E-7</c:v>
                </c:pt>
                <c:pt idx="663">
                  <c:v>1.0800000000000009E-7</c:v>
                </c:pt>
                <c:pt idx="664">
                  <c:v>1.0805000000000008E-7</c:v>
                </c:pt>
                <c:pt idx="665">
                  <c:v>1.0810000000000006E-7</c:v>
                </c:pt>
                <c:pt idx="666">
                  <c:v>1.0815000000000008E-7</c:v>
                </c:pt>
                <c:pt idx="667">
                  <c:v>1.0820000000000012E-7</c:v>
                </c:pt>
                <c:pt idx="668">
                  <c:v>1.0825000000000009E-7</c:v>
                </c:pt>
                <c:pt idx="669">
                  <c:v>1.0830000000000008E-7</c:v>
                </c:pt>
                <c:pt idx="670">
                  <c:v>1.0835000000000005E-7</c:v>
                </c:pt>
                <c:pt idx="671">
                  <c:v>1.084000000000001E-7</c:v>
                </c:pt>
                <c:pt idx="672">
                  <c:v>1.0845000000000009E-7</c:v>
                </c:pt>
                <c:pt idx="673">
                  <c:v>1.0850000000000008E-7</c:v>
                </c:pt>
                <c:pt idx="674">
                  <c:v>1.0855000000000006E-7</c:v>
                </c:pt>
                <c:pt idx="675">
                  <c:v>1.086000000000001E-7</c:v>
                </c:pt>
                <c:pt idx="676">
                  <c:v>1.0865000000000009E-7</c:v>
                </c:pt>
                <c:pt idx="677">
                  <c:v>1.0870000000000008E-7</c:v>
                </c:pt>
                <c:pt idx="678">
                  <c:v>1.0875000000000006E-7</c:v>
                </c:pt>
                <c:pt idx="679">
                  <c:v>1.088000000000001E-7</c:v>
                </c:pt>
                <c:pt idx="680">
                  <c:v>1.0885000000000009E-7</c:v>
                </c:pt>
                <c:pt idx="681">
                  <c:v>1.0890000000000008E-7</c:v>
                </c:pt>
                <c:pt idx="682">
                  <c:v>1.0895000000000006E-7</c:v>
                </c:pt>
                <c:pt idx="683">
                  <c:v>1.0900000000000009E-7</c:v>
                </c:pt>
                <c:pt idx="684">
                  <c:v>1.0905000000000009E-7</c:v>
                </c:pt>
                <c:pt idx="685">
                  <c:v>1.0910000000000008E-7</c:v>
                </c:pt>
                <c:pt idx="686">
                  <c:v>1.0915000000000006E-7</c:v>
                </c:pt>
                <c:pt idx="687">
                  <c:v>1.0920000000000009E-7</c:v>
                </c:pt>
                <c:pt idx="688">
                  <c:v>1.0925000000000009E-7</c:v>
                </c:pt>
                <c:pt idx="689">
                  <c:v>1.0930000000000009E-7</c:v>
                </c:pt>
                <c:pt idx="690">
                  <c:v>1.0935000000000008E-7</c:v>
                </c:pt>
                <c:pt idx="691">
                  <c:v>1.0940000000000009E-7</c:v>
                </c:pt>
                <c:pt idx="692">
                  <c:v>1.0945000000000008E-7</c:v>
                </c:pt>
                <c:pt idx="693">
                  <c:v>1.0950000000000006E-7</c:v>
                </c:pt>
                <c:pt idx="694">
                  <c:v>1.0955000000000008E-7</c:v>
                </c:pt>
                <c:pt idx="695">
                  <c:v>1.0960000000000009E-7</c:v>
                </c:pt>
                <c:pt idx="696">
                  <c:v>1.0965000000000009E-7</c:v>
                </c:pt>
                <c:pt idx="697">
                  <c:v>1.0970000000000009E-7</c:v>
                </c:pt>
                <c:pt idx="698">
                  <c:v>1.0975000000000008E-7</c:v>
                </c:pt>
                <c:pt idx="699">
                  <c:v>1.0980000000000012E-7</c:v>
                </c:pt>
                <c:pt idx="700">
                  <c:v>1.0985000000000009E-7</c:v>
                </c:pt>
                <c:pt idx="701">
                  <c:v>1.0990000000000009E-7</c:v>
                </c:pt>
                <c:pt idx="702">
                  <c:v>1.0995000000000005E-7</c:v>
                </c:pt>
                <c:pt idx="703">
                  <c:v>1.100000000000001E-7</c:v>
                </c:pt>
                <c:pt idx="704">
                  <c:v>1.1005000000000009E-7</c:v>
                </c:pt>
                <c:pt idx="705">
                  <c:v>1.1010000000000008E-7</c:v>
                </c:pt>
                <c:pt idx="706">
                  <c:v>1.1015000000000006E-7</c:v>
                </c:pt>
                <c:pt idx="707">
                  <c:v>1.102000000000001E-7</c:v>
                </c:pt>
                <c:pt idx="708">
                  <c:v>1.1025000000000009E-7</c:v>
                </c:pt>
                <c:pt idx="709">
                  <c:v>1.1030000000000008E-7</c:v>
                </c:pt>
                <c:pt idx="710">
                  <c:v>1.1035000000000006E-7</c:v>
                </c:pt>
                <c:pt idx="711">
                  <c:v>1.104000000000001E-7</c:v>
                </c:pt>
                <c:pt idx="712">
                  <c:v>1.1045000000000009E-7</c:v>
                </c:pt>
                <c:pt idx="713">
                  <c:v>1.1050000000000008E-7</c:v>
                </c:pt>
                <c:pt idx="714">
                  <c:v>1.1055000000000006E-7</c:v>
                </c:pt>
                <c:pt idx="715">
                  <c:v>1.1060000000000009E-7</c:v>
                </c:pt>
                <c:pt idx="716">
                  <c:v>1.1065000000000009E-7</c:v>
                </c:pt>
                <c:pt idx="717">
                  <c:v>1.1070000000000008E-7</c:v>
                </c:pt>
                <c:pt idx="718">
                  <c:v>1.1075000000000008E-7</c:v>
                </c:pt>
                <c:pt idx="719">
                  <c:v>1.1080000000000009E-7</c:v>
                </c:pt>
                <c:pt idx="720">
                  <c:v>1.108500000000001E-7</c:v>
                </c:pt>
                <c:pt idx="721">
                  <c:v>1.1090000000000009E-7</c:v>
                </c:pt>
                <c:pt idx="722">
                  <c:v>1.1095000000000008E-7</c:v>
                </c:pt>
                <c:pt idx="723">
                  <c:v>1.1100000000000009E-7</c:v>
                </c:pt>
                <c:pt idx="724">
                  <c:v>1.110500000000001E-7</c:v>
                </c:pt>
                <c:pt idx="725">
                  <c:v>1.1110000000000009E-7</c:v>
                </c:pt>
                <c:pt idx="726">
                  <c:v>1.1115000000000008E-7</c:v>
                </c:pt>
                <c:pt idx="727">
                  <c:v>1.1120000000000012E-7</c:v>
                </c:pt>
                <c:pt idx="728">
                  <c:v>1.1125000000000009E-7</c:v>
                </c:pt>
                <c:pt idx="729">
                  <c:v>1.1130000000000009E-7</c:v>
                </c:pt>
                <c:pt idx="730">
                  <c:v>1.1135000000000008E-7</c:v>
                </c:pt>
                <c:pt idx="731">
                  <c:v>1.1140000000000012E-7</c:v>
                </c:pt>
                <c:pt idx="732">
                  <c:v>1.1145000000000009E-7</c:v>
                </c:pt>
                <c:pt idx="733">
                  <c:v>1.1150000000000009E-7</c:v>
                </c:pt>
                <c:pt idx="734">
                  <c:v>1.1155000000000008E-7</c:v>
                </c:pt>
                <c:pt idx="735">
                  <c:v>1.1160000000000013E-7</c:v>
                </c:pt>
                <c:pt idx="736">
                  <c:v>1.1165000000000009E-7</c:v>
                </c:pt>
                <c:pt idx="737">
                  <c:v>1.1170000000000009E-7</c:v>
                </c:pt>
                <c:pt idx="738">
                  <c:v>1.1175000000000006E-7</c:v>
                </c:pt>
                <c:pt idx="739">
                  <c:v>1.118000000000001E-7</c:v>
                </c:pt>
                <c:pt idx="740">
                  <c:v>1.1185000000000009E-7</c:v>
                </c:pt>
                <c:pt idx="741">
                  <c:v>1.1190000000000008E-7</c:v>
                </c:pt>
                <c:pt idx="742">
                  <c:v>1.1195000000000006E-7</c:v>
                </c:pt>
                <c:pt idx="743">
                  <c:v>1.120000000000001E-7</c:v>
                </c:pt>
                <c:pt idx="744">
                  <c:v>1.1205000000000009E-7</c:v>
                </c:pt>
                <c:pt idx="745">
                  <c:v>1.1210000000000008E-7</c:v>
                </c:pt>
                <c:pt idx="746">
                  <c:v>1.1215000000000006E-7</c:v>
                </c:pt>
                <c:pt idx="747">
                  <c:v>1.122000000000001E-7</c:v>
                </c:pt>
                <c:pt idx="748">
                  <c:v>1.1225000000000012E-7</c:v>
                </c:pt>
                <c:pt idx="749">
                  <c:v>1.1230000000000009E-7</c:v>
                </c:pt>
                <c:pt idx="750">
                  <c:v>1.1235000000000008E-7</c:v>
                </c:pt>
                <c:pt idx="751">
                  <c:v>1.1240000000000009E-7</c:v>
                </c:pt>
                <c:pt idx="752">
                  <c:v>1.124500000000001E-7</c:v>
                </c:pt>
                <c:pt idx="753">
                  <c:v>1.1250000000000009E-7</c:v>
                </c:pt>
                <c:pt idx="754">
                  <c:v>1.1255000000000008E-7</c:v>
                </c:pt>
                <c:pt idx="755">
                  <c:v>1.1260000000000012E-7</c:v>
                </c:pt>
                <c:pt idx="756">
                  <c:v>1.126500000000001E-7</c:v>
                </c:pt>
                <c:pt idx="757">
                  <c:v>1.1270000000000009E-7</c:v>
                </c:pt>
                <c:pt idx="758">
                  <c:v>1.1275000000000008E-7</c:v>
                </c:pt>
                <c:pt idx="759">
                  <c:v>1.1280000000000012E-7</c:v>
                </c:pt>
                <c:pt idx="760">
                  <c:v>1.128500000000001E-7</c:v>
                </c:pt>
                <c:pt idx="761">
                  <c:v>1.1290000000000009E-7</c:v>
                </c:pt>
                <c:pt idx="762">
                  <c:v>1.1295000000000008E-7</c:v>
                </c:pt>
                <c:pt idx="763">
                  <c:v>1.1300000000000013E-7</c:v>
                </c:pt>
                <c:pt idx="764">
                  <c:v>1.1305000000000009E-7</c:v>
                </c:pt>
                <c:pt idx="765">
                  <c:v>1.1310000000000009E-7</c:v>
                </c:pt>
                <c:pt idx="766">
                  <c:v>1.1315000000000008E-7</c:v>
                </c:pt>
                <c:pt idx="767">
                  <c:v>1.1320000000000013E-7</c:v>
                </c:pt>
                <c:pt idx="768">
                  <c:v>1.1325000000000009E-7</c:v>
                </c:pt>
                <c:pt idx="769">
                  <c:v>1.1330000000000009E-7</c:v>
                </c:pt>
                <c:pt idx="770">
                  <c:v>1.1335000000000009E-7</c:v>
                </c:pt>
                <c:pt idx="771">
                  <c:v>1.1340000000000013E-7</c:v>
                </c:pt>
                <c:pt idx="772">
                  <c:v>1.1345000000000009E-7</c:v>
                </c:pt>
                <c:pt idx="773">
                  <c:v>1.1350000000000008E-7</c:v>
                </c:pt>
                <c:pt idx="774">
                  <c:v>1.1355000000000006E-7</c:v>
                </c:pt>
                <c:pt idx="775">
                  <c:v>1.136000000000001E-7</c:v>
                </c:pt>
                <c:pt idx="776">
                  <c:v>1.1365000000000009E-7</c:v>
                </c:pt>
                <c:pt idx="777">
                  <c:v>1.1370000000000009E-7</c:v>
                </c:pt>
                <c:pt idx="778">
                  <c:v>1.1375000000000009E-7</c:v>
                </c:pt>
                <c:pt idx="779">
                  <c:v>1.1380000000000011E-7</c:v>
                </c:pt>
                <c:pt idx="780">
                  <c:v>1.1385000000000012E-7</c:v>
                </c:pt>
                <c:pt idx="781">
                  <c:v>1.1390000000000009E-7</c:v>
                </c:pt>
                <c:pt idx="782">
                  <c:v>1.1395000000000009E-7</c:v>
                </c:pt>
                <c:pt idx="783">
                  <c:v>1.1400000000000011E-7</c:v>
                </c:pt>
                <c:pt idx="784">
                  <c:v>1.140500000000001E-7</c:v>
                </c:pt>
                <c:pt idx="785">
                  <c:v>1.1410000000000009E-7</c:v>
                </c:pt>
                <c:pt idx="786">
                  <c:v>1.1415000000000008E-7</c:v>
                </c:pt>
                <c:pt idx="787">
                  <c:v>1.1420000000000012E-7</c:v>
                </c:pt>
                <c:pt idx="788">
                  <c:v>1.142500000000001E-7</c:v>
                </c:pt>
                <c:pt idx="789">
                  <c:v>1.1430000000000009E-7</c:v>
                </c:pt>
                <c:pt idx="790">
                  <c:v>1.1435000000000008E-7</c:v>
                </c:pt>
                <c:pt idx="791">
                  <c:v>1.1440000000000012E-7</c:v>
                </c:pt>
                <c:pt idx="792">
                  <c:v>1.144500000000001E-7</c:v>
                </c:pt>
                <c:pt idx="793">
                  <c:v>1.1450000000000009E-7</c:v>
                </c:pt>
                <c:pt idx="794">
                  <c:v>1.1455000000000008E-7</c:v>
                </c:pt>
                <c:pt idx="795">
                  <c:v>1.1460000000000013E-7</c:v>
                </c:pt>
                <c:pt idx="796">
                  <c:v>1.1465000000000009E-7</c:v>
                </c:pt>
                <c:pt idx="797">
                  <c:v>1.1470000000000009E-7</c:v>
                </c:pt>
                <c:pt idx="798">
                  <c:v>1.1475000000000008E-7</c:v>
                </c:pt>
                <c:pt idx="799">
                  <c:v>1.1480000000000013E-7</c:v>
                </c:pt>
                <c:pt idx="800">
                  <c:v>1.1485000000000009E-7</c:v>
                </c:pt>
                <c:pt idx="801">
                  <c:v>1.149000000000001E-7</c:v>
                </c:pt>
                <c:pt idx="802">
                  <c:v>1.1495000000000009E-7</c:v>
                </c:pt>
                <c:pt idx="803">
                  <c:v>1.1500000000000013E-7</c:v>
                </c:pt>
                <c:pt idx="804">
                  <c:v>1.1505000000000009E-7</c:v>
                </c:pt>
                <c:pt idx="805">
                  <c:v>1.151000000000001E-7</c:v>
                </c:pt>
                <c:pt idx="806">
                  <c:v>1.1515000000000009E-7</c:v>
                </c:pt>
                <c:pt idx="807">
                  <c:v>1.1520000000000011E-7</c:v>
                </c:pt>
                <c:pt idx="808">
                  <c:v>1.1525000000000012E-7</c:v>
                </c:pt>
                <c:pt idx="809">
                  <c:v>1.1530000000000009E-7</c:v>
                </c:pt>
                <c:pt idx="810">
                  <c:v>1.1535000000000009E-7</c:v>
                </c:pt>
                <c:pt idx="811">
                  <c:v>1.1540000000000011E-7</c:v>
                </c:pt>
                <c:pt idx="812">
                  <c:v>1.1545000000000012E-7</c:v>
                </c:pt>
                <c:pt idx="813">
                  <c:v>1.1550000000000009E-7</c:v>
                </c:pt>
                <c:pt idx="814">
                  <c:v>1.1555000000000009E-7</c:v>
                </c:pt>
                <c:pt idx="815">
                  <c:v>1.1560000000000012E-7</c:v>
                </c:pt>
                <c:pt idx="816">
                  <c:v>1.1565000000000013E-7</c:v>
                </c:pt>
                <c:pt idx="817">
                  <c:v>1.1570000000000009E-7</c:v>
                </c:pt>
                <c:pt idx="818">
                  <c:v>1.1575000000000008E-7</c:v>
                </c:pt>
                <c:pt idx="819">
                  <c:v>1.1580000000000012E-7</c:v>
                </c:pt>
                <c:pt idx="820">
                  <c:v>1.158500000000001E-7</c:v>
                </c:pt>
                <c:pt idx="821">
                  <c:v>1.1590000000000009E-7</c:v>
                </c:pt>
                <c:pt idx="822">
                  <c:v>1.1595000000000008E-7</c:v>
                </c:pt>
                <c:pt idx="823">
                  <c:v>1.1600000000000013E-7</c:v>
                </c:pt>
                <c:pt idx="824">
                  <c:v>1.160500000000001E-7</c:v>
                </c:pt>
                <c:pt idx="825">
                  <c:v>1.1610000000000009E-7</c:v>
                </c:pt>
                <c:pt idx="826">
                  <c:v>1.1615000000000008E-7</c:v>
                </c:pt>
                <c:pt idx="827">
                  <c:v>1.1620000000000013E-7</c:v>
                </c:pt>
                <c:pt idx="828">
                  <c:v>1.162500000000001E-7</c:v>
                </c:pt>
                <c:pt idx="829">
                  <c:v>1.163000000000001E-7</c:v>
                </c:pt>
                <c:pt idx="830">
                  <c:v>1.1635000000000009E-7</c:v>
                </c:pt>
                <c:pt idx="831">
                  <c:v>1.1640000000000013E-7</c:v>
                </c:pt>
                <c:pt idx="832">
                  <c:v>1.1645000000000009E-7</c:v>
                </c:pt>
                <c:pt idx="833">
                  <c:v>1.165000000000001E-7</c:v>
                </c:pt>
                <c:pt idx="834">
                  <c:v>1.1655000000000009E-7</c:v>
                </c:pt>
                <c:pt idx="835">
                  <c:v>1.1660000000000013E-7</c:v>
                </c:pt>
                <c:pt idx="836">
                  <c:v>1.1665000000000012E-7</c:v>
                </c:pt>
                <c:pt idx="837">
                  <c:v>1.167000000000001E-7</c:v>
                </c:pt>
                <c:pt idx="838">
                  <c:v>1.1675000000000009E-7</c:v>
                </c:pt>
                <c:pt idx="839">
                  <c:v>1.1680000000000013E-7</c:v>
                </c:pt>
                <c:pt idx="840">
                  <c:v>1.1685000000000012E-7</c:v>
                </c:pt>
                <c:pt idx="841">
                  <c:v>1.1690000000000009E-7</c:v>
                </c:pt>
                <c:pt idx="842">
                  <c:v>1.1695000000000009E-7</c:v>
                </c:pt>
                <c:pt idx="843">
                  <c:v>1.1700000000000012E-7</c:v>
                </c:pt>
                <c:pt idx="844">
                  <c:v>1.1705000000000012E-7</c:v>
                </c:pt>
                <c:pt idx="845">
                  <c:v>1.1710000000000009E-7</c:v>
                </c:pt>
                <c:pt idx="846">
                  <c:v>1.1715000000000009E-7</c:v>
                </c:pt>
                <c:pt idx="847">
                  <c:v>1.1720000000000012E-7</c:v>
                </c:pt>
                <c:pt idx="848">
                  <c:v>1.1725000000000013E-7</c:v>
                </c:pt>
                <c:pt idx="849">
                  <c:v>1.1730000000000009E-7</c:v>
                </c:pt>
                <c:pt idx="850">
                  <c:v>1.1735000000000009E-7</c:v>
                </c:pt>
                <c:pt idx="851">
                  <c:v>1.1740000000000012E-7</c:v>
                </c:pt>
                <c:pt idx="852">
                  <c:v>1.174500000000001E-7</c:v>
                </c:pt>
                <c:pt idx="853">
                  <c:v>1.1750000000000009E-7</c:v>
                </c:pt>
                <c:pt idx="854">
                  <c:v>1.1755000000000008E-7</c:v>
                </c:pt>
                <c:pt idx="855">
                  <c:v>1.1760000000000013E-7</c:v>
                </c:pt>
                <c:pt idx="856">
                  <c:v>1.176500000000001E-7</c:v>
                </c:pt>
                <c:pt idx="857">
                  <c:v>1.1770000000000009E-7</c:v>
                </c:pt>
                <c:pt idx="858">
                  <c:v>1.1775000000000008E-7</c:v>
                </c:pt>
                <c:pt idx="859">
                  <c:v>1.1780000000000013E-7</c:v>
                </c:pt>
                <c:pt idx="860">
                  <c:v>1.1785000000000011E-7</c:v>
                </c:pt>
                <c:pt idx="861">
                  <c:v>1.1790000000000012E-7</c:v>
                </c:pt>
                <c:pt idx="862">
                  <c:v>1.1795000000000009E-7</c:v>
                </c:pt>
                <c:pt idx="863">
                  <c:v>1.1800000000000013E-7</c:v>
                </c:pt>
                <c:pt idx="864">
                  <c:v>1.1805000000000009E-7</c:v>
                </c:pt>
                <c:pt idx="865">
                  <c:v>1.181000000000001E-7</c:v>
                </c:pt>
                <c:pt idx="866">
                  <c:v>1.1815000000000009E-7</c:v>
                </c:pt>
                <c:pt idx="867">
                  <c:v>1.1820000000000013E-7</c:v>
                </c:pt>
                <c:pt idx="868">
                  <c:v>1.1825000000000012E-7</c:v>
                </c:pt>
                <c:pt idx="869">
                  <c:v>1.183000000000001E-7</c:v>
                </c:pt>
                <c:pt idx="870">
                  <c:v>1.1835000000000009E-7</c:v>
                </c:pt>
                <c:pt idx="871">
                  <c:v>1.1840000000000013E-7</c:v>
                </c:pt>
                <c:pt idx="872">
                  <c:v>1.1845000000000012E-7</c:v>
                </c:pt>
                <c:pt idx="873">
                  <c:v>1.185000000000001E-7</c:v>
                </c:pt>
                <c:pt idx="874">
                  <c:v>1.1855000000000009E-7</c:v>
                </c:pt>
                <c:pt idx="875">
                  <c:v>1.1860000000000014E-7</c:v>
                </c:pt>
                <c:pt idx="876">
                  <c:v>1.1865000000000013E-7</c:v>
                </c:pt>
                <c:pt idx="877">
                  <c:v>1.1870000000000009E-7</c:v>
                </c:pt>
                <c:pt idx="878">
                  <c:v>1.1875000000000009E-7</c:v>
                </c:pt>
                <c:pt idx="879">
                  <c:v>1.1880000000000012E-7</c:v>
                </c:pt>
                <c:pt idx="880">
                  <c:v>1.1885000000000013E-7</c:v>
                </c:pt>
                <c:pt idx="881">
                  <c:v>1.1890000000000009E-7</c:v>
                </c:pt>
                <c:pt idx="882">
                  <c:v>1.189500000000001E-7</c:v>
                </c:pt>
                <c:pt idx="883">
                  <c:v>1.1900000000000013E-7</c:v>
                </c:pt>
                <c:pt idx="884">
                  <c:v>1.1905000000000013E-7</c:v>
                </c:pt>
                <c:pt idx="885">
                  <c:v>1.1910000000000009E-7</c:v>
                </c:pt>
                <c:pt idx="886">
                  <c:v>1.191500000000001E-7</c:v>
                </c:pt>
                <c:pt idx="887">
                  <c:v>1.1920000000000013E-7</c:v>
                </c:pt>
                <c:pt idx="888">
                  <c:v>1.1925000000000012E-7</c:v>
                </c:pt>
                <c:pt idx="889">
                  <c:v>1.1930000000000012E-7</c:v>
                </c:pt>
                <c:pt idx="890">
                  <c:v>1.1935000000000007E-7</c:v>
                </c:pt>
                <c:pt idx="891">
                  <c:v>1.1940000000000016E-7</c:v>
                </c:pt>
                <c:pt idx="892">
                  <c:v>1.1945000000000011E-7</c:v>
                </c:pt>
                <c:pt idx="893">
                  <c:v>1.1950000000000011E-7</c:v>
                </c:pt>
                <c:pt idx="894">
                  <c:v>1.1955000000000006E-7</c:v>
                </c:pt>
                <c:pt idx="895">
                  <c:v>1.1960000000000012E-7</c:v>
                </c:pt>
                <c:pt idx="896">
                  <c:v>1.1965000000000012E-7</c:v>
                </c:pt>
                <c:pt idx="897">
                  <c:v>1.1970000000000007E-7</c:v>
                </c:pt>
                <c:pt idx="898">
                  <c:v>1.197500000000001E-7</c:v>
                </c:pt>
                <c:pt idx="899">
                  <c:v>1.1980000000000011E-7</c:v>
                </c:pt>
                <c:pt idx="900">
                  <c:v>1.1985000000000014E-7</c:v>
                </c:pt>
                <c:pt idx="901">
                  <c:v>1.1990000000000011E-7</c:v>
                </c:pt>
                <c:pt idx="902">
                  <c:v>1.1995000000000009E-7</c:v>
                </c:pt>
                <c:pt idx="903">
                  <c:v>1.2000000000000012E-7</c:v>
                </c:pt>
                <c:pt idx="904">
                  <c:v>1.2005000000000005E-7</c:v>
                </c:pt>
                <c:pt idx="905">
                  <c:v>1.2010000000000005E-7</c:v>
                </c:pt>
                <c:pt idx="906">
                  <c:v>1.2015000000000005E-7</c:v>
                </c:pt>
                <c:pt idx="907">
                  <c:v>1.2020000000000006E-7</c:v>
                </c:pt>
                <c:pt idx="908">
                  <c:v>1.2025000000000006E-7</c:v>
                </c:pt>
                <c:pt idx="909">
                  <c:v>1.2030000000000006E-7</c:v>
                </c:pt>
                <c:pt idx="910">
                  <c:v>1.2035000000000007E-7</c:v>
                </c:pt>
                <c:pt idx="911">
                  <c:v>1.2039999999999999E-7</c:v>
                </c:pt>
                <c:pt idx="912">
                  <c:v>1.2045000000000008E-7</c:v>
                </c:pt>
                <c:pt idx="913">
                  <c:v>1.2050000000000005E-7</c:v>
                </c:pt>
                <c:pt idx="914">
                  <c:v>1.2055000000000006E-7</c:v>
                </c:pt>
                <c:pt idx="915">
                  <c:v>1.2060000000000006E-7</c:v>
                </c:pt>
                <c:pt idx="916">
                  <c:v>1.2065000000000009E-7</c:v>
                </c:pt>
                <c:pt idx="917">
                  <c:v>1.2070000000000007E-7</c:v>
                </c:pt>
                <c:pt idx="918">
                  <c:v>1.2074999999999999E-7</c:v>
                </c:pt>
                <c:pt idx="919">
                  <c:v>1.2080000000000008E-7</c:v>
                </c:pt>
                <c:pt idx="920">
                  <c:v>1.2085000000000005E-7</c:v>
                </c:pt>
                <c:pt idx="921">
                  <c:v>1.2090000000000006E-7</c:v>
                </c:pt>
                <c:pt idx="922">
                  <c:v>1.2095000000000006E-7</c:v>
                </c:pt>
                <c:pt idx="923">
                  <c:v>1.2100000000000009E-7</c:v>
                </c:pt>
                <c:pt idx="924">
                  <c:v>1.2105000000000009E-7</c:v>
                </c:pt>
                <c:pt idx="925">
                  <c:v>1.2110000000000005E-7</c:v>
                </c:pt>
                <c:pt idx="926">
                  <c:v>1.2115000000000005E-7</c:v>
                </c:pt>
                <c:pt idx="927">
                  <c:v>1.2120000000000008E-7</c:v>
                </c:pt>
                <c:pt idx="928">
                  <c:v>1.2125000000000006E-7</c:v>
                </c:pt>
                <c:pt idx="929">
                  <c:v>1.2130000000000006E-7</c:v>
                </c:pt>
                <c:pt idx="930">
                  <c:v>1.2135000000000006E-7</c:v>
                </c:pt>
                <c:pt idx="931">
                  <c:v>1.2140000000000012E-7</c:v>
                </c:pt>
                <c:pt idx="932">
                  <c:v>1.2145000000000007E-7</c:v>
                </c:pt>
                <c:pt idx="933">
                  <c:v>1.2150000000000005E-7</c:v>
                </c:pt>
                <c:pt idx="934">
                  <c:v>1.2155000000000005E-7</c:v>
                </c:pt>
                <c:pt idx="935">
                  <c:v>1.2160000000000011E-7</c:v>
                </c:pt>
                <c:pt idx="936">
                  <c:v>1.2165000000000006E-7</c:v>
                </c:pt>
                <c:pt idx="937">
                  <c:v>1.2170000000000009E-7</c:v>
                </c:pt>
                <c:pt idx="938">
                  <c:v>1.2175000000000001E-7</c:v>
                </c:pt>
                <c:pt idx="939">
                  <c:v>1.2179999999999999E-7</c:v>
                </c:pt>
                <c:pt idx="940">
                  <c:v>1.2185000000000008E-7</c:v>
                </c:pt>
                <c:pt idx="941">
                  <c:v>1.2190000000000005E-7</c:v>
                </c:pt>
                <c:pt idx="942">
                  <c:v>1.2195000000000006E-7</c:v>
                </c:pt>
                <c:pt idx="943">
                  <c:v>1.2200000000000006E-7</c:v>
                </c:pt>
                <c:pt idx="944">
                  <c:v>1.2205000000000009E-7</c:v>
                </c:pt>
                <c:pt idx="945">
                  <c:v>1.2210000000000007E-7</c:v>
                </c:pt>
                <c:pt idx="946">
                  <c:v>1.2215000000000004E-7</c:v>
                </c:pt>
                <c:pt idx="947">
                  <c:v>1.222000000000001E-7</c:v>
                </c:pt>
                <c:pt idx="948">
                  <c:v>1.2225000000000008E-7</c:v>
                </c:pt>
                <c:pt idx="949">
                  <c:v>1.2230000000000006E-7</c:v>
                </c:pt>
                <c:pt idx="950">
                  <c:v>1.2235000000000006E-7</c:v>
                </c:pt>
                <c:pt idx="951">
                  <c:v>1.2240000000000009E-7</c:v>
                </c:pt>
                <c:pt idx="952">
                  <c:v>1.2245000000000009E-7</c:v>
                </c:pt>
                <c:pt idx="953">
                  <c:v>1.2250000000000004E-7</c:v>
                </c:pt>
                <c:pt idx="954">
                  <c:v>1.2255000000000005E-7</c:v>
                </c:pt>
                <c:pt idx="955">
                  <c:v>1.2260000000000008E-7</c:v>
                </c:pt>
                <c:pt idx="956">
                  <c:v>1.2265000000000006E-7</c:v>
                </c:pt>
                <c:pt idx="957">
                  <c:v>1.2270000000000006E-7</c:v>
                </c:pt>
                <c:pt idx="958">
                  <c:v>1.2275000000000006E-7</c:v>
                </c:pt>
                <c:pt idx="959">
                  <c:v>1.2280000000000009E-7</c:v>
                </c:pt>
                <c:pt idx="960">
                  <c:v>1.2285000000000007E-7</c:v>
                </c:pt>
                <c:pt idx="961">
                  <c:v>1.2290000000000005E-7</c:v>
                </c:pt>
                <c:pt idx="962">
                  <c:v>1.2295000000000005E-7</c:v>
                </c:pt>
                <c:pt idx="963">
                  <c:v>1.2300000000000011E-7</c:v>
                </c:pt>
                <c:pt idx="964">
                  <c:v>1.2305000000000006E-7</c:v>
                </c:pt>
                <c:pt idx="965">
                  <c:v>1.2310000000000009E-7</c:v>
                </c:pt>
                <c:pt idx="966">
                  <c:v>1.2315000000000007E-7</c:v>
                </c:pt>
                <c:pt idx="967">
                  <c:v>1.2319999999999999E-7</c:v>
                </c:pt>
                <c:pt idx="968">
                  <c:v>1.2325000000000007E-7</c:v>
                </c:pt>
                <c:pt idx="969">
                  <c:v>1.2330000000000005E-7</c:v>
                </c:pt>
                <c:pt idx="970">
                  <c:v>1.2335000000000006E-7</c:v>
                </c:pt>
                <c:pt idx="971">
                  <c:v>1.2340000000000011E-7</c:v>
                </c:pt>
                <c:pt idx="972">
                  <c:v>1.2345000000000009E-7</c:v>
                </c:pt>
                <c:pt idx="973">
                  <c:v>1.2350000000000007E-7</c:v>
                </c:pt>
                <c:pt idx="974">
                  <c:v>1.2355000000000004E-7</c:v>
                </c:pt>
                <c:pt idx="975">
                  <c:v>1.236000000000001E-7</c:v>
                </c:pt>
                <c:pt idx="976">
                  <c:v>1.2365000000000008E-7</c:v>
                </c:pt>
                <c:pt idx="977">
                  <c:v>1.2370000000000006E-7</c:v>
                </c:pt>
                <c:pt idx="978">
                  <c:v>1.2375000000000006E-7</c:v>
                </c:pt>
                <c:pt idx="979">
                  <c:v>1.2380000000000009E-7</c:v>
                </c:pt>
                <c:pt idx="980">
                  <c:v>1.2385000000000009E-7</c:v>
                </c:pt>
                <c:pt idx="981">
                  <c:v>1.239000000000001E-7</c:v>
                </c:pt>
                <c:pt idx="982">
                  <c:v>1.2395000000000005E-7</c:v>
                </c:pt>
                <c:pt idx="983">
                  <c:v>1.240000000000001E-7</c:v>
                </c:pt>
                <c:pt idx="984">
                  <c:v>1.2405000000000006E-7</c:v>
                </c:pt>
                <c:pt idx="985">
                  <c:v>1.2410000000000006E-7</c:v>
                </c:pt>
                <c:pt idx="986">
                  <c:v>1.2415000000000006E-7</c:v>
                </c:pt>
                <c:pt idx="987">
                  <c:v>1.2420000000000009E-7</c:v>
                </c:pt>
                <c:pt idx="988">
                  <c:v>1.242500000000001E-7</c:v>
                </c:pt>
                <c:pt idx="989">
                  <c:v>1.2430000000000005E-7</c:v>
                </c:pt>
                <c:pt idx="990">
                  <c:v>1.2435000000000005E-7</c:v>
                </c:pt>
                <c:pt idx="991">
                  <c:v>1.2440000000000011E-7</c:v>
                </c:pt>
                <c:pt idx="992">
                  <c:v>1.2445000000000006E-7</c:v>
                </c:pt>
                <c:pt idx="993">
                  <c:v>1.2450000000000009E-7</c:v>
                </c:pt>
                <c:pt idx="994">
                  <c:v>1.2455000000000007E-7</c:v>
                </c:pt>
              </c:numCache>
            </c:numRef>
          </c:xVal>
          <c:yVal>
            <c:numRef>
              <c:f>Sheet1!$Q$1:$Q$995</c:f>
              <c:numCache>
                <c:formatCode>0.00E+00</c:formatCode>
                <c:ptCount val="995"/>
                <c:pt idx="0">
                  <c:v>1.3306270000000005E-3</c:v>
                </c:pt>
                <c:pt idx="1">
                  <c:v>1.5269840000000001E-3</c:v>
                </c:pt>
                <c:pt idx="2">
                  <c:v>1.590147000000001E-3</c:v>
                </c:pt>
                <c:pt idx="3">
                  <c:v>1.447343E-3</c:v>
                </c:pt>
                <c:pt idx="4">
                  <c:v>1.2248970000000004E-3</c:v>
                </c:pt>
                <c:pt idx="5">
                  <c:v>1.1081820000000005E-3</c:v>
                </c:pt>
                <c:pt idx="6">
                  <c:v>1.2029269999999999E-3</c:v>
                </c:pt>
                <c:pt idx="7">
                  <c:v>1.5022670000000005E-3</c:v>
                </c:pt>
                <c:pt idx="8">
                  <c:v>1.8125930000000001E-3</c:v>
                </c:pt>
                <c:pt idx="9">
                  <c:v>1.9265620000000006E-3</c:v>
                </c:pt>
                <c:pt idx="10">
                  <c:v>1.840055000000001E-3</c:v>
                </c:pt>
                <c:pt idx="11">
                  <c:v>1.6258480000000005E-3</c:v>
                </c:pt>
                <c:pt idx="12">
                  <c:v>1.4198800000000001E-3</c:v>
                </c:pt>
                <c:pt idx="13">
                  <c:v>1.2811949999999999E-3</c:v>
                </c:pt>
                <c:pt idx="14">
                  <c:v>1.1081820000000005E-3</c:v>
                </c:pt>
                <c:pt idx="15">
                  <c:v>9.0221400000000036E-4</c:v>
                </c:pt>
                <c:pt idx="16">
                  <c:v>8.1570750000000021E-4</c:v>
                </c:pt>
                <c:pt idx="17">
                  <c:v>9.0084090000000039E-4</c:v>
                </c:pt>
                <c:pt idx="18">
                  <c:v>1.1370180000000005E-3</c:v>
                </c:pt>
                <c:pt idx="19">
                  <c:v>1.3786870000000008E-3</c:v>
                </c:pt>
                <c:pt idx="20">
                  <c:v>1.4130150000000001E-3</c:v>
                </c:pt>
                <c:pt idx="21">
                  <c:v>1.1988080000000004E-3</c:v>
                </c:pt>
                <c:pt idx="22">
                  <c:v>8.67886E-4</c:v>
                </c:pt>
                <c:pt idx="23">
                  <c:v>6.605449000000002E-4</c:v>
                </c:pt>
                <c:pt idx="24">
                  <c:v>6.6466430000000046E-4</c:v>
                </c:pt>
                <c:pt idx="25">
                  <c:v>7.923644000000004E-4</c:v>
                </c:pt>
                <c:pt idx="26">
                  <c:v>9.3791510000000046E-4</c:v>
                </c:pt>
                <c:pt idx="27">
                  <c:v>9.6263130000000003E-4</c:v>
                </c:pt>
                <c:pt idx="28">
                  <c:v>8.5140860000000064E-4</c:v>
                </c:pt>
                <c:pt idx="29">
                  <c:v>7.6764830000000033E-4</c:v>
                </c:pt>
                <c:pt idx="30">
                  <c:v>7.4155900000000025E-4</c:v>
                </c:pt>
                <c:pt idx="31">
                  <c:v>7.2370840000000024E-4</c:v>
                </c:pt>
                <c:pt idx="32">
                  <c:v>8.0472249999999996E-4</c:v>
                </c:pt>
                <c:pt idx="33">
                  <c:v>9.9833240000000035E-4</c:v>
                </c:pt>
                <c:pt idx="34">
                  <c:v>1.3155230000000001E-3</c:v>
                </c:pt>
                <c:pt idx="35">
                  <c:v>1.709609E-3</c:v>
                </c:pt>
                <c:pt idx="36">
                  <c:v>1.8990990000000004E-3</c:v>
                </c:pt>
                <c:pt idx="37">
                  <c:v>1.7054890000000001E-3</c:v>
                </c:pt>
                <c:pt idx="38">
                  <c:v>1.219405E-3</c:v>
                </c:pt>
                <c:pt idx="39">
                  <c:v>7.1958910000000022E-4</c:v>
                </c:pt>
                <c:pt idx="40">
                  <c:v>5.3833720000000024E-4</c:v>
                </c:pt>
                <c:pt idx="41">
                  <c:v>7.4155900000000025E-4</c:v>
                </c:pt>
                <c:pt idx="42">
                  <c:v>1.1026900000000001E-3</c:v>
                </c:pt>
                <c:pt idx="43">
                  <c:v>1.3924180000000005E-3</c:v>
                </c:pt>
                <c:pt idx="44">
                  <c:v>1.4322380000000004E-3</c:v>
                </c:pt>
                <c:pt idx="45">
                  <c:v>1.2921800000000008E-3</c:v>
                </c:pt>
                <c:pt idx="46">
                  <c:v>1.1713460000000004E-3</c:v>
                </c:pt>
                <c:pt idx="47">
                  <c:v>1.1507490000000004E-3</c:v>
                </c:pt>
                <c:pt idx="48">
                  <c:v>1.2331359999999999E-3</c:v>
                </c:pt>
                <c:pt idx="49">
                  <c:v>1.3635820000000003E-3</c:v>
                </c:pt>
                <c:pt idx="50">
                  <c:v>1.4349849999999999E-3</c:v>
                </c:pt>
                <c:pt idx="51">
                  <c:v>1.3979100000000005E-3</c:v>
                </c:pt>
                <c:pt idx="52">
                  <c:v>1.2976730000000001E-3</c:v>
                </c:pt>
                <c:pt idx="53">
                  <c:v>1.2715830000000004E-3</c:v>
                </c:pt>
                <c:pt idx="54">
                  <c:v>1.3992830000000005E-3</c:v>
                </c:pt>
                <c:pt idx="55">
                  <c:v>1.6231020000000008E-3</c:v>
                </c:pt>
                <c:pt idx="56">
                  <c:v>1.8881140000000008E-3</c:v>
                </c:pt>
                <c:pt idx="57">
                  <c:v>2.0062019999999999E-3</c:v>
                </c:pt>
                <c:pt idx="58">
                  <c:v>1.8949800000000008E-3</c:v>
                </c:pt>
                <c:pt idx="59">
                  <c:v>1.7810110000000001E-3</c:v>
                </c:pt>
                <c:pt idx="60">
                  <c:v>1.7906230000000001E-3</c:v>
                </c:pt>
                <c:pt idx="61">
                  <c:v>1.8661440000000008E-3</c:v>
                </c:pt>
                <c:pt idx="62">
                  <c:v>1.9828590000000009E-3</c:v>
                </c:pt>
                <c:pt idx="63">
                  <c:v>1.962263000000001E-3</c:v>
                </c:pt>
                <c:pt idx="64">
                  <c:v>1.6739070000000005E-3</c:v>
                </c:pt>
                <c:pt idx="65">
                  <c:v>1.3635820000000003E-3</c:v>
                </c:pt>
                <c:pt idx="66">
                  <c:v>1.1946890000000005E-3</c:v>
                </c:pt>
                <c:pt idx="67">
                  <c:v>1.2221510000000001E-3</c:v>
                </c:pt>
                <c:pt idx="68">
                  <c:v>1.5228640000000001E-3</c:v>
                </c:pt>
                <c:pt idx="69">
                  <c:v>1.8798750000000005E-3</c:v>
                </c:pt>
                <c:pt idx="70">
                  <c:v>1.9718740000000011E-3</c:v>
                </c:pt>
                <c:pt idx="71">
                  <c:v>1.7906230000000001E-3</c:v>
                </c:pt>
                <c:pt idx="72">
                  <c:v>1.4116420000000001E-3</c:v>
                </c:pt>
                <c:pt idx="73">
                  <c:v>1.1109280000000004E-3</c:v>
                </c:pt>
                <c:pt idx="74">
                  <c:v>1.2207780000000001E-3</c:v>
                </c:pt>
                <c:pt idx="75">
                  <c:v>1.5915200000000001E-3</c:v>
                </c:pt>
                <c:pt idx="76">
                  <c:v>1.8373090000000001E-3</c:v>
                </c:pt>
                <c:pt idx="77">
                  <c:v>1.7713990000000001E-3</c:v>
                </c:pt>
                <c:pt idx="78">
                  <c:v>1.3677019999999999E-3</c:v>
                </c:pt>
                <c:pt idx="79">
                  <c:v>9.2143770000000012E-4</c:v>
                </c:pt>
                <c:pt idx="80">
                  <c:v>7.7726010000000046E-4</c:v>
                </c:pt>
                <c:pt idx="81">
                  <c:v>9.4066140000000065E-4</c:v>
                </c:pt>
                <c:pt idx="82">
                  <c:v>1.3100310000000001E-3</c:v>
                </c:pt>
                <c:pt idx="83">
                  <c:v>1.6876390000000001E-3</c:v>
                </c:pt>
                <c:pt idx="84">
                  <c:v>1.8675170000000008E-3</c:v>
                </c:pt>
                <c:pt idx="85">
                  <c:v>1.8208310000000004E-3</c:v>
                </c:pt>
                <c:pt idx="86">
                  <c:v>1.5915200000000001E-3</c:v>
                </c:pt>
                <c:pt idx="87">
                  <c:v>1.3155230000000001E-3</c:v>
                </c:pt>
                <c:pt idx="88">
                  <c:v>1.301792E-3</c:v>
                </c:pt>
                <c:pt idx="89">
                  <c:v>1.514626E-3</c:v>
                </c:pt>
                <c:pt idx="90">
                  <c:v>1.6574300000000005E-3</c:v>
                </c:pt>
                <c:pt idx="91">
                  <c:v>1.5764160000000008E-3</c:v>
                </c:pt>
                <c:pt idx="92">
                  <c:v>1.2523600000000001E-3</c:v>
                </c:pt>
                <c:pt idx="93">
                  <c:v>8.6102040000000035E-4</c:v>
                </c:pt>
                <c:pt idx="94">
                  <c:v>7.923644000000004E-4</c:v>
                </c:pt>
                <c:pt idx="95">
                  <c:v>1.0930780000000001E-3</c:v>
                </c:pt>
                <c:pt idx="96">
                  <c:v>1.4597009999999999E-3</c:v>
                </c:pt>
                <c:pt idx="97">
                  <c:v>1.7411900000000001E-3</c:v>
                </c:pt>
                <c:pt idx="98">
                  <c:v>1.8537860000000005E-3</c:v>
                </c:pt>
                <c:pt idx="99">
                  <c:v>1.7274590000000004E-3</c:v>
                </c:pt>
                <c:pt idx="100">
                  <c:v>1.473432E-3</c:v>
                </c:pt>
                <c:pt idx="101">
                  <c:v>1.2331359999999999E-3</c:v>
                </c:pt>
                <c:pt idx="102">
                  <c:v>1.0463919999999999E-3</c:v>
                </c:pt>
                <c:pt idx="103">
                  <c:v>1.0628689999999999E-3</c:v>
                </c:pt>
                <c:pt idx="104">
                  <c:v>1.323762E-3</c:v>
                </c:pt>
                <c:pt idx="105">
                  <c:v>1.5970130000000004E-3</c:v>
                </c:pt>
                <c:pt idx="106">
                  <c:v>1.6697880000000008E-3</c:v>
                </c:pt>
                <c:pt idx="107">
                  <c:v>1.5324760000000005E-3</c:v>
                </c:pt>
                <c:pt idx="108">
                  <c:v>1.3004190000000001E-3</c:v>
                </c:pt>
                <c:pt idx="109">
                  <c:v>1.1685990000000004E-3</c:v>
                </c:pt>
                <c:pt idx="110">
                  <c:v>1.23039E-3</c:v>
                </c:pt>
                <c:pt idx="111">
                  <c:v>1.3457320000000001E-3</c:v>
                </c:pt>
                <c:pt idx="112">
                  <c:v>1.3127770000000004E-3</c:v>
                </c:pt>
                <c:pt idx="113">
                  <c:v>1.0944510000000004E-3</c:v>
                </c:pt>
                <c:pt idx="114">
                  <c:v>8.8436350000000049E-4</c:v>
                </c:pt>
                <c:pt idx="115">
                  <c:v>8.5140860000000064E-4</c:v>
                </c:pt>
                <c:pt idx="116">
                  <c:v>1.0257949999999995E-3</c:v>
                </c:pt>
                <c:pt idx="117">
                  <c:v>1.2647180000000004E-3</c:v>
                </c:pt>
                <c:pt idx="118">
                  <c:v>1.333374E-3</c:v>
                </c:pt>
                <c:pt idx="119">
                  <c:v>1.1809570000000009E-3</c:v>
                </c:pt>
                <c:pt idx="120">
                  <c:v>1.0518839999999999E-3</c:v>
                </c:pt>
                <c:pt idx="121">
                  <c:v>1.073854E-3</c:v>
                </c:pt>
                <c:pt idx="122">
                  <c:v>1.2248970000000004E-3</c:v>
                </c:pt>
                <c:pt idx="123">
                  <c:v>1.3525970000000005E-3</c:v>
                </c:pt>
                <c:pt idx="124">
                  <c:v>1.2413750000000001E-3</c:v>
                </c:pt>
                <c:pt idx="125">
                  <c:v>1.0367799999999999E-3</c:v>
                </c:pt>
                <c:pt idx="126">
                  <c:v>1.0628689999999999E-3</c:v>
                </c:pt>
                <c:pt idx="127">
                  <c:v>1.3759400000000004E-3</c:v>
                </c:pt>
                <c:pt idx="128">
                  <c:v>1.7439370000000001E-3</c:v>
                </c:pt>
                <c:pt idx="129">
                  <c:v>1.8551590000000005E-3</c:v>
                </c:pt>
                <c:pt idx="130">
                  <c:v>1.5352219999999999E-3</c:v>
                </c:pt>
                <c:pt idx="131">
                  <c:v>1.0216750000000001E-3</c:v>
                </c:pt>
                <c:pt idx="132">
                  <c:v>7.2645469999999999E-4</c:v>
                </c:pt>
                <c:pt idx="133">
                  <c:v>8.4179670000000025E-4</c:v>
                </c:pt>
                <c:pt idx="134">
                  <c:v>1.1740920000000005E-3</c:v>
                </c:pt>
                <c:pt idx="135">
                  <c:v>1.3773140000000001E-3</c:v>
                </c:pt>
                <c:pt idx="136">
                  <c:v>1.3567170000000003E-3</c:v>
                </c:pt>
                <c:pt idx="137">
                  <c:v>1.161734E-3</c:v>
                </c:pt>
                <c:pt idx="138">
                  <c:v>9.6675070000000062E-4</c:v>
                </c:pt>
                <c:pt idx="139">
                  <c:v>9.777356000000004E-4</c:v>
                </c:pt>
                <c:pt idx="140">
                  <c:v>1.1727190000000005E-3</c:v>
                </c:pt>
                <c:pt idx="141">
                  <c:v>1.3731940000000001E-3</c:v>
                </c:pt>
                <c:pt idx="142">
                  <c:v>1.494029E-3</c:v>
                </c:pt>
                <c:pt idx="143">
                  <c:v>1.5242370000000003E-3</c:v>
                </c:pt>
                <c:pt idx="144">
                  <c:v>1.443223E-3</c:v>
                </c:pt>
                <c:pt idx="145">
                  <c:v>1.3471049999999999E-3</c:v>
                </c:pt>
                <c:pt idx="146">
                  <c:v>1.311404E-3</c:v>
                </c:pt>
                <c:pt idx="147">
                  <c:v>1.2921800000000008E-3</c:v>
                </c:pt>
                <c:pt idx="148">
                  <c:v>1.200181E-3</c:v>
                </c:pt>
                <c:pt idx="149">
                  <c:v>1.0642420000000008E-3</c:v>
                </c:pt>
                <c:pt idx="150">
                  <c:v>1.0024520000000005E-3</c:v>
                </c:pt>
                <c:pt idx="151">
                  <c:v>1.029914E-3</c:v>
                </c:pt>
                <c:pt idx="152">
                  <c:v>1.1246590000000005E-3</c:v>
                </c:pt>
                <c:pt idx="153">
                  <c:v>1.2482400000000005E-3</c:v>
                </c:pt>
                <c:pt idx="154">
                  <c:v>1.2605980000000001E-3</c:v>
                </c:pt>
                <c:pt idx="155">
                  <c:v>1.2331359999999999E-3</c:v>
                </c:pt>
                <c:pt idx="156">
                  <c:v>1.3292540000000004E-3</c:v>
                </c:pt>
                <c:pt idx="157">
                  <c:v>1.5393420000000004E-3</c:v>
                </c:pt>
                <c:pt idx="158">
                  <c:v>1.7480560000000009E-3</c:v>
                </c:pt>
                <c:pt idx="159">
                  <c:v>1.8812490000000004E-3</c:v>
                </c:pt>
                <c:pt idx="160">
                  <c:v>1.818085000000001E-3</c:v>
                </c:pt>
                <c:pt idx="161">
                  <c:v>1.6244750000000009E-3</c:v>
                </c:pt>
                <c:pt idx="162">
                  <c:v>1.4761780000000005E-3</c:v>
                </c:pt>
                <c:pt idx="163">
                  <c:v>1.425373E-3</c:v>
                </c:pt>
                <c:pt idx="164">
                  <c:v>1.5091330000000004E-3</c:v>
                </c:pt>
                <c:pt idx="165">
                  <c:v>1.6615490000000004E-3</c:v>
                </c:pt>
                <c:pt idx="166">
                  <c:v>1.7274590000000004E-3</c:v>
                </c:pt>
                <c:pt idx="167">
                  <c:v>1.6189830000000005E-3</c:v>
                </c:pt>
                <c:pt idx="168">
                  <c:v>1.4020300000000001E-3</c:v>
                </c:pt>
                <c:pt idx="169">
                  <c:v>1.1713460000000004E-3</c:v>
                </c:pt>
                <c:pt idx="170">
                  <c:v>1.0971970000000001E-3</c:v>
                </c:pt>
                <c:pt idx="171">
                  <c:v>1.2111659999999998E-3</c:v>
                </c:pt>
                <c:pt idx="172">
                  <c:v>1.3649550000000006E-3</c:v>
                </c:pt>
                <c:pt idx="173">
                  <c:v>1.422626E-3</c:v>
                </c:pt>
                <c:pt idx="174">
                  <c:v>1.3773140000000001E-3</c:v>
                </c:pt>
                <c:pt idx="175">
                  <c:v>1.351224E-3</c:v>
                </c:pt>
                <c:pt idx="176">
                  <c:v>1.4816709999999999E-3</c:v>
                </c:pt>
                <c:pt idx="177">
                  <c:v>1.7713990000000001E-3</c:v>
                </c:pt>
                <c:pt idx="178">
                  <c:v>2.0281720000000008E-3</c:v>
                </c:pt>
                <c:pt idx="179">
                  <c:v>2.0254259999999999E-3</c:v>
                </c:pt>
                <c:pt idx="180">
                  <c:v>1.7370710000000004E-3</c:v>
                </c:pt>
                <c:pt idx="181">
                  <c:v>1.3882980000000005E-3</c:v>
                </c:pt>
                <c:pt idx="182">
                  <c:v>1.2180320000000004E-3</c:v>
                </c:pt>
                <c:pt idx="183">
                  <c:v>1.2921800000000008E-3</c:v>
                </c:pt>
                <c:pt idx="184">
                  <c:v>1.5077599999999999E-3</c:v>
                </c:pt>
                <c:pt idx="185">
                  <c:v>1.5887740000000005E-3</c:v>
                </c:pt>
                <c:pt idx="186">
                  <c:v>1.407522E-3</c:v>
                </c:pt>
                <c:pt idx="187">
                  <c:v>1.1548680000000005E-3</c:v>
                </c:pt>
                <c:pt idx="188">
                  <c:v>1.0422720000000003E-3</c:v>
                </c:pt>
                <c:pt idx="189">
                  <c:v>1.1370180000000005E-3</c:v>
                </c:pt>
                <c:pt idx="190">
                  <c:v>1.3649550000000006E-3</c:v>
                </c:pt>
                <c:pt idx="191">
                  <c:v>1.5393420000000004E-3</c:v>
                </c:pt>
                <c:pt idx="192">
                  <c:v>1.503641E-3</c:v>
                </c:pt>
                <c:pt idx="193">
                  <c:v>1.2880610000000001E-3</c:v>
                </c:pt>
                <c:pt idx="194">
                  <c:v>1.027168E-3</c:v>
                </c:pt>
                <c:pt idx="195">
                  <c:v>8.1296120000000035E-4</c:v>
                </c:pt>
                <c:pt idx="196">
                  <c:v>6.7290300000000019E-4</c:v>
                </c:pt>
                <c:pt idx="197">
                  <c:v>6.4818680000000041E-4</c:v>
                </c:pt>
                <c:pt idx="198">
                  <c:v>7.1409659999999999E-4</c:v>
                </c:pt>
                <c:pt idx="199">
                  <c:v>7.2370840000000024E-4</c:v>
                </c:pt>
                <c:pt idx="200">
                  <c:v>6.6741049999999996E-4</c:v>
                </c:pt>
                <c:pt idx="201">
                  <c:v>6.4544060000000026E-4</c:v>
                </c:pt>
                <c:pt idx="202">
                  <c:v>6.5093310000000027E-4</c:v>
                </c:pt>
                <c:pt idx="203">
                  <c:v>7.1272350000000002E-4</c:v>
                </c:pt>
                <c:pt idx="204">
                  <c:v>8.4866230000000035E-4</c:v>
                </c:pt>
                <c:pt idx="205">
                  <c:v>9.3791510000000046E-4</c:v>
                </c:pt>
                <c:pt idx="206">
                  <c:v>1.0038249999999996E-3</c:v>
                </c:pt>
                <c:pt idx="207">
                  <c:v>1.2152850000000004E-3</c:v>
                </c:pt>
                <c:pt idx="208">
                  <c:v>1.433611E-3</c:v>
                </c:pt>
                <c:pt idx="209">
                  <c:v>1.4528350000000004E-3</c:v>
                </c:pt>
                <c:pt idx="210">
                  <c:v>1.2647180000000004E-3</c:v>
                </c:pt>
                <c:pt idx="211">
                  <c:v>9.8185500000000044E-4</c:v>
                </c:pt>
                <c:pt idx="212">
                  <c:v>8.5140860000000064E-4</c:v>
                </c:pt>
                <c:pt idx="213">
                  <c:v>1.1287790000000001E-3</c:v>
                </c:pt>
                <c:pt idx="214">
                  <c:v>1.6189830000000005E-3</c:v>
                </c:pt>
                <c:pt idx="215">
                  <c:v>1.9032180000000008E-3</c:v>
                </c:pt>
                <c:pt idx="216">
                  <c:v>1.8290700000000003E-3</c:v>
                </c:pt>
                <c:pt idx="217">
                  <c:v>1.4157609999999998E-3</c:v>
                </c:pt>
                <c:pt idx="218">
                  <c:v>9.3791510000000046E-4</c:v>
                </c:pt>
                <c:pt idx="219">
                  <c:v>7.1958910000000022E-4</c:v>
                </c:pt>
                <c:pt idx="220">
                  <c:v>7.9373750000000048E-4</c:v>
                </c:pt>
                <c:pt idx="221">
                  <c:v>1.0656150000000004E-3</c:v>
                </c:pt>
                <c:pt idx="222">
                  <c:v>1.3979100000000005E-3</c:v>
                </c:pt>
                <c:pt idx="223">
                  <c:v>1.6272210000000001E-3</c:v>
                </c:pt>
                <c:pt idx="224">
                  <c:v>1.7617870000000003E-3</c:v>
                </c:pt>
                <c:pt idx="225">
                  <c:v>1.8208310000000004E-3</c:v>
                </c:pt>
                <c:pt idx="226">
                  <c:v>1.8290700000000003E-3</c:v>
                </c:pt>
                <c:pt idx="227">
                  <c:v>1.8949800000000008E-3</c:v>
                </c:pt>
                <c:pt idx="228">
                  <c:v>1.9993370000000008E-3</c:v>
                </c:pt>
                <c:pt idx="229">
                  <c:v>2.1023210000000012E-3</c:v>
                </c:pt>
                <c:pt idx="230">
                  <c:v>2.2080509999999999E-3</c:v>
                </c:pt>
                <c:pt idx="231">
                  <c:v>2.1160519999999998E-3</c:v>
                </c:pt>
                <c:pt idx="232">
                  <c:v>1.8743830000000009E-3</c:v>
                </c:pt>
                <c:pt idx="233">
                  <c:v>1.6794000000000006E-3</c:v>
                </c:pt>
                <c:pt idx="234">
                  <c:v>1.5599380000000001E-3</c:v>
                </c:pt>
                <c:pt idx="235">
                  <c:v>1.6052510000000005E-3</c:v>
                </c:pt>
                <c:pt idx="236">
                  <c:v>1.7933690000000004E-3</c:v>
                </c:pt>
                <c:pt idx="237">
                  <c:v>1.8565320000000004E-3</c:v>
                </c:pt>
                <c:pt idx="238">
                  <c:v>1.7549219999999999E-3</c:v>
                </c:pt>
                <c:pt idx="239">
                  <c:v>1.6684150000000008E-3</c:v>
                </c:pt>
                <c:pt idx="240">
                  <c:v>1.5695500000000005E-3</c:v>
                </c:pt>
                <c:pt idx="241">
                  <c:v>1.5091330000000004E-3</c:v>
                </c:pt>
                <c:pt idx="242">
                  <c:v>1.5187449999999999E-3</c:v>
                </c:pt>
                <c:pt idx="243">
                  <c:v>1.4514619999999999E-3</c:v>
                </c:pt>
                <c:pt idx="244">
                  <c:v>1.3141500000000009E-3</c:v>
                </c:pt>
                <c:pt idx="245">
                  <c:v>1.2262700000000004E-3</c:v>
                </c:pt>
                <c:pt idx="246">
                  <c:v>1.2139119999999999E-3</c:v>
                </c:pt>
                <c:pt idx="247">
                  <c:v>1.2702100000000003E-3</c:v>
                </c:pt>
                <c:pt idx="248">
                  <c:v>1.3663290000000001E-3</c:v>
                </c:pt>
                <c:pt idx="249">
                  <c:v>1.3951640000000004E-3</c:v>
                </c:pt>
                <c:pt idx="250">
                  <c:v>1.3567170000000003E-3</c:v>
                </c:pt>
                <c:pt idx="251">
                  <c:v>1.2976730000000001E-3</c:v>
                </c:pt>
                <c:pt idx="252">
                  <c:v>1.2866880000000005E-3</c:v>
                </c:pt>
                <c:pt idx="253">
                  <c:v>1.4020300000000001E-3</c:v>
                </c:pt>
                <c:pt idx="254">
                  <c:v>1.5571920000000004E-3</c:v>
                </c:pt>
                <c:pt idx="255">
                  <c:v>1.6684150000000008E-3</c:v>
                </c:pt>
                <c:pt idx="256">
                  <c:v>1.7288320000000005E-3</c:v>
                </c:pt>
                <c:pt idx="257">
                  <c:v>1.6739070000000005E-3</c:v>
                </c:pt>
                <c:pt idx="258">
                  <c:v>1.4418499999999999E-3</c:v>
                </c:pt>
                <c:pt idx="259">
                  <c:v>1.1383910000000001E-3</c:v>
                </c:pt>
                <c:pt idx="260">
                  <c:v>8.5964730000000038E-4</c:v>
                </c:pt>
                <c:pt idx="261">
                  <c:v>7.0723100000000022E-4</c:v>
                </c:pt>
                <c:pt idx="262">
                  <c:v>7.9099130000000043E-4</c:v>
                </c:pt>
                <c:pt idx="263">
                  <c:v>9.9970550000000064E-4</c:v>
                </c:pt>
                <c:pt idx="264">
                  <c:v>1.105436E-3</c:v>
                </c:pt>
                <c:pt idx="265">
                  <c:v>1.0875850000000005E-3</c:v>
                </c:pt>
                <c:pt idx="266">
                  <c:v>1.0752270000000004E-3</c:v>
                </c:pt>
                <c:pt idx="267">
                  <c:v>1.1191669999999999E-3</c:v>
                </c:pt>
                <c:pt idx="268">
                  <c:v>1.23039E-3</c:v>
                </c:pt>
                <c:pt idx="269">
                  <c:v>1.256479E-3</c:v>
                </c:pt>
                <c:pt idx="270">
                  <c:v>1.0834659999999999E-3</c:v>
                </c:pt>
                <c:pt idx="271">
                  <c:v>8.4042360000000061E-4</c:v>
                </c:pt>
                <c:pt idx="272">
                  <c:v>7.1684280000000025E-4</c:v>
                </c:pt>
                <c:pt idx="273">
                  <c:v>7.7726010000000046E-4</c:v>
                </c:pt>
                <c:pt idx="274">
                  <c:v>9.4752700000000053E-4</c:v>
                </c:pt>
                <c:pt idx="275">
                  <c:v>1.0340340000000001E-3</c:v>
                </c:pt>
                <c:pt idx="276">
                  <c:v>9.2555710000000071E-4</c:v>
                </c:pt>
                <c:pt idx="277">
                  <c:v>7.1821590000000022E-4</c:v>
                </c:pt>
                <c:pt idx="278">
                  <c:v>5.5344149999999996E-4</c:v>
                </c:pt>
                <c:pt idx="279">
                  <c:v>6.0973950000000026E-4</c:v>
                </c:pt>
                <c:pt idx="280">
                  <c:v>9.4615390000000077E-4</c:v>
                </c:pt>
                <c:pt idx="281">
                  <c:v>1.3965370000000009E-3</c:v>
                </c:pt>
                <c:pt idx="282">
                  <c:v>1.7645330000000004E-3</c:v>
                </c:pt>
                <c:pt idx="283">
                  <c:v>1.860652000000001E-3</c:v>
                </c:pt>
                <c:pt idx="284">
                  <c:v>1.6450720000000009E-3</c:v>
                </c:pt>
                <c:pt idx="285">
                  <c:v>1.3223890000000004E-3</c:v>
                </c:pt>
                <c:pt idx="286">
                  <c:v>1.0587500000000004E-3</c:v>
                </c:pt>
                <c:pt idx="287">
                  <c:v>9.5439260000000008E-4</c:v>
                </c:pt>
                <c:pt idx="288">
                  <c:v>1.0793460000000001E-3</c:v>
                </c:pt>
                <c:pt idx="289">
                  <c:v>1.3278810000000004E-3</c:v>
                </c:pt>
                <c:pt idx="290">
                  <c:v>1.5365950000000004E-3</c:v>
                </c:pt>
                <c:pt idx="291">
                  <c:v>1.6423260000000004E-3</c:v>
                </c:pt>
                <c:pt idx="292">
                  <c:v>1.5571920000000004E-3</c:v>
                </c:pt>
                <c:pt idx="293">
                  <c:v>1.3306270000000005E-3</c:v>
                </c:pt>
                <c:pt idx="294">
                  <c:v>1.183704E-3</c:v>
                </c:pt>
                <c:pt idx="295">
                  <c:v>1.2248970000000004E-3</c:v>
                </c:pt>
                <c:pt idx="296">
                  <c:v>1.333374E-3</c:v>
                </c:pt>
                <c:pt idx="297">
                  <c:v>1.3841790000000008E-3</c:v>
                </c:pt>
                <c:pt idx="298">
                  <c:v>1.3484780000000008E-3</c:v>
                </c:pt>
                <c:pt idx="299">
                  <c:v>1.266091E-3</c:v>
                </c:pt>
                <c:pt idx="300">
                  <c:v>1.2866880000000005E-3</c:v>
                </c:pt>
                <c:pt idx="301">
                  <c:v>1.4624470000000008E-3</c:v>
                </c:pt>
                <c:pt idx="302">
                  <c:v>1.5860280000000004E-3</c:v>
                </c:pt>
                <c:pt idx="303">
                  <c:v>1.514626E-3</c:v>
                </c:pt>
                <c:pt idx="304">
                  <c:v>1.2825680000000004E-3</c:v>
                </c:pt>
                <c:pt idx="305">
                  <c:v>1.027168E-3</c:v>
                </c:pt>
                <c:pt idx="306">
                  <c:v>1.007944E-3</c:v>
                </c:pt>
                <c:pt idx="307">
                  <c:v>1.3086580000000005E-3</c:v>
                </c:pt>
                <c:pt idx="308">
                  <c:v>1.6848920000000003E-3</c:v>
                </c:pt>
                <c:pt idx="309">
                  <c:v>1.9073380000000008E-3</c:v>
                </c:pt>
                <c:pt idx="310">
                  <c:v>1.815339E-3</c:v>
                </c:pt>
                <c:pt idx="311">
                  <c:v>1.4528350000000004E-3</c:v>
                </c:pt>
                <c:pt idx="312">
                  <c:v>1.1740920000000005E-3</c:v>
                </c:pt>
                <c:pt idx="313">
                  <c:v>1.187823E-3</c:v>
                </c:pt>
                <c:pt idx="314">
                  <c:v>1.3292540000000004E-3</c:v>
                </c:pt>
                <c:pt idx="315">
                  <c:v>1.422626E-3</c:v>
                </c:pt>
                <c:pt idx="316">
                  <c:v>1.3910450000000005E-3</c:v>
                </c:pt>
                <c:pt idx="317">
                  <c:v>1.2317629999999999E-3</c:v>
                </c:pt>
                <c:pt idx="318">
                  <c:v>1.1232860000000005E-3</c:v>
                </c:pt>
                <c:pt idx="319">
                  <c:v>1.1988080000000004E-3</c:v>
                </c:pt>
                <c:pt idx="320">
                  <c:v>1.3196420000000004E-3</c:v>
                </c:pt>
                <c:pt idx="321">
                  <c:v>1.3553440000000001E-3</c:v>
                </c:pt>
                <c:pt idx="322">
                  <c:v>1.3841790000000008E-3</c:v>
                </c:pt>
                <c:pt idx="323">
                  <c:v>1.3471049999999999E-3</c:v>
                </c:pt>
                <c:pt idx="324">
                  <c:v>1.256479E-3</c:v>
                </c:pt>
                <c:pt idx="325">
                  <c:v>1.2015540000000001E-3</c:v>
                </c:pt>
                <c:pt idx="326">
                  <c:v>1.1562410000000006E-3</c:v>
                </c:pt>
                <c:pt idx="327">
                  <c:v>1.1301520000000006E-3</c:v>
                </c:pt>
                <c:pt idx="328">
                  <c:v>1.1576140000000004E-3</c:v>
                </c:pt>
                <c:pt idx="329">
                  <c:v>1.1301520000000006E-3</c:v>
                </c:pt>
                <c:pt idx="330">
                  <c:v>1.0930780000000001E-3</c:v>
                </c:pt>
                <c:pt idx="331">
                  <c:v>1.1631070000000005E-3</c:v>
                </c:pt>
                <c:pt idx="332">
                  <c:v>1.2468670000000005E-3</c:v>
                </c:pt>
                <c:pt idx="333">
                  <c:v>1.301792E-3</c:v>
                </c:pt>
                <c:pt idx="334">
                  <c:v>1.3086580000000005E-3</c:v>
                </c:pt>
                <c:pt idx="335">
                  <c:v>1.1919420000000005E-3</c:v>
                </c:pt>
                <c:pt idx="336">
                  <c:v>1.1328980000000005E-3</c:v>
                </c:pt>
                <c:pt idx="337">
                  <c:v>1.2633449999999999E-3</c:v>
                </c:pt>
                <c:pt idx="338">
                  <c:v>1.4569540000000001E-3</c:v>
                </c:pt>
                <c:pt idx="339">
                  <c:v>1.6203560000000005E-3</c:v>
                </c:pt>
                <c:pt idx="340">
                  <c:v>1.6711610000000004E-3</c:v>
                </c:pt>
                <c:pt idx="341">
                  <c:v>1.5915200000000001E-3</c:v>
                </c:pt>
                <c:pt idx="342">
                  <c:v>1.483044E-3</c:v>
                </c:pt>
                <c:pt idx="343">
                  <c:v>1.4239999999999995E-3</c:v>
                </c:pt>
                <c:pt idx="344">
                  <c:v>1.4555810000000001E-3</c:v>
                </c:pt>
                <c:pt idx="345">
                  <c:v>1.5681770000000009E-3</c:v>
                </c:pt>
                <c:pt idx="346">
                  <c:v>1.6038780000000004E-3</c:v>
                </c:pt>
                <c:pt idx="347">
                  <c:v>1.4981480000000008E-3</c:v>
                </c:pt>
                <c:pt idx="348">
                  <c:v>1.2743300000000004E-3</c:v>
                </c:pt>
                <c:pt idx="349">
                  <c:v>1.018929E-3</c:v>
                </c:pt>
                <c:pt idx="350">
                  <c:v>9.3791510000000046E-4</c:v>
                </c:pt>
                <c:pt idx="351">
                  <c:v>1.1191669999999999E-3</c:v>
                </c:pt>
                <c:pt idx="352">
                  <c:v>1.425373E-3</c:v>
                </c:pt>
                <c:pt idx="353">
                  <c:v>1.6807730000000009E-3</c:v>
                </c:pt>
                <c:pt idx="354">
                  <c:v>1.7453099999999999E-3</c:v>
                </c:pt>
                <c:pt idx="355">
                  <c:v>1.6272210000000001E-3</c:v>
                </c:pt>
                <c:pt idx="356">
                  <c:v>1.4308649999999999E-3</c:v>
                </c:pt>
                <c:pt idx="357">
                  <c:v>1.2427480000000001E-3</c:v>
                </c:pt>
                <c:pt idx="358">
                  <c:v>1.1576140000000004E-3</c:v>
                </c:pt>
                <c:pt idx="359">
                  <c:v>1.161734E-3</c:v>
                </c:pt>
                <c:pt idx="360">
                  <c:v>1.1205400000000006E-3</c:v>
                </c:pt>
                <c:pt idx="361">
                  <c:v>1.0257949999999995E-3</c:v>
                </c:pt>
                <c:pt idx="362">
                  <c:v>8.7749790000000007E-4</c:v>
                </c:pt>
                <c:pt idx="363">
                  <c:v>7.5391710000000047E-4</c:v>
                </c:pt>
                <c:pt idx="364">
                  <c:v>8.3081180000000004E-4</c:v>
                </c:pt>
                <c:pt idx="365">
                  <c:v>1.1672260000000004E-3</c:v>
                </c:pt>
                <c:pt idx="366">
                  <c:v>1.5983860000000005E-3</c:v>
                </c:pt>
                <c:pt idx="367">
                  <c:v>1.9375460000000005E-3</c:v>
                </c:pt>
                <c:pt idx="368">
                  <c:v>2.0542619999999998E-3</c:v>
                </c:pt>
                <c:pt idx="369">
                  <c:v>1.9045920000000005E-3</c:v>
                </c:pt>
                <c:pt idx="370">
                  <c:v>1.6519380000000001E-3</c:v>
                </c:pt>
                <c:pt idx="371">
                  <c:v>1.3567170000000003E-3</c:v>
                </c:pt>
                <c:pt idx="372">
                  <c:v>1.0917050000000001E-3</c:v>
                </c:pt>
                <c:pt idx="373">
                  <c:v>9.2006460000000048E-4</c:v>
                </c:pt>
                <c:pt idx="374">
                  <c:v>8.9397530000000051E-4</c:v>
                </c:pt>
                <c:pt idx="375">
                  <c:v>1.1040630000000004E-3</c:v>
                </c:pt>
                <c:pt idx="376">
                  <c:v>1.4871630000000001E-3</c:v>
                </c:pt>
                <c:pt idx="377">
                  <c:v>1.8016080000000001E-3</c:v>
                </c:pt>
                <c:pt idx="378">
                  <c:v>1.8716370000000004E-3</c:v>
                </c:pt>
                <c:pt idx="379">
                  <c:v>1.6725340000000005E-3</c:v>
                </c:pt>
                <c:pt idx="380">
                  <c:v>1.3388660000000004E-3</c:v>
                </c:pt>
                <c:pt idx="381">
                  <c:v>1.1452560000000005E-3</c:v>
                </c:pt>
                <c:pt idx="382">
                  <c:v>1.1699720000000005E-3</c:v>
                </c:pt>
                <c:pt idx="383">
                  <c:v>1.3072840000000001E-3</c:v>
                </c:pt>
                <c:pt idx="384">
                  <c:v>1.417134E-3</c:v>
                </c:pt>
                <c:pt idx="385">
                  <c:v>1.3429860000000004E-3</c:v>
                </c:pt>
                <c:pt idx="386">
                  <c:v>1.0834659999999999E-3</c:v>
                </c:pt>
                <c:pt idx="387">
                  <c:v>7.9099130000000043E-4</c:v>
                </c:pt>
                <c:pt idx="388">
                  <c:v>6.0973950000000026E-4</c:v>
                </c:pt>
                <c:pt idx="389">
                  <c:v>6.4132120000000032E-4</c:v>
                </c:pt>
                <c:pt idx="390">
                  <c:v>8.2531930000000035E-4</c:v>
                </c:pt>
                <c:pt idx="391">
                  <c:v>1.0326600000000001E-3</c:v>
                </c:pt>
                <c:pt idx="392">
                  <c:v>1.2139119999999999E-3</c:v>
                </c:pt>
                <c:pt idx="393">
                  <c:v>1.3869250000000004E-3</c:v>
                </c:pt>
                <c:pt idx="394">
                  <c:v>1.5832820000000005E-3</c:v>
                </c:pt>
                <c:pt idx="395">
                  <c:v>1.7453099999999999E-3</c:v>
                </c:pt>
                <c:pt idx="396">
                  <c:v>1.6821460000000009E-3</c:v>
                </c:pt>
                <c:pt idx="397">
                  <c:v>1.323762E-3</c:v>
                </c:pt>
                <c:pt idx="398">
                  <c:v>9.2967640000000029E-4</c:v>
                </c:pt>
                <c:pt idx="399">
                  <c:v>7.9648380000000023E-4</c:v>
                </c:pt>
                <c:pt idx="400">
                  <c:v>9.598851000000002E-4</c:v>
                </c:pt>
                <c:pt idx="401">
                  <c:v>1.2674639999999998E-3</c:v>
                </c:pt>
                <c:pt idx="402">
                  <c:v>1.417134E-3</c:v>
                </c:pt>
                <c:pt idx="403">
                  <c:v>1.2482400000000005E-3</c:v>
                </c:pt>
                <c:pt idx="404">
                  <c:v>9.8322810000000052E-4</c:v>
                </c:pt>
                <c:pt idx="405">
                  <c:v>8.3493110000000005E-4</c:v>
                </c:pt>
                <c:pt idx="406">
                  <c:v>7.7588700000000039E-4</c:v>
                </c:pt>
                <c:pt idx="407">
                  <c:v>7.443052000000004E-4</c:v>
                </c:pt>
                <c:pt idx="408">
                  <c:v>7.0860410000000041E-4</c:v>
                </c:pt>
                <c:pt idx="409">
                  <c:v>6.9075349999999996E-4</c:v>
                </c:pt>
                <c:pt idx="410">
                  <c:v>8.1845370000000047E-4</c:v>
                </c:pt>
                <c:pt idx="411">
                  <c:v>1.0518839999999999E-3</c:v>
                </c:pt>
                <c:pt idx="412">
                  <c:v>1.234509E-3</c:v>
                </c:pt>
                <c:pt idx="413">
                  <c:v>1.2908069999999999E-3</c:v>
                </c:pt>
                <c:pt idx="414">
                  <c:v>1.2441209999999999E-3</c:v>
                </c:pt>
                <c:pt idx="415">
                  <c:v>1.20842E-3</c:v>
                </c:pt>
                <c:pt idx="416">
                  <c:v>1.2702100000000003E-3</c:v>
                </c:pt>
                <c:pt idx="417">
                  <c:v>1.4116420000000001E-3</c:v>
                </c:pt>
                <c:pt idx="418">
                  <c:v>1.4885360000000004E-3</c:v>
                </c:pt>
                <c:pt idx="419">
                  <c:v>1.4363580000000004E-3</c:v>
                </c:pt>
                <c:pt idx="420">
                  <c:v>1.3196420000000004E-3</c:v>
                </c:pt>
                <c:pt idx="421">
                  <c:v>1.1768380000000001E-3</c:v>
                </c:pt>
                <c:pt idx="422">
                  <c:v>1.0971970000000001E-3</c:v>
                </c:pt>
                <c:pt idx="423">
                  <c:v>1.2070469999999999E-3</c:v>
                </c:pt>
                <c:pt idx="424">
                  <c:v>1.3869250000000004E-3</c:v>
                </c:pt>
                <c:pt idx="425">
                  <c:v>1.5105060000000004E-3</c:v>
                </c:pt>
                <c:pt idx="426">
                  <c:v>1.5709230000000001E-3</c:v>
                </c:pt>
                <c:pt idx="427">
                  <c:v>1.4624470000000008E-3</c:v>
                </c:pt>
                <c:pt idx="428">
                  <c:v>1.2441209999999999E-3</c:v>
                </c:pt>
                <c:pt idx="429">
                  <c:v>1.1397639999999999E-3</c:v>
                </c:pt>
                <c:pt idx="430">
                  <c:v>1.1576140000000004E-3</c:v>
                </c:pt>
                <c:pt idx="431">
                  <c:v>1.2029269999999999E-3</c:v>
                </c:pt>
                <c:pt idx="432">
                  <c:v>1.20842E-3</c:v>
                </c:pt>
                <c:pt idx="433">
                  <c:v>1.1177939999999999E-3</c:v>
                </c:pt>
                <c:pt idx="434">
                  <c:v>1.0875850000000005E-3</c:v>
                </c:pt>
                <c:pt idx="435">
                  <c:v>1.256479E-3</c:v>
                </c:pt>
                <c:pt idx="436">
                  <c:v>1.5311030000000005E-3</c:v>
                </c:pt>
                <c:pt idx="437">
                  <c:v>1.7906230000000001E-3</c:v>
                </c:pt>
                <c:pt idx="438">
                  <c:v>1.8633980000000005E-3</c:v>
                </c:pt>
                <c:pt idx="439">
                  <c:v>1.7727720000000004E-3</c:v>
                </c:pt>
                <c:pt idx="440">
                  <c:v>1.7782650000000004E-3</c:v>
                </c:pt>
                <c:pt idx="441">
                  <c:v>1.9196960000000005E-3</c:v>
                </c:pt>
                <c:pt idx="442">
                  <c:v>2.000710000000001E-3</c:v>
                </c:pt>
                <c:pt idx="443">
                  <c:v>1.9402930000000005E-3</c:v>
                </c:pt>
                <c:pt idx="444">
                  <c:v>1.6478180000000005E-3</c:v>
                </c:pt>
                <c:pt idx="445">
                  <c:v>1.1397639999999999E-3</c:v>
                </c:pt>
                <c:pt idx="446">
                  <c:v>7.7451390000000031E-4</c:v>
                </c:pt>
                <c:pt idx="447">
                  <c:v>7.4155900000000025E-4</c:v>
                </c:pt>
                <c:pt idx="448">
                  <c:v>1.0312870000000005E-3</c:v>
                </c:pt>
                <c:pt idx="449">
                  <c:v>1.5063870000000005E-3</c:v>
                </c:pt>
                <c:pt idx="450">
                  <c:v>1.8428010000000005E-3</c:v>
                </c:pt>
                <c:pt idx="451">
                  <c:v>1.7988610000000001E-3</c:v>
                </c:pt>
                <c:pt idx="452">
                  <c:v>1.4651930000000001E-3</c:v>
                </c:pt>
                <c:pt idx="453">
                  <c:v>1.1946890000000005E-3</c:v>
                </c:pt>
                <c:pt idx="454">
                  <c:v>1.261971E-3</c:v>
                </c:pt>
                <c:pt idx="455">
                  <c:v>1.6148630000000005E-3</c:v>
                </c:pt>
                <c:pt idx="456">
                  <c:v>1.9416660000000005E-3</c:v>
                </c:pt>
                <c:pt idx="457">
                  <c:v>2.0048290000000009E-3</c:v>
                </c:pt>
                <c:pt idx="458">
                  <c:v>1.765906E-3</c:v>
                </c:pt>
                <c:pt idx="459">
                  <c:v>1.417134E-3</c:v>
                </c:pt>
                <c:pt idx="460">
                  <c:v>1.23039E-3</c:v>
                </c:pt>
                <c:pt idx="461">
                  <c:v>1.2441209999999999E-3</c:v>
                </c:pt>
                <c:pt idx="462">
                  <c:v>1.426746E-3</c:v>
                </c:pt>
                <c:pt idx="463">
                  <c:v>1.709609E-3</c:v>
                </c:pt>
                <c:pt idx="464">
                  <c:v>1.9677550000000007E-3</c:v>
                </c:pt>
                <c:pt idx="465">
                  <c:v>2.052889E-3</c:v>
                </c:pt>
                <c:pt idx="466">
                  <c:v>1.8743830000000009E-3</c:v>
                </c:pt>
                <c:pt idx="467">
                  <c:v>1.5407150000000004E-3</c:v>
                </c:pt>
                <c:pt idx="468">
                  <c:v>1.2331359999999999E-3</c:v>
                </c:pt>
                <c:pt idx="469">
                  <c:v>1.0669880000000005E-3</c:v>
                </c:pt>
                <c:pt idx="470">
                  <c:v>1.0628689999999999E-3</c:v>
                </c:pt>
                <c:pt idx="471">
                  <c:v>1.1466290000000001E-3</c:v>
                </c:pt>
                <c:pt idx="472">
                  <c:v>1.2042999999999999E-3</c:v>
                </c:pt>
                <c:pt idx="473">
                  <c:v>1.2633449999999999E-3</c:v>
                </c:pt>
                <c:pt idx="474">
                  <c:v>1.359463E-3</c:v>
                </c:pt>
                <c:pt idx="475">
                  <c:v>1.4034029999999999E-3</c:v>
                </c:pt>
                <c:pt idx="476">
                  <c:v>1.4116420000000001E-3</c:v>
                </c:pt>
                <c:pt idx="477">
                  <c:v>1.3677019999999999E-3</c:v>
                </c:pt>
                <c:pt idx="478">
                  <c:v>1.277076E-3</c:v>
                </c:pt>
                <c:pt idx="479">
                  <c:v>1.2056739999999999E-3</c:v>
                </c:pt>
                <c:pt idx="480">
                  <c:v>1.2111659999999998E-3</c:v>
                </c:pt>
                <c:pt idx="481">
                  <c:v>1.277076E-3</c:v>
                </c:pt>
                <c:pt idx="482">
                  <c:v>1.3910450000000005E-3</c:v>
                </c:pt>
                <c:pt idx="483">
                  <c:v>1.4610739999999999E-3</c:v>
                </c:pt>
                <c:pt idx="484">
                  <c:v>1.3567170000000003E-3</c:v>
                </c:pt>
                <c:pt idx="485">
                  <c:v>1.1658530000000001E-3</c:v>
                </c:pt>
                <c:pt idx="486">
                  <c:v>1.0683620000000004E-3</c:v>
                </c:pt>
                <c:pt idx="487">
                  <c:v>1.1658530000000001E-3</c:v>
                </c:pt>
                <c:pt idx="488">
                  <c:v>1.3896720000000004E-3</c:v>
                </c:pt>
                <c:pt idx="489">
                  <c:v>1.5544460000000006E-3</c:v>
                </c:pt>
                <c:pt idx="490">
                  <c:v>1.4651930000000001E-3</c:v>
                </c:pt>
                <c:pt idx="491">
                  <c:v>1.1850770000000005E-3</c:v>
                </c:pt>
                <c:pt idx="492">
                  <c:v>1.0505110000000001E-3</c:v>
                </c:pt>
                <c:pt idx="493">
                  <c:v>1.2029269999999999E-3</c:v>
                </c:pt>
                <c:pt idx="494">
                  <c:v>1.5077599999999999E-3</c:v>
                </c:pt>
                <c:pt idx="495">
                  <c:v>1.7439370000000001E-3</c:v>
                </c:pt>
                <c:pt idx="496">
                  <c:v>1.6821460000000009E-3</c:v>
                </c:pt>
                <c:pt idx="497">
                  <c:v>1.3388660000000004E-3</c:v>
                </c:pt>
                <c:pt idx="498">
                  <c:v>1.0161830000000001E-3</c:v>
                </c:pt>
                <c:pt idx="499">
                  <c:v>9.1319900000000017E-4</c:v>
                </c:pt>
                <c:pt idx="500">
                  <c:v>1.0340340000000001E-3</c:v>
                </c:pt>
                <c:pt idx="501">
                  <c:v>1.3223890000000004E-3</c:v>
                </c:pt>
                <c:pt idx="502">
                  <c:v>1.5722970000000005E-3</c:v>
                </c:pt>
                <c:pt idx="503">
                  <c:v>1.6766540000000005E-3</c:v>
                </c:pt>
                <c:pt idx="504">
                  <c:v>1.6368330000000005E-3</c:v>
                </c:pt>
                <c:pt idx="505">
                  <c:v>1.4363580000000004E-3</c:v>
                </c:pt>
                <c:pt idx="506">
                  <c:v>1.131525E-3</c:v>
                </c:pt>
                <c:pt idx="507">
                  <c:v>8.8436350000000049E-4</c:v>
                </c:pt>
                <c:pt idx="508">
                  <c:v>7.5254390000000025E-4</c:v>
                </c:pt>
                <c:pt idx="509">
                  <c:v>7.4567830000000048E-4</c:v>
                </c:pt>
                <c:pt idx="510">
                  <c:v>8.6925910000000052E-4</c:v>
                </c:pt>
                <c:pt idx="511">
                  <c:v>9.9833240000000035E-4</c:v>
                </c:pt>
                <c:pt idx="512">
                  <c:v>9.9283990000000001E-4</c:v>
                </c:pt>
                <c:pt idx="513">
                  <c:v>8.5415480000000004E-4</c:v>
                </c:pt>
                <c:pt idx="514">
                  <c:v>6.962460000000003E-4</c:v>
                </c:pt>
                <c:pt idx="515">
                  <c:v>6.660374000000001E-4</c:v>
                </c:pt>
                <c:pt idx="516">
                  <c:v>9.2418390000000006E-4</c:v>
                </c:pt>
                <c:pt idx="517">
                  <c:v>1.4665660000000001E-3</c:v>
                </c:pt>
                <c:pt idx="518">
                  <c:v>2.0062019999999999E-3</c:v>
                </c:pt>
                <c:pt idx="519">
                  <c:v>2.2176629999999999E-3</c:v>
                </c:pt>
                <c:pt idx="520">
                  <c:v>2.002083E-3</c:v>
                </c:pt>
                <c:pt idx="521">
                  <c:v>1.5379689999999999E-3</c:v>
                </c:pt>
                <c:pt idx="522">
                  <c:v>1.153495E-3</c:v>
                </c:pt>
                <c:pt idx="523">
                  <c:v>1.1452560000000005E-3</c:v>
                </c:pt>
                <c:pt idx="524">
                  <c:v>1.4816709999999999E-3</c:v>
                </c:pt>
                <c:pt idx="525">
                  <c:v>1.826324E-3</c:v>
                </c:pt>
                <c:pt idx="526">
                  <c:v>1.9718740000000011E-3</c:v>
                </c:pt>
                <c:pt idx="527">
                  <c:v>1.9485310000000005E-3</c:v>
                </c:pt>
                <c:pt idx="528">
                  <c:v>1.9224420000000008E-3</c:v>
                </c:pt>
                <c:pt idx="529">
                  <c:v>2.0776050000000002E-3</c:v>
                </c:pt>
                <c:pt idx="530">
                  <c:v>2.3508559999999993E-3</c:v>
                </c:pt>
                <c:pt idx="531">
                  <c:v>2.5142570000000002E-3</c:v>
                </c:pt>
                <c:pt idx="532">
                  <c:v>2.4524659999999991E-3</c:v>
                </c:pt>
                <c:pt idx="533">
                  <c:v>2.3027960000000002E-3</c:v>
                </c:pt>
                <c:pt idx="534">
                  <c:v>2.3179009999999998E-3</c:v>
                </c:pt>
                <c:pt idx="535">
                  <c:v>2.6254799999999999E-3</c:v>
                </c:pt>
                <c:pt idx="536">
                  <c:v>3.1761010000000011E-3</c:v>
                </c:pt>
                <c:pt idx="537">
                  <c:v>3.7720350000000008E-3</c:v>
                </c:pt>
                <c:pt idx="538">
                  <c:v>4.1949559999999971E-3</c:v>
                </c:pt>
                <c:pt idx="539">
                  <c:v>4.4544750000000003E-3</c:v>
                </c:pt>
                <c:pt idx="540">
                  <c:v>4.7304720000000021E-3</c:v>
                </c:pt>
                <c:pt idx="541">
                  <c:v>5.0490359999999998E-3</c:v>
                </c:pt>
                <c:pt idx="542">
                  <c:v>5.4348829999999997E-3</c:v>
                </c:pt>
                <c:pt idx="543">
                  <c:v>5.9498030000000035E-3</c:v>
                </c:pt>
                <c:pt idx="544">
                  <c:v>6.5237670000000024E-3</c:v>
                </c:pt>
                <c:pt idx="545">
                  <c:v>7.2625060000000002E-3</c:v>
                </c:pt>
                <c:pt idx="546">
                  <c:v>8.237421E-3</c:v>
                </c:pt>
                <c:pt idx="547">
                  <c:v>9.2878580000000013E-3</c:v>
                </c:pt>
                <c:pt idx="548">
                  <c:v>1.0269639999999998E-2</c:v>
                </c:pt>
                <c:pt idx="549">
                  <c:v>1.1167660000000001E-2</c:v>
                </c:pt>
                <c:pt idx="550">
                  <c:v>1.195034E-2</c:v>
                </c:pt>
                <c:pt idx="551">
                  <c:v>1.2662989999999999E-2</c:v>
                </c:pt>
                <c:pt idx="552">
                  <c:v>1.3462140000000001E-2</c:v>
                </c:pt>
                <c:pt idx="553">
                  <c:v>1.4434309999999999E-2</c:v>
                </c:pt>
                <c:pt idx="554">
                  <c:v>1.5726420000000001E-2</c:v>
                </c:pt>
                <c:pt idx="555">
                  <c:v>1.7327480000000003E-2</c:v>
                </c:pt>
                <c:pt idx="556">
                  <c:v>1.9030140000000001E-2</c:v>
                </c:pt>
                <c:pt idx="557">
                  <c:v>2.0573530000000007E-2</c:v>
                </c:pt>
                <c:pt idx="558">
                  <c:v>2.1820320000000001E-2</c:v>
                </c:pt>
                <c:pt idx="559">
                  <c:v>2.287763000000001E-2</c:v>
                </c:pt>
                <c:pt idx="560">
                  <c:v>2.3969259999999989E-2</c:v>
                </c:pt>
                <c:pt idx="561">
                  <c:v>2.5170740000000007E-2</c:v>
                </c:pt>
                <c:pt idx="562">
                  <c:v>2.6428509999999992E-2</c:v>
                </c:pt>
                <c:pt idx="563">
                  <c:v>2.7760440000000001E-2</c:v>
                </c:pt>
                <c:pt idx="564">
                  <c:v>2.9147289999999999E-2</c:v>
                </c:pt>
                <c:pt idx="565">
                  <c:v>3.0595930000000007E-2</c:v>
                </c:pt>
                <c:pt idx="566">
                  <c:v>3.2135200000000017E-2</c:v>
                </c:pt>
                <c:pt idx="567">
                  <c:v>3.3612679999999999E-2</c:v>
                </c:pt>
                <c:pt idx="568">
                  <c:v>3.4851230000000011E-2</c:v>
                </c:pt>
                <c:pt idx="569">
                  <c:v>3.5816540000000001E-2</c:v>
                </c:pt>
                <c:pt idx="570">
                  <c:v>3.6685720000000012E-2</c:v>
                </c:pt>
                <c:pt idx="571">
                  <c:v>3.7694960000000013E-2</c:v>
                </c:pt>
                <c:pt idx="572">
                  <c:v>3.8973340000000016E-2</c:v>
                </c:pt>
                <c:pt idx="573">
                  <c:v>4.0519470000000016E-2</c:v>
                </c:pt>
                <c:pt idx="574">
                  <c:v>4.2001070000000015E-2</c:v>
                </c:pt>
                <c:pt idx="575">
                  <c:v>4.3052880000000002E-2</c:v>
                </c:pt>
                <c:pt idx="576">
                  <c:v>4.3758659999999998E-2</c:v>
                </c:pt>
                <c:pt idx="577">
                  <c:v>4.4467190000000011E-2</c:v>
                </c:pt>
                <c:pt idx="578">
                  <c:v>4.5307540000000014E-2</c:v>
                </c:pt>
                <c:pt idx="579">
                  <c:v>4.637583E-2</c:v>
                </c:pt>
                <c:pt idx="580">
                  <c:v>4.7564950000000016E-2</c:v>
                </c:pt>
                <c:pt idx="581">
                  <c:v>4.857007E-2</c:v>
                </c:pt>
                <c:pt idx="582">
                  <c:v>4.9426900000000024E-2</c:v>
                </c:pt>
                <c:pt idx="583">
                  <c:v>5.0269999999999995E-2</c:v>
                </c:pt>
                <c:pt idx="584">
                  <c:v>5.1005990000000001E-2</c:v>
                </c:pt>
                <c:pt idx="585">
                  <c:v>5.1568969999999999E-2</c:v>
                </c:pt>
                <c:pt idx="586">
                  <c:v>5.2100370000000014E-2</c:v>
                </c:pt>
                <c:pt idx="587">
                  <c:v>5.2674329999999984E-2</c:v>
                </c:pt>
                <c:pt idx="588">
                  <c:v>5.3334800000000002E-2</c:v>
                </c:pt>
                <c:pt idx="589">
                  <c:v>5.4173779999999998E-2</c:v>
                </c:pt>
                <c:pt idx="590">
                  <c:v>5.5023740000000002E-2</c:v>
                </c:pt>
                <c:pt idx="591">
                  <c:v>5.5704810000000014E-2</c:v>
                </c:pt>
                <c:pt idx="592">
                  <c:v>5.6282890000000002E-2</c:v>
                </c:pt>
                <c:pt idx="593">
                  <c:v>5.6734649999999998E-2</c:v>
                </c:pt>
                <c:pt idx="594">
                  <c:v>5.7028490000000022E-2</c:v>
                </c:pt>
                <c:pt idx="595">
                  <c:v>5.7263300000000003E-2</c:v>
                </c:pt>
                <c:pt idx="596">
                  <c:v>5.751046000000002E-2</c:v>
                </c:pt>
                <c:pt idx="597">
                  <c:v>5.7830390000000023E-2</c:v>
                </c:pt>
                <c:pt idx="598">
                  <c:v>5.8291759999999984E-2</c:v>
                </c:pt>
                <c:pt idx="599">
                  <c:v>5.8694089999999997E-2</c:v>
                </c:pt>
                <c:pt idx="600">
                  <c:v>5.8891819999999998E-2</c:v>
                </c:pt>
                <c:pt idx="601">
                  <c:v>5.8843760000000002E-2</c:v>
                </c:pt>
                <c:pt idx="602">
                  <c:v>5.8593850000000003E-2</c:v>
                </c:pt>
                <c:pt idx="603">
                  <c:v>5.8350810000000003E-2</c:v>
                </c:pt>
                <c:pt idx="604">
                  <c:v>5.8234090000000002E-2</c:v>
                </c:pt>
                <c:pt idx="605">
                  <c:v>5.8212119999999999E-2</c:v>
                </c:pt>
                <c:pt idx="606">
                  <c:v>5.8242330000000002E-2</c:v>
                </c:pt>
                <c:pt idx="607">
                  <c:v>5.8162690000000038E-2</c:v>
                </c:pt>
                <c:pt idx="608">
                  <c:v>5.7863350000000015E-2</c:v>
                </c:pt>
                <c:pt idx="609">
                  <c:v>5.7434940000000018E-2</c:v>
                </c:pt>
                <c:pt idx="610">
                  <c:v>5.685685E-2</c:v>
                </c:pt>
                <c:pt idx="611">
                  <c:v>5.6214229999999997E-2</c:v>
                </c:pt>
                <c:pt idx="612">
                  <c:v>5.5648509999999977E-2</c:v>
                </c:pt>
                <c:pt idx="613">
                  <c:v>5.5045709999999984E-2</c:v>
                </c:pt>
                <c:pt idx="614">
                  <c:v>5.4346790000000027E-2</c:v>
                </c:pt>
                <c:pt idx="615">
                  <c:v>5.3639630000000015E-2</c:v>
                </c:pt>
                <c:pt idx="616">
                  <c:v>5.2817130000000011E-2</c:v>
                </c:pt>
                <c:pt idx="617">
                  <c:v>5.1857319999999985E-2</c:v>
                </c:pt>
                <c:pt idx="618">
                  <c:v>5.0997750000000015E-2</c:v>
                </c:pt>
                <c:pt idx="619">
                  <c:v>5.0140919999999985E-2</c:v>
                </c:pt>
                <c:pt idx="620">
                  <c:v>4.9231919999999998E-2</c:v>
                </c:pt>
                <c:pt idx="621">
                  <c:v>4.8342139999999999E-2</c:v>
                </c:pt>
                <c:pt idx="622">
                  <c:v>4.7282089999999999E-2</c:v>
                </c:pt>
                <c:pt idx="623">
                  <c:v>4.6011950000000003E-2</c:v>
                </c:pt>
                <c:pt idx="624">
                  <c:v>4.4770650000000016E-2</c:v>
                </c:pt>
                <c:pt idx="625">
                  <c:v>4.3613109999999983E-2</c:v>
                </c:pt>
                <c:pt idx="626">
                  <c:v>4.2543449999999997E-2</c:v>
                </c:pt>
                <c:pt idx="627">
                  <c:v>4.1639939999999986E-2</c:v>
                </c:pt>
                <c:pt idx="628">
                  <c:v>4.0703470000000019E-2</c:v>
                </c:pt>
                <c:pt idx="629">
                  <c:v>3.952671E-2</c:v>
                </c:pt>
                <c:pt idx="630">
                  <c:v>3.8219500000000003E-2</c:v>
                </c:pt>
                <c:pt idx="631">
                  <c:v>3.6943870000000011E-2</c:v>
                </c:pt>
                <c:pt idx="632">
                  <c:v>3.5782210000000002E-2</c:v>
                </c:pt>
                <c:pt idx="633">
                  <c:v>3.480867E-2</c:v>
                </c:pt>
                <c:pt idx="634">
                  <c:v>3.383375000000001E-2</c:v>
                </c:pt>
                <c:pt idx="635">
                  <c:v>3.253066000000001E-2</c:v>
                </c:pt>
                <c:pt idx="636">
                  <c:v>3.0900770000000008E-2</c:v>
                </c:pt>
                <c:pt idx="637">
                  <c:v>2.933678E-2</c:v>
                </c:pt>
                <c:pt idx="638">
                  <c:v>2.8135299999999999E-2</c:v>
                </c:pt>
                <c:pt idx="639">
                  <c:v>2.7347130000000008E-2</c:v>
                </c:pt>
                <c:pt idx="640">
                  <c:v>2.6778659999999992E-2</c:v>
                </c:pt>
                <c:pt idx="641">
                  <c:v>2.5991859999999999E-2</c:v>
                </c:pt>
                <c:pt idx="642">
                  <c:v>2.4771160000000007E-2</c:v>
                </c:pt>
                <c:pt idx="643">
                  <c:v>2.3440610000000001E-2</c:v>
                </c:pt>
                <c:pt idx="644">
                  <c:v>2.2375059999999999E-2</c:v>
                </c:pt>
                <c:pt idx="645">
                  <c:v>2.159788E-2</c:v>
                </c:pt>
                <c:pt idx="646">
                  <c:v>2.1018419999999999E-2</c:v>
                </c:pt>
                <c:pt idx="647">
                  <c:v>2.0390910000000002E-2</c:v>
                </c:pt>
                <c:pt idx="648">
                  <c:v>1.9455810000000007E-2</c:v>
                </c:pt>
                <c:pt idx="649">
                  <c:v>1.8434209999999999E-2</c:v>
                </c:pt>
                <c:pt idx="650">
                  <c:v>1.757601E-2</c:v>
                </c:pt>
                <c:pt idx="651">
                  <c:v>1.6727420000000007E-2</c:v>
                </c:pt>
                <c:pt idx="652">
                  <c:v>1.5834890000000001E-2</c:v>
                </c:pt>
                <c:pt idx="653">
                  <c:v>1.4912160000000001E-2</c:v>
                </c:pt>
                <c:pt idx="654">
                  <c:v>1.3935870000000005E-2</c:v>
                </c:pt>
                <c:pt idx="655">
                  <c:v>1.315319E-2</c:v>
                </c:pt>
                <c:pt idx="656">
                  <c:v>1.266161E-2</c:v>
                </c:pt>
                <c:pt idx="657">
                  <c:v>1.2171409999999999E-2</c:v>
                </c:pt>
                <c:pt idx="658">
                  <c:v>1.1553510000000001E-2</c:v>
                </c:pt>
                <c:pt idx="659">
                  <c:v>1.0960320000000004E-2</c:v>
                </c:pt>
                <c:pt idx="660">
                  <c:v>1.046325E-2</c:v>
                </c:pt>
                <c:pt idx="661">
                  <c:v>1.013095E-2</c:v>
                </c:pt>
                <c:pt idx="662">
                  <c:v>9.8769260000000064E-3</c:v>
                </c:pt>
                <c:pt idx="663">
                  <c:v>9.4718560000000042E-3</c:v>
                </c:pt>
                <c:pt idx="664">
                  <c:v>8.9061300000000069E-3</c:v>
                </c:pt>
                <c:pt idx="665">
                  <c:v>8.3774790000000054E-3</c:v>
                </c:pt>
                <c:pt idx="666">
                  <c:v>8.0081100000000006E-3</c:v>
                </c:pt>
                <c:pt idx="667">
                  <c:v>7.6662030000000025E-3</c:v>
                </c:pt>
                <c:pt idx="668">
                  <c:v>7.2034620000000042E-3</c:v>
                </c:pt>
                <c:pt idx="669">
                  <c:v>6.6240049999999979E-3</c:v>
                </c:pt>
                <c:pt idx="670">
                  <c:v>6.0404290000000025E-3</c:v>
                </c:pt>
                <c:pt idx="671">
                  <c:v>5.6175080000000002E-3</c:v>
                </c:pt>
                <c:pt idx="672">
                  <c:v>5.4595990000000025E-3</c:v>
                </c:pt>
                <c:pt idx="673">
                  <c:v>5.3456300000000014E-3</c:v>
                </c:pt>
                <c:pt idx="674">
                  <c:v>5.1273039999999983E-3</c:v>
                </c:pt>
                <c:pt idx="675">
                  <c:v>4.9062320000000034E-3</c:v>
                </c:pt>
                <c:pt idx="676">
                  <c:v>4.6810400000000018E-3</c:v>
                </c:pt>
                <c:pt idx="677">
                  <c:v>4.4640870000000003E-3</c:v>
                </c:pt>
                <c:pt idx="678">
                  <c:v>4.2663580000000022E-3</c:v>
                </c:pt>
                <c:pt idx="679">
                  <c:v>4.028808E-3</c:v>
                </c:pt>
                <c:pt idx="680">
                  <c:v>3.7775270000000019E-3</c:v>
                </c:pt>
                <c:pt idx="681">
                  <c:v>3.7047520000000017E-3</c:v>
                </c:pt>
                <c:pt idx="682">
                  <c:v>3.8269599999999999E-3</c:v>
                </c:pt>
                <c:pt idx="683">
                  <c:v>3.9587789999999999E-3</c:v>
                </c:pt>
                <c:pt idx="684">
                  <c:v>3.991734000000002E-3</c:v>
                </c:pt>
                <c:pt idx="685">
                  <c:v>3.9423020000000017E-3</c:v>
                </c:pt>
                <c:pt idx="686">
                  <c:v>3.7857660000000012E-3</c:v>
                </c:pt>
                <c:pt idx="687">
                  <c:v>3.5990220000000008E-3</c:v>
                </c:pt>
                <c:pt idx="688">
                  <c:v>3.4877990000000019E-3</c:v>
                </c:pt>
                <c:pt idx="689">
                  <c:v>3.350487000000001E-3</c:v>
                </c:pt>
                <c:pt idx="690">
                  <c:v>3.1925780000000002E-3</c:v>
                </c:pt>
                <c:pt idx="691">
                  <c:v>3.1719810000000012E-3</c:v>
                </c:pt>
                <c:pt idx="692">
                  <c:v>3.2172940000000012E-3</c:v>
                </c:pt>
                <c:pt idx="693">
                  <c:v>3.2310250000000002E-3</c:v>
                </c:pt>
                <c:pt idx="694">
                  <c:v>3.2035630000000017E-3</c:v>
                </c:pt>
                <c:pt idx="695">
                  <c:v>2.9893559999999999E-3</c:v>
                </c:pt>
                <c:pt idx="696">
                  <c:v>2.662554000000001E-3</c:v>
                </c:pt>
                <c:pt idx="697">
                  <c:v>2.4442280000000001E-3</c:v>
                </c:pt>
                <c:pt idx="698">
                  <c:v>2.4469740000000002E-3</c:v>
                </c:pt>
                <c:pt idx="699">
                  <c:v>2.6433300000000019E-3</c:v>
                </c:pt>
                <c:pt idx="700">
                  <c:v>2.8534170000000009E-3</c:v>
                </c:pt>
                <c:pt idx="701">
                  <c:v>2.7614180000000007E-3</c:v>
                </c:pt>
                <c:pt idx="702">
                  <c:v>2.2890650000000007E-3</c:v>
                </c:pt>
                <c:pt idx="703">
                  <c:v>1.71922E-3</c:v>
                </c:pt>
                <c:pt idx="704">
                  <c:v>1.407522E-3</c:v>
                </c:pt>
                <c:pt idx="705">
                  <c:v>1.5242370000000003E-3</c:v>
                </c:pt>
                <c:pt idx="706">
                  <c:v>1.8908600000000005E-3</c:v>
                </c:pt>
                <c:pt idx="707">
                  <c:v>2.2176629999999999E-3</c:v>
                </c:pt>
                <c:pt idx="708">
                  <c:v>2.3275130000000007E-3</c:v>
                </c:pt>
                <c:pt idx="709">
                  <c:v>2.330258999999999E-3</c:v>
                </c:pt>
                <c:pt idx="710">
                  <c:v>2.4030340000000018E-3</c:v>
                </c:pt>
                <c:pt idx="711">
                  <c:v>2.4456009999999999E-3</c:v>
                </c:pt>
                <c:pt idx="712">
                  <c:v>2.290438000000001E-3</c:v>
                </c:pt>
                <c:pt idx="713">
                  <c:v>1.9485310000000005E-3</c:v>
                </c:pt>
                <c:pt idx="714">
                  <c:v>1.590147000000001E-3</c:v>
                </c:pt>
                <c:pt idx="715">
                  <c:v>1.4555810000000001E-3</c:v>
                </c:pt>
                <c:pt idx="716">
                  <c:v>1.5228640000000001E-3</c:v>
                </c:pt>
                <c:pt idx="717">
                  <c:v>1.5132520000000005E-3</c:v>
                </c:pt>
                <c:pt idx="718">
                  <c:v>1.3622090000000005E-3</c:v>
                </c:pt>
                <c:pt idx="719">
                  <c:v>1.2372550000000005E-3</c:v>
                </c:pt>
                <c:pt idx="720">
                  <c:v>1.2962990000000001E-3</c:v>
                </c:pt>
                <c:pt idx="721">
                  <c:v>1.5956399999999999E-3</c:v>
                </c:pt>
                <c:pt idx="722">
                  <c:v>1.8633980000000005E-3</c:v>
                </c:pt>
                <c:pt idx="723">
                  <c:v>1.8167120000000009E-3</c:v>
                </c:pt>
                <c:pt idx="724">
                  <c:v>1.5736700000000001E-3</c:v>
                </c:pt>
                <c:pt idx="725">
                  <c:v>1.4143880000000001E-3</c:v>
                </c:pt>
                <c:pt idx="726">
                  <c:v>1.3979100000000005E-3</c:v>
                </c:pt>
                <c:pt idx="727">
                  <c:v>1.500894E-3</c:v>
                </c:pt>
                <c:pt idx="728">
                  <c:v>1.5997590000000005E-3</c:v>
                </c:pt>
                <c:pt idx="729">
                  <c:v>1.5887740000000005E-3</c:v>
                </c:pt>
                <c:pt idx="730">
                  <c:v>1.6011320000000003E-3</c:v>
                </c:pt>
                <c:pt idx="731">
                  <c:v>1.6491910000000004E-3</c:v>
                </c:pt>
                <c:pt idx="732">
                  <c:v>1.6491910000000004E-3</c:v>
                </c:pt>
                <c:pt idx="733">
                  <c:v>1.5942660000000004E-3</c:v>
                </c:pt>
                <c:pt idx="734">
                  <c:v>1.503641E-3</c:v>
                </c:pt>
                <c:pt idx="735">
                  <c:v>1.4116420000000001E-3</c:v>
                </c:pt>
                <c:pt idx="736">
                  <c:v>1.3800600000000004E-3</c:v>
                </c:pt>
                <c:pt idx="737">
                  <c:v>1.2853140000000001E-3</c:v>
                </c:pt>
                <c:pt idx="738">
                  <c:v>1.1109280000000004E-3</c:v>
                </c:pt>
                <c:pt idx="739">
                  <c:v>1.017556E-3</c:v>
                </c:pt>
                <c:pt idx="740">
                  <c:v>9.777356000000004E-4</c:v>
                </c:pt>
                <c:pt idx="741">
                  <c:v>1.0422720000000003E-3</c:v>
                </c:pt>
                <c:pt idx="742">
                  <c:v>1.200181E-3</c:v>
                </c:pt>
                <c:pt idx="743">
                  <c:v>1.2509860000000004E-3</c:v>
                </c:pt>
                <c:pt idx="744">
                  <c:v>1.2427480000000001E-3</c:v>
                </c:pt>
                <c:pt idx="745">
                  <c:v>1.2784490000000001E-3</c:v>
                </c:pt>
                <c:pt idx="746">
                  <c:v>1.2207780000000001E-3</c:v>
                </c:pt>
                <c:pt idx="747">
                  <c:v>1.1411370000000004E-3</c:v>
                </c:pt>
                <c:pt idx="748">
                  <c:v>1.1521220000000004E-3</c:v>
                </c:pt>
                <c:pt idx="749">
                  <c:v>1.0766000000000005E-3</c:v>
                </c:pt>
                <c:pt idx="750">
                  <c:v>9.5851190000000063E-4</c:v>
                </c:pt>
                <c:pt idx="751">
                  <c:v>9.1731830000000051E-4</c:v>
                </c:pt>
                <c:pt idx="752">
                  <c:v>8.5140860000000064E-4</c:v>
                </c:pt>
                <c:pt idx="753">
                  <c:v>8.2531930000000035E-4</c:v>
                </c:pt>
                <c:pt idx="754">
                  <c:v>9.9558620000000063E-4</c:v>
                </c:pt>
                <c:pt idx="755">
                  <c:v>1.1740920000000005E-3</c:v>
                </c:pt>
                <c:pt idx="756">
                  <c:v>1.2180320000000004E-3</c:v>
                </c:pt>
                <c:pt idx="757">
                  <c:v>1.1988080000000004E-3</c:v>
                </c:pt>
                <c:pt idx="758">
                  <c:v>1.0875850000000005E-3</c:v>
                </c:pt>
                <c:pt idx="759">
                  <c:v>9.118259000000002E-4</c:v>
                </c:pt>
                <c:pt idx="760">
                  <c:v>8.9534840000000092E-4</c:v>
                </c:pt>
                <c:pt idx="761">
                  <c:v>1.0683620000000004E-3</c:v>
                </c:pt>
                <c:pt idx="762">
                  <c:v>1.2180320000000004E-3</c:v>
                </c:pt>
                <c:pt idx="763">
                  <c:v>1.3429860000000004E-3</c:v>
                </c:pt>
                <c:pt idx="764">
                  <c:v>1.4116420000000001E-3</c:v>
                </c:pt>
                <c:pt idx="765">
                  <c:v>1.3223890000000004E-3</c:v>
                </c:pt>
                <c:pt idx="766">
                  <c:v>1.2221510000000001E-3</c:v>
                </c:pt>
                <c:pt idx="767">
                  <c:v>1.2221510000000001E-3</c:v>
                </c:pt>
                <c:pt idx="768">
                  <c:v>1.2097929999999998E-3</c:v>
                </c:pt>
                <c:pt idx="769">
                  <c:v>1.200181E-3</c:v>
                </c:pt>
                <c:pt idx="770">
                  <c:v>1.2317629999999999E-3</c:v>
                </c:pt>
                <c:pt idx="771">
                  <c:v>1.2180320000000004E-3</c:v>
                </c:pt>
                <c:pt idx="772">
                  <c:v>1.0903310000000004E-3</c:v>
                </c:pt>
                <c:pt idx="773">
                  <c:v>8.3218490000000044E-4</c:v>
                </c:pt>
                <c:pt idx="774">
                  <c:v>5.7815770000000028E-4</c:v>
                </c:pt>
                <c:pt idx="775">
                  <c:v>4.6556190000000017E-4</c:v>
                </c:pt>
                <c:pt idx="776">
                  <c:v>4.9302430000000054E-4</c:v>
                </c:pt>
                <c:pt idx="777">
                  <c:v>6.3445560000000001E-4</c:v>
                </c:pt>
                <c:pt idx="778">
                  <c:v>7.1821590000000022E-4</c:v>
                </c:pt>
                <c:pt idx="779">
                  <c:v>5.6991900000000022E-4</c:v>
                </c:pt>
                <c:pt idx="780">
                  <c:v>4.2024890000000016E-4</c:v>
                </c:pt>
                <c:pt idx="781">
                  <c:v>4.2162200000000035E-4</c:v>
                </c:pt>
                <c:pt idx="782">
                  <c:v>4.477113000000001E-4</c:v>
                </c:pt>
                <c:pt idx="783">
                  <c:v>4.5320380000000017E-4</c:v>
                </c:pt>
                <c:pt idx="784">
                  <c:v>4.1475639999999999E-4</c:v>
                </c:pt>
                <c:pt idx="785">
                  <c:v>2.4174330000000004E-4</c:v>
                </c:pt>
                <c:pt idx="786">
                  <c:v>6.186459000000003E-5</c:v>
                </c:pt>
                <c:pt idx="787">
                  <c:v>4.8133390000000029E-5</c:v>
                </c:pt>
                <c:pt idx="788">
                  <c:v>8.3834510000000074E-5</c:v>
                </c:pt>
                <c:pt idx="789">
                  <c:v>8.520763000000003E-5</c:v>
                </c:pt>
                <c:pt idx="790">
                  <c:v>1.4699799999999999E-4</c:v>
                </c:pt>
                <c:pt idx="791">
                  <c:v>2.197734000000002E-4</c:v>
                </c:pt>
                <c:pt idx="792">
                  <c:v>2.046691000000001E-4</c:v>
                </c:pt>
                <c:pt idx="793">
                  <c:v>2.060422000000001E-4</c:v>
                </c:pt>
                <c:pt idx="794">
                  <c:v>1.5935610000000004E-4</c:v>
                </c:pt>
                <c:pt idx="795">
                  <c:v>-1.7776370000000006E-5</c:v>
                </c:pt>
                <c:pt idx="796">
                  <c:v>-9.1924850000000069E-5</c:v>
                </c:pt>
                <c:pt idx="797">
                  <c:v>-5.6223730000000011E-5</c:v>
                </c:pt>
                <c:pt idx="798">
                  <c:v>-1.042829E-4</c:v>
                </c:pt>
                <c:pt idx="799">
                  <c:v>-1.8117760000000005E-4</c:v>
                </c:pt>
                <c:pt idx="800">
                  <c:v>-3.088778000000001E-4</c:v>
                </c:pt>
                <c:pt idx="801">
                  <c:v>-5.3269640000000017E-4</c:v>
                </c:pt>
                <c:pt idx="802">
                  <c:v>-6.1782980000000035E-4</c:v>
                </c:pt>
                <c:pt idx="803">
                  <c:v>-5.1347269999999997E-4</c:v>
                </c:pt>
                <c:pt idx="804">
                  <c:v>-4.475629000000004E-4</c:v>
                </c:pt>
                <c:pt idx="805">
                  <c:v>-4.7365220000000026E-4</c:v>
                </c:pt>
                <c:pt idx="806">
                  <c:v>-6.0684480000000021E-4</c:v>
                </c:pt>
                <c:pt idx="807">
                  <c:v>-8.1693220000000042E-4</c:v>
                </c:pt>
                <c:pt idx="808">
                  <c:v>-9.1579680000000003E-4</c:v>
                </c:pt>
                <c:pt idx="809">
                  <c:v>-7.7299240000000026E-4</c:v>
                </c:pt>
                <c:pt idx="810">
                  <c:v>-4.8601029999999998E-4</c:v>
                </c:pt>
                <c:pt idx="811">
                  <c:v>-2.6631110000000023E-4</c:v>
                </c:pt>
                <c:pt idx="812">
                  <c:v>-2.2649060000000016E-4</c:v>
                </c:pt>
                <c:pt idx="813">
                  <c:v>-3.3496710000000012E-4</c:v>
                </c:pt>
                <c:pt idx="814">
                  <c:v>-4.3932420000000034E-4</c:v>
                </c:pt>
                <c:pt idx="815">
                  <c:v>-3.651757000000001E-4</c:v>
                </c:pt>
                <c:pt idx="816">
                  <c:v>-8.3686130000000061E-5</c:v>
                </c:pt>
                <c:pt idx="817">
                  <c:v>1.8132600000000005E-4</c:v>
                </c:pt>
                <c:pt idx="818">
                  <c:v>1.7720670000000006E-4</c:v>
                </c:pt>
                <c:pt idx="819">
                  <c:v>-7.6820530000000023E-5</c:v>
                </c:pt>
                <c:pt idx="820">
                  <c:v>-4.2284680000000022E-4</c:v>
                </c:pt>
                <c:pt idx="821">
                  <c:v>-6.6726210000000031E-4</c:v>
                </c:pt>
                <c:pt idx="822">
                  <c:v>-6.2744160000000027E-4</c:v>
                </c:pt>
                <c:pt idx="823">
                  <c:v>-4.1460800000000012E-4</c:v>
                </c:pt>
                <c:pt idx="824">
                  <c:v>-3.0750470000000002E-4</c:v>
                </c:pt>
                <c:pt idx="825">
                  <c:v>-3.651757000000001E-4</c:v>
                </c:pt>
                <c:pt idx="826">
                  <c:v>-5.4093510000000034E-4</c:v>
                </c:pt>
                <c:pt idx="827">
                  <c:v>-7.1257510000000026E-4</c:v>
                </c:pt>
                <c:pt idx="828">
                  <c:v>-6.4254600000000024E-4</c:v>
                </c:pt>
                <c:pt idx="829">
                  <c:v>-3.5281760000000016E-4</c:v>
                </c:pt>
                <c:pt idx="830">
                  <c:v>-5.3477490000000024E-5</c:v>
                </c:pt>
                <c:pt idx="831">
                  <c:v>1.6072920000000007E-4</c:v>
                </c:pt>
                <c:pt idx="832">
                  <c:v>2.3762389999999997E-4</c:v>
                </c:pt>
                <c:pt idx="833">
                  <c:v>2.2663900000000019E-4</c:v>
                </c:pt>
                <c:pt idx="834">
                  <c:v>2.3625080000000005E-4</c:v>
                </c:pt>
                <c:pt idx="835">
                  <c:v>2.9254870000000014E-4</c:v>
                </c:pt>
                <c:pt idx="836">
                  <c:v>3.4060790000000002E-4</c:v>
                </c:pt>
                <c:pt idx="837">
                  <c:v>3.8454780000000006E-4</c:v>
                </c:pt>
                <c:pt idx="838">
                  <c:v>4.3260700000000016E-4</c:v>
                </c:pt>
                <c:pt idx="839">
                  <c:v>4.6830810000000016E-4</c:v>
                </c:pt>
                <c:pt idx="840">
                  <c:v>4.6830810000000016E-4</c:v>
                </c:pt>
                <c:pt idx="841">
                  <c:v>3.9004030000000018E-4</c:v>
                </c:pt>
                <c:pt idx="842">
                  <c:v>2.6645950000000015E-4</c:v>
                </c:pt>
                <c:pt idx="843">
                  <c:v>2.197734000000002E-4</c:v>
                </c:pt>
                <c:pt idx="844">
                  <c:v>3.062799000000001E-4</c:v>
                </c:pt>
                <c:pt idx="845">
                  <c:v>4.9302430000000054E-4</c:v>
                </c:pt>
                <c:pt idx="846">
                  <c:v>8.2531930000000035E-4</c:v>
                </c:pt>
                <c:pt idx="847">
                  <c:v>1.1919420000000005E-3</c:v>
                </c:pt>
                <c:pt idx="848">
                  <c:v>1.4679389999999999E-3</c:v>
                </c:pt>
                <c:pt idx="849">
                  <c:v>1.7274590000000004E-3</c:v>
                </c:pt>
                <c:pt idx="850">
                  <c:v>1.8414280000000004E-3</c:v>
                </c:pt>
                <c:pt idx="851">
                  <c:v>1.7878760000000001E-3</c:v>
                </c:pt>
                <c:pt idx="852">
                  <c:v>1.70137E-3</c:v>
                </c:pt>
                <c:pt idx="853">
                  <c:v>1.5791620000000005E-3</c:v>
                </c:pt>
                <c:pt idx="854">
                  <c:v>1.4363580000000004E-3</c:v>
                </c:pt>
                <c:pt idx="855">
                  <c:v>1.4061490000000004E-3</c:v>
                </c:pt>
                <c:pt idx="856">
                  <c:v>1.4967750000000005E-3</c:v>
                </c:pt>
                <c:pt idx="857">
                  <c:v>1.6697880000000008E-3</c:v>
                </c:pt>
                <c:pt idx="858">
                  <c:v>1.8798750000000005E-3</c:v>
                </c:pt>
                <c:pt idx="859">
                  <c:v>1.9540240000000008E-3</c:v>
                </c:pt>
                <c:pt idx="860">
                  <c:v>1.9457850000000009E-3</c:v>
                </c:pt>
                <c:pt idx="861">
                  <c:v>1.9608900000000007E-3</c:v>
                </c:pt>
                <c:pt idx="862">
                  <c:v>2.0652470000000001E-3</c:v>
                </c:pt>
                <c:pt idx="863">
                  <c:v>2.2602300000000007E-3</c:v>
                </c:pt>
                <c:pt idx="864">
                  <c:v>2.3865570000000001E-3</c:v>
                </c:pt>
                <c:pt idx="865">
                  <c:v>2.316528E-3</c:v>
                </c:pt>
                <c:pt idx="866">
                  <c:v>2.1462610000000009E-3</c:v>
                </c:pt>
                <c:pt idx="867">
                  <c:v>2.0419040000000011E-3</c:v>
                </c:pt>
                <c:pt idx="868">
                  <c:v>2.0968279999999998E-3</c:v>
                </c:pt>
                <c:pt idx="869">
                  <c:v>2.306916E-3</c:v>
                </c:pt>
                <c:pt idx="870">
                  <c:v>2.5746739999999999E-3</c:v>
                </c:pt>
                <c:pt idx="871">
                  <c:v>2.791627000000001E-3</c:v>
                </c:pt>
                <c:pt idx="872">
                  <c:v>2.8341939999999999E-3</c:v>
                </c:pt>
                <c:pt idx="873">
                  <c:v>2.7064940000000011E-3</c:v>
                </c:pt>
                <c:pt idx="874">
                  <c:v>2.4744360000000009E-3</c:v>
                </c:pt>
                <c:pt idx="875">
                  <c:v>2.247872000000001E-3</c:v>
                </c:pt>
                <c:pt idx="876">
                  <c:v>2.2355140000000009E-3</c:v>
                </c:pt>
                <c:pt idx="877">
                  <c:v>2.4730630000000002E-3</c:v>
                </c:pt>
                <c:pt idx="878">
                  <c:v>2.765538000000001E-3</c:v>
                </c:pt>
                <c:pt idx="879">
                  <c:v>2.8877450000000002E-3</c:v>
                </c:pt>
                <c:pt idx="880">
                  <c:v>2.7682840000000019E-3</c:v>
                </c:pt>
                <c:pt idx="881">
                  <c:v>2.5101370000000017E-3</c:v>
                </c:pt>
                <c:pt idx="882">
                  <c:v>2.3590939999999999E-3</c:v>
                </c:pt>
                <c:pt idx="883">
                  <c:v>2.400288E-3</c:v>
                </c:pt>
                <c:pt idx="884">
                  <c:v>2.5581970000000012E-3</c:v>
                </c:pt>
                <c:pt idx="885">
                  <c:v>2.6996280000000008E-3</c:v>
                </c:pt>
                <c:pt idx="886">
                  <c:v>2.7312100000000008E-3</c:v>
                </c:pt>
                <c:pt idx="887">
                  <c:v>2.7037470000000011E-3</c:v>
                </c:pt>
                <c:pt idx="888">
                  <c:v>2.6804040000000012E-3</c:v>
                </c:pt>
                <c:pt idx="889">
                  <c:v>2.6529419999999997E-3</c:v>
                </c:pt>
                <c:pt idx="890">
                  <c:v>2.5444650000000001E-3</c:v>
                </c:pt>
                <c:pt idx="891">
                  <c:v>2.4304970000000002E-3</c:v>
                </c:pt>
                <c:pt idx="892">
                  <c:v>2.3879300000000012E-3</c:v>
                </c:pt>
                <c:pt idx="893">
                  <c:v>2.4359889999999991E-3</c:v>
                </c:pt>
                <c:pt idx="894">
                  <c:v>2.6460759999999998E-3</c:v>
                </c:pt>
                <c:pt idx="895">
                  <c:v>2.948163000000001E-3</c:v>
                </c:pt>
                <c:pt idx="896">
                  <c:v>3.0868479999999997E-3</c:v>
                </c:pt>
                <c:pt idx="897">
                  <c:v>3.0648780000000009E-3</c:v>
                </c:pt>
                <c:pt idx="898">
                  <c:v>2.9509089999999998E-3</c:v>
                </c:pt>
                <c:pt idx="899">
                  <c:v>2.6749120000000002E-3</c:v>
                </c:pt>
                <c:pt idx="900">
                  <c:v>2.4758100000000002E-3</c:v>
                </c:pt>
                <c:pt idx="901">
                  <c:v>2.5430920000000016E-3</c:v>
                </c:pt>
                <c:pt idx="902">
                  <c:v>2.7572990000000012E-3</c:v>
                </c:pt>
                <c:pt idx="903">
                  <c:v>3.0964600000000001E-3</c:v>
                </c:pt>
                <c:pt idx="904">
                  <c:v>3.4095310000000012E-3</c:v>
                </c:pt>
                <c:pt idx="905">
                  <c:v>3.3971730000000012E-3</c:v>
                </c:pt>
                <c:pt idx="906">
                  <c:v>3.1472650000000015E-3</c:v>
                </c:pt>
                <c:pt idx="907">
                  <c:v>2.872641E-3</c:v>
                </c:pt>
                <c:pt idx="908">
                  <c:v>2.6721660000000001E-3</c:v>
                </c:pt>
                <c:pt idx="909">
                  <c:v>2.6817770000000011E-3</c:v>
                </c:pt>
                <c:pt idx="910">
                  <c:v>2.7627920000000009E-3</c:v>
                </c:pt>
                <c:pt idx="911">
                  <c:v>2.7284640000000012E-3</c:v>
                </c:pt>
                <c:pt idx="912">
                  <c:v>2.6021370000000018E-3</c:v>
                </c:pt>
                <c:pt idx="913">
                  <c:v>2.3920489999999981E-3</c:v>
                </c:pt>
                <c:pt idx="914">
                  <c:v>2.2698420000000002E-3</c:v>
                </c:pt>
                <c:pt idx="915">
                  <c:v>2.3741990000000009E-3</c:v>
                </c:pt>
                <c:pt idx="916">
                  <c:v>2.5403460000000011E-3</c:v>
                </c:pt>
                <c:pt idx="917">
                  <c:v>2.6858970000000009E-3</c:v>
                </c:pt>
                <c:pt idx="918">
                  <c:v>2.7518070000000002E-3</c:v>
                </c:pt>
                <c:pt idx="919">
                  <c:v>2.5993900000000009E-3</c:v>
                </c:pt>
                <c:pt idx="920">
                  <c:v>2.4222579999999992E-3</c:v>
                </c:pt>
                <c:pt idx="921">
                  <c:v>2.3879300000000012E-3</c:v>
                </c:pt>
                <c:pt idx="922">
                  <c:v>2.390676E-3</c:v>
                </c:pt>
                <c:pt idx="923">
                  <c:v>2.390676E-3</c:v>
                </c:pt>
                <c:pt idx="924">
                  <c:v>2.345363E-3</c:v>
                </c:pt>
                <c:pt idx="925">
                  <c:v>2.2176629999999999E-3</c:v>
                </c:pt>
                <c:pt idx="926">
                  <c:v>2.1531260000000017E-3</c:v>
                </c:pt>
                <c:pt idx="927">
                  <c:v>2.2588570000000008E-3</c:v>
                </c:pt>
                <c:pt idx="928">
                  <c:v>2.4373620000000002E-3</c:v>
                </c:pt>
                <c:pt idx="929">
                  <c:v>2.527988000000001E-3</c:v>
                </c:pt>
                <c:pt idx="930">
                  <c:v>2.4758100000000002E-3</c:v>
                </c:pt>
                <c:pt idx="931">
                  <c:v>2.3467359999999999E-3</c:v>
                </c:pt>
                <c:pt idx="932">
                  <c:v>2.232767000000001E-3</c:v>
                </c:pt>
                <c:pt idx="933">
                  <c:v>2.2341400000000008E-3</c:v>
                </c:pt>
                <c:pt idx="934">
                  <c:v>2.306916E-3</c:v>
                </c:pt>
                <c:pt idx="935">
                  <c:v>2.2657220000000017E-3</c:v>
                </c:pt>
                <c:pt idx="936">
                  <c:v>2.067993000000001E-3</c:v>
                </c:pt>
                <c:pt idx="937">
                  <c:v>1.8167120000000009E-3</c:v>
                </c:pt>
                <c:pt idx="938">
                  <c:v>1.6368330000000005E-3</c:v>
                </c:pt>
                <c:pt idx="939">
                  <c:v>1.7260860000000008E-3</c:v>
                </c:pt>
                <c:pt idx="940">
                  <c:v>2.0830970000000012E-3</c:v>
                </c:pt>
                <c:pt idx="941">
                  <c:v>2.352229E-3</c:v>
                </c:pt>
                <c:pt idx="942">
                  <c:v>2.330258999999999E-3</c:v>
                </c:pt>
                <c:pt idx="943">
                  <c:v>1.9856060000000009E-3</c:v>
                </c:pt>
                <c:pt idx="944">
                  <c:v>1.4363580000000004E-3</c:v>
                </c:pt>
                <c:pt idx="945">
                  <c:v>1.0834659999999999E-3</c:v>
                </c:pt>
                <c:pt idx="946">
                  <c:v>1.1301520000000006E-3</c:v>
                </c:pt>
                <c:pt idx="947">
                  <c:v>1.333374E-3</c:v>
                </c:pt>
                <c:pt idx="948">
                  <c:v>1.4816709999999999E-3</c:v>
                </c:pt>
                <c:pt idx="949">
                  <c:v>1.494029E-3</c:v>
                </c:pt>
                <c:pt idx="950">
                  <c:v>1.3525970000000005E-3</c:v>
                </c:pt>
                <c:pt idx="951">
                  <c:v>1.2784490000000001E-3</c:v>
                </c:pt>
                <c:pt idx="952">
                  <c:v>1.3841790000000008E-3</c:v>
                </c:pt>
                <c:pt idx="953">
                  <c:v>1.5022670000000005E-3</c:v>
                </c:pt>
                <c:pt idx="954">
                  <c:v>1.5420880000000009E-3</c:v>
                </c:pt>
                <c:pt idx="955">
                  <c:v>1.5365950000000004E-3</c:v>
                </c:pt>
                <c:pt idx="956">
                  <c:v>1.5489540000000004E-3</c:v>
                </c:pt>
                <c:pt idx="957">
                  <c:v>1.5860280000000004E-3</c:v>
                </c:pt>
                <c:pt idx="958">
                  <c:v>1.6176100000000004E-3</c:v>
                </c:pt>
                <c:pt idx="959">
                  <c:v>1.6203560000000005E-3</c:v>
                </c:pt>
                <c:pt idx="960">
                  <c:v>1.6052510000000005E-3</c:v>
                </c:pt>
                <c:pt idx="961">
                  <c:v>1.6766540000000005E-3</c:v>
                </c:pt>
                <c:pt idx="962">
                  <c:v>1.8482940000000001E-3</c:v>
                </c:pt>
                <c:pt idx="963">
                  <c:v>1.984233000000001E-3</c:v>
                </c:pt>
                <c:pt idx="964">
                  <c:v>1.9938440000000007E-3</c:v>
                </c:pt>
                <c:pt idx="965">
                  <c:v>1.9444120000000013E-3</c:v>
                </c:pt>
                <c:pt idx="966">
                  <c:v>1.9224420000000008E-3</c:v>
                </c:pt>
                <c:pt idx="967">
                  <c:v>2.0062019999999999E-3</c:v>
                </c:pt>
                <c:pt idx="968">
                  <c:v>2.1311559999999999E-3</c:v>
                </c:pt>
                <c:pt idx="969">
                  <c:v>2.1078130000000009E-3</c:v>
                </c:pt>
                <c:pt idx="970">
                  <c:v>1.9059649999999999E-3</c:v>
                </c:pt>
                <c:pt idx="971">
                  <c:v>1.5530730000000001E-3</c:v>
                </c:pt>
                <c:pt idx="972">
                  <c:v>1.2015540000000001E-3</c:v>
                </c:pt>
                <c:pt idx="973">
                  <c:v>1.0518839999999999E-3</c:v>
                </c:pt>
                <c:pt idx="974">
                  <c:v>1.0958239999999998E-3</c:v>
                </c:pt>
                <c:pt idx="975">
                  <c:v>1.1411370000000004E-3</c:v>
                </c:pt>
                <c:pt idx="976">
                  <c:v>1.0463919999999999E-3</c:v>
                </c:pt>
                <c:pt idx="977">
                  <c:v>7.5940950000000023E-4</c:v>
                </c:pt>
                <c:pt idx="978">
                  <c:v>4.3809950000000012E-4</c:v>
                </c:pt>
                <c:pt idx="979">
                  <c:v>3.9553270000000016E-4</c:v>
                </c:pt>
                <c:pt idx="980">
                  <c:v>6.7839549999999999E-4</c:v>
                </c:pt>
                <c:pt idx="981">
                  <c:v>1.0093170000000005E-3</c:v>
                </c:pt>
                <c:pt idx="982">
                  <c:v>1.0779730000000001E-3</c:v>
                </c:pt>
                <c:pt idx="983">
                  <c:v>8.4179670000000025E-4</c:v>
                </c:pt>
                <c:pt idx="984">
                  <c:v>5.2735230000000035E-4</c:v>
                </c:pt>
                <c:pt idx="985">
                  <c:v>4.5732310000000034E-4</c:v>
                </c:pt>
                <c:pt idx="986">
                  <c:v>7.3881270000000028E-4</c:v>
                </c:pt>
                <c:pt idx="987">
                  <c:v>1.1081820000000005E-3</c:v>
                </c:pt>
                <c:pt idx="988">
                  <c:v>1.2029269999999999E-3</c:v>
                </c:pt>
                <c:pt idx="989">
                  <c:v>9.8185500000000044E-4</c:v>
                </c:pt>
                <c:pt idx="990">
                  <c:v>6.3033630000000043E-4</c:v>
                </c:pt>
                <c:pt idx="991">
                  <c:v>3.9553270000000016E-4</c:v>
                </c:pt>
                <c:pt idx="992">
                  <c:v>4.4359190000000021E-4</c:v>
                </c:pt>
                <c:pt idx="993">
                  <c:v>6.8114170000000026E-4</c:v>
                </c:pt>
                <c:pt idx="994">
                  <c:v>8.8710970000000075E-4</c:v>
                </c:pt>
              </c:numCache>
            </c:numRef>
          </c:yVal>
          <c:smooth val="1"/>
        </c:ser>
        <c:ser>
          <c:idx val="16"/>
          <c:order val="16"/>
          <c:marker>
            <c:symbol val="none"/>
          </c:marker>
          <c:xVal>
            <c:numRef>
              <c:f>Sheet1!$A$1:$A$995</c:f>
              <c:numCache>
                <c:formatCode>General</c:formatCode>
                <c:ptCount val="995"/>
                <c:pt idx="0">
                  <c:v>7.4850000000000065E-8</c:v>
                </c:pt>
                <c:pt idx="1">
                  <c:v>7.4900000000000069E-8</c:v>
                </c:pt>
                <c:pt idx="2">
                  <c:v>7.4950000000000085E-8</c:v>
                </c:pt>
                <c:pt idx="3">
                  <c:v>7.5000000000000063E-8</c:v>
                </c:pt>
                <c:pt idx="4">
                  <c:v>7.5050000000000053E-8</c:v>
                </c:pt>
                <c:pt idx="5">
                  <c:v>7.5100000000000057E-8</c:v>
                </c:pt>
                <c:pt idx="6">
                  <c:v>7.5150000000000061E-8</c:v>
                </c:pt>
                <c:pt idx="7">
                  <c:v>7.5200000000000051E-8</c:v>
                </c:pt>
                <c:pt idx="8">
                  <c:v>7.5250000000000055E-8</c:v>
                </c:pt>
                <c:pt idx="9">
                  <c:v>7.5300000000000085E-8</c:v>
                </c:pt>
                <c:pt idx="10">
                  <c:v>7.5350000000000049E-8</c:v>
                </c:pt>
                <c:pt idx="11">
                  <c:v>7.540000000000008E-8</c:v>
                </c:pt>
                <c:pt idx="12">
                  <c:v>7.5450000000000057E-8</c:v>
                </c:pt>
                <c:pt idx="13">
                  <c:v>7.5500000000000061E-8</c:v>
                </c:pt>
                <c:pt idx="14">
                  <c:v>7.5550000000000051E-8</c:v>
                </c:pt>
                <c:pt idx="15">
                  <c:v>7.5600000000000055E-8</c:v>
                </c:pt>
                <c:pt idx="16">
                  <c:v>7.5650000000000059E-8</c:v>
                </c:pt>
                <c:pt idx="17">
                  <c:v>7.5700000000000049E-8</c:v>
                </c:pt>
                <c:pt idx="18">
                  <c:v>7.5750000000000079E-8</c:v>
                </c:pt>
                <c:pt idx="19">
                  <c:v>7.5800000000000057E-8</c:v>
                </c:pt>
                <c:pt idx="20">
                  <c:v>7.5850000000000087E-8</c:v>
                </c:pt>
                <c:pt idx="21">
                  <c:v>7.5900000000000064E-8</c:v>
                </c:pt>
                <c:pt idx="22">
                  <c:v>7.5950000000000055E-8</c:v>
                </c:pt>
                <c:pt idx="23">
                  <c:v>7.6000000000000085E-8</c:v>
                </c:pt>
                <c:pt idx="24">
                  <c:v>7.6050000000000062E-8</c:v>
                </c:pt>
                <c:pt idx="25">
                  <c:v>7.6100000000000053E-8</c:v>
                </c:pt>
                <c:pt idx="26">
                  <c:v>7.6150000000000057E-8</c:v>
                </c:pt>
                <c:pt idx="27">
                  <c:v>7.6200000000000047E-8</c:v>
                </c:pt>
                <c:pt idx="28">
                  <c:v>7.6250000000000038E-8</c:v>
                </c:pt>
                <c:pt idx="29">
                  <c:v>7.6300000000000055E-8</c:v>
                </c:pt>
                <c:pt idx="30">
                  <c:v>7.6350000000000085E-8</c:v>
                </c:pt>
                <c:pt idx="31">
                  <c:v>7.6400000000000062E-8</c:v>
                </c:pt>
                <c:pt idx="32">
                  <c:v>7.6450000000000053E-8</c:v>
                </c:pt>
                <c:pt idx="33">
                  <c:v>7.6500000000000056E-8</c:v>
                </c:pt>
                <c:pt idx="34">
                  <c:v>7.655000000000006E-8</c:v>
                </c:pt>
                <c:pt idx="35">
                  <c:v>7.6600000000000051E-8</c:v>
                </c:pt>
                <c:pt idx="36">
                  <c:v>7.6650000000000054E-8</c:v>
                </c:pt>
                <c:pt idx="37">
                  <c:v>7.6700000000000085E-8</c:v>
                </c:pt>
                <c:pt idx="38">
                  <c:v>7.6750000000000062E-8</c:v>
                </c:pt>
                <c:pt idx="39">
                  <c:v>7.6800000000000052E-8</c:v>
                </c:pt>
                <c:pt idx="40">
                  <c:v>7.6850000000000056E-8</c:v>
                </c:pt>
                <c:pt idx="41">
                  <c:v>7.690000000000006E-8</c:v>
                </c:pt>
                <c:pt idx="42">
                  <c:v>7.695000000000005E-8</c:v>
                </c:pt>
                <c:pt idx="43">
                  <c:v>7.7000000000000081E-8</c:v>
                </c:pt>
                <c:pt idx="44">
                  <c:v>7.7050000000000084E-8</c:v>
                </c:pt>
                <c:pt idx="45">
                  <c:v>7.7100000000000088E-8</c:v>
                </c:pt>
                <c:pt idx="46">
                  <c:v>7.7150000000000065E-8</c:v>
                </c:pt>
                <c:pt idx="47">
                  <c:v>7.7200000000000056E-8</c:v>
                </c:pt>
                <c:pt idx="48">
                  <c:v>7.725000000000006E-8</c:v>
                </c:pt>
                <c:pt idx="49">
                  <c:v>7.730000000000005E-8</c:v>
                </c:pt>
                <c:pt idx="50">
                  <c:v>7.7350000000000081E-8</c:v>
                </c:pt>
                <c:pt idx="51">
                  <c:v>7.7400000000000084E-8</c:v>
                </c:pt>
                <c:pt idx="52">
                  <c:v>7.7450000000000088E-8</c:v>
                </c:pt>
                <c:pt idx="53">
                  <c:v>7.7500000000000065E-8</c:v>
                </c:pt>
                <c:pt idx="54">
                  <c:v>7.7550000000000056E-8</c:v>
                </c:pt>
                <c:pt idx="55">
                  <c:v>7.7600000000000086E-8</c:v>
                </c:pt>
                <c:pt idx="56">
                  <c:v>7.765000000000005E-8</c:v>
                </c:pt>
                <c:pt idx="57">
                  <c:v>7.770000000000008E-8</c:v>
                </c:pt>
                <c:pt idx="58">
                  <c:v>7.7750000000000084E-8</c:v>
                </c:pt>
                <c:pt idx="59">
                  <c:v>7.7800000000000088E-8</c:v>
                </c:pt>
                <c:pt idx="60">
                  <c:v>7.7850000000000065E-8</c:v>
                </c:pt>
                <c:pt idx="61">
                  <c:v>7.7900000000000056E-8</c:v>
                </c:pt>
                <c:pt idx="62">
                  <c:v>7.7950000000000086E-8</c:v>
                </c:pt>
                <c:pt idx="63">
                  <c:v>7.8000000000000063E-8</c:v>
                </c:pt>
                <c:pt idx="64">
                  <c:v>7.8050000000000054E-8</c:v>
                </c:pt>
                <c:pt idx="65">
                  <c:v>7.8100000000000071E-8</c:v>
                </c:pt>
                <c:pt idx="66">
                  <c:v>7.8150000000000061E-8</c:v>
                </c:pt>
                <c:pt idx="67">
                  <c:v>7.8200000000000052E-8</c:v>
                </c:pt>
                <c:pt idx="68">
                  <c:v>7.8250000000000055E-8</c:v>
                </c:pt>
                <c:pt idx="69">
                  <c:v>7.8300000000000086E-8</c:v>
                </c:pt>
                <c:pt idx="70">
                  <c:v>7.835000000000005E-8</c:v>
                </c:pt>
                <c:pt idx="71">
                  <c:v>7.8400000000000054E-8</c:v>
                </c:pt>
                <c:pt idx="72">
                  <c:v>7.8450000000000057E-8</c:v>
                </c:pt>
                <c:pt idx="73">
                  <c:v>7.8500000000000061E-8</c:v>
                </c:pt>
                <c:pt idx="74">
                  <c:v>7.8550000000000052E-8</c:v>
                </c:pt>
                <c:pt idx="75">
                  <c:v>7.8600000000000055E-8</c:v>
                </c:pt>
                <c:pt idx="76">
                  <c:v>7.8650000000000059E-8</c:v>
                </c:pt>
                <c:pt idx="77">
                  <c:v>7.870000000000005E-8</c:v>
                </c:pt>
                <c:pt idx="78">
                  <c:v>7.875000000000008E-8</c:v>
                </c:pt>
                <c:pt idx="79">
                  <c:v>7.8800000000000057E-8</c:v>
                </c:pt>
                <c:pt idx="80">
                  <c:v>7.8850000000000087E-8</c:v>
                </c:pt>
                <c:pt idx="81">
                  <c:v>7.8900000000000065E-8</c:v>
                </c:pt>
                <c:pt idx="82">
                  <c:v>7.8950000000000055E-8</c:v>
                </c:pt>
                <c:pt idx="83">
                  <c:v>7.9000000000000085E-8</c:v>
                </c:pt>
                <c:pt idx="84">
                  <c:v>7.9050000000000049E-8</c:v>
                </c:pt>
                <c:pt idx="85">
                  <c:v>7.910000000000008E-8</c:v>
                </c:pt>
                <c:pt idx="86">
                  <c:v>7.9150000000000057E-8</c:v>
                </c:pt>
                <c:pt idx="87">
                  <c:v>7.9200000000000087E-8</c:v>
                </c:pt>
                <c:pt idx="88">
                  <c:v>7.9250000000000064E-8</c:v>
                </c:pt>
                <c:pt idx="89">
                  <c:v>7.9300000000000081E-8</c:v>
                </c:pt>
                <c:pt idx="90">
                  <c:v>7.9350000000000098E-8</c:v>
                </c:pt>
                <c:pt idx="91">
                  <c:v>7.9400000000000076E-8</c:v>
                </c:pt>
                <c:pt idx="92">
                  <c:v>7.9450000000000079E-8</c:v>
                </c:pt>
                <c:pt idx="93">
                  <c:v>7.9500000000000083E-8</c:v>
                </c:pt>
                <c:pt idx="94">
                  <c:v>7.9550000000000087E-8</c:v>
                </c:pt>
                <c:pt idx="95">
                  <c:v>7.9600000000000064E-8</c:v>
                </c:pt>
                <c:pt idx="96">
                  <c:v>7.9650000000000055E-8</c:v>
                </c:pt>
                <c:pt idx="97">
                  <c:v>7.9700000000000098E-8</c:v>
                </c:pt>
                <c:pt idx="98">
                  <c:v>7.9750000000000089E-8</c:v>
                </c:pt>
                <c:pt idx="99">
                  <c:v>7.9800000000000079E-8</c:v>
                </c:pt>
                <c:pt idx="100">
                  <c:v>7.9850000000000083E-8</c:v>
                </c:pt>
                <c:pt idx="101">
                  <c:v>7.9900000000000087E-8</c:v>
                </c:pt>
                <c:pt idx="102">
                  <c:v>7.9950000000000051E-8</c:v>
                </c:pt>
                <c:pt idx="103">
                  <c:v>8.0000000000000068E-8</c:v>
                </c:pt>
                <c:pt idx="104">
                  <c:v>8.0050000000000085E-8</c:v>
                </c:pt>
                <c:pt idx="105">
                  <c:v>8.0100000000000089E-8</c:v>
                </c:pt>
                <c:pt idx="106">
                  <c:v>8.0150000000000092E-8</c:v>
                </c:pt>
                <c:pt idx="107">
                  <c:v>8.020000000000007E-8</c:v>
                </c:pt>
                <c:pt idx="108">
                  <c:v>8.0250000000000073E-8</c:v>
                </c:pt>
                <c:pt idx="109">
                  <c:v>8.0300000000000077E-8</c:v>
                </c:pt>
                <c:pt idx="110">
                  <c:v>8.0350000000000068E-8</c:v>
                </c:pt>
                <c:pt idx="111">
                  <c:v>8.0400000000000058E-8</c:v>
                </c:pt>
                <c:pt idx="112">
                  <c:v>8.0450000000000088E-8</c:v>
                </c:pt>
                <c:pt idx="113">
                  <c:v>8.0500000000000092E-8</c:v>
                </c:pt>
                <c:pt idx="114">
                  <c:v>8.0550000000000109E-8</c:v>
                </c:pt>
                <c:pt idx="115">
                  <c:v>8.0600000000000073E-8</c:v>
                </c:pt>
                <c:pt idx="116">
                  <c:v>8.0650000000000103E-8</c:v>
                </c:pt>
                <c:pt idx="117">
                  <c:v>8.0700000000000081E-8</c:v>
                </c:pt>
                <c:pt idx="118">
                  <c:v>8.0750000000000084E-8</c:v>
                </c:pt>
                <c:pt idx="119">
                  <c:v>8.0800000000000088E-8</c:v>
                </c:pt>
                <c:pt idx="120">
                  <c:v>8.0850000000000092E-8</c:v>
                </c:pt>
                <c:pt idx="121">
                  <c:v>8.0900000000000069E-8</c:v>
                </c:pt>
                <c:pt idx="122">
                  <c:v>8.0950000000000073E-8</c:v>
                </c:pt>
                <c:pt idx="123">
                  <c:v>8.100000000000009E-8</c:v>
                </c:pt>
                <c:pt idx="124">
                  <c:v>8.1050000000000081E-8</c:v>
                </c:pt>
                <c:pt idx="125">
                  <c:v>8.1100000000000071E-8</c:v>
                </c:pt>
                <c:pt idx="126">
                  <c:v>8.1150000000000088E-8</c:v>
                </c:pt>
                <c:pt idx="127">
                  <c:v>8.1200000000000079E-8</c:v>
                </c:pt>
                <c:pt idx="128">
                  <c:v>8.1250000000000069E-8</c:v>
                </c:pt>
                <c:pt idx="129">
                  <c:v>8.1300000000000046E-8</c:v>
                </c:pt>
                <c:pt idx="130">
                  <c:v>8.1350000000000063E-8</c:v>
                </c:pt>
                <c:pt idx="131">
                  <c:v>8.1400000000000041E-8</c:v>
                </c:pt>
                <c:pt idx="132">
                  <c:v>8.1450000000000071E-8</c:v>
                </c:pt>
                <c:pt idx="133">
                  <c:v>8.1500000000000075E-8</c:v>
                </c:pt>
                <c:pt idx="134">
                  <c:v>8.1550000000000105E-8</c:v>
                </c:pt>
                <c:pt idx="135">
                  <c:v>8.1600000000000069E-8</c:v>
                </c:pt>
                <c:pt idx="136">
                  <c:v>8.1650000000000086E-8</c:v>
                </c:pt>
                <c:pt idx="137">
                  <c:v>8.170000000000009E-8</c:v>
                </c:pt>
                <c:pt idx="138">
                  <c:v>8.175000000000008E-8</c:v>
                </c:pt>
                <c:pt idx="139">
                  <c:v>8.1800000000000071E-8</c:v>
                </c:pt>
                <c:pt idx="140">
                  <c:v>8.1850000000000074E-8</c:v>
                </c:pt>
                <c:pt idx="141">
                  <c:v>8.1900000000000078E-8</c:v>
                </c:pt>
                <c:pt idx="142">
                  <c:v>8.1950000000000069E-8</c:v>
                </c:pt>
                <c:pt idx="143">
                  <c:v>8.2000000000000059E-8</c:v>
                </c:pt>
                <c:pt idx="144">
                  <c:v>8.2050000000000076E-8</c:v>
                </c:pt>
                <c:pt idx="145">
                  <c:v>8.210000000000004E-8</c:v>
                </c:pt>
                <c:pt idx="146">
                  <c:v>8.2150000000000071E-8</c:v>
                </c:pt>
                <c:pt idx="147">
                  <c:v>8.2200000000000048E-8</c:v>
                </c:pt>
                <c:pt idx="148">
                  <c:v>8.2250000000000091E-8</c:v>
                </c:pt>
                <c:pt idx="149">
                  <c:v>8.2300000000000055E-8</c:v>
                </c:pt>
                <c:pt idx="150">
                  <c:v>8.2350000000000072E-8</c:v>
                </c:pt>
                <c:pt idx="151">
                  <c:v>8.2400000000000063E-8</c:v>
                </c:pt>
                <c:pt idx="152">
                  <c:v>8.245000000000004E-8</c:v>
                </c:pt>
                <c:pt idx="153">
                  <c:v>8.250000000000007E-8</c:v>
                </c:pt>
                <c:pt idx="154">
                  <c:v>8.2550000000000074E-8</c:v>
                </c:pt>
                <c:pt idx="155">
                  <c:v>8.2600000000000091E-8</c:v>
                </c:pt>
                <c:pt idx="156">
                  <c:v>8.2650000000000082E-8</c:v>
                </c:pt>
                <c:pt idx="157">
                  <c:v>8.2700000000000072E-8</c:v>
                </c:pt>
                <c:pt idx="158">
                  <c:v>8.2750000000000076E-8</c:v>
                </c:pt>
                <c:pt idx="159">
                  <c:v>8.2800000000000053E-8</c:v>
                </c:pt>
                <c:pt idx="160">
                  <c:v>8.285000000000007E-8</c:v>
                </c:pt>
                <c:pt idx="161">
                  <c:v>8.2900000000000061E-8</c:v>
                </c:pt>
                <c:pt idx="162">
                  <c:v>8.2950000000000078E-8</c:v>
                </c:pt>
                <c:pt idx="163">
                  <c:v>8.3000000000000081E-8</c:v>
                </c:pt>
                <c:pt idx="164">
                  <c:v>8.3050000000000085E-8</c:v>
                </c:pt>
                <c:pt idx="165">
                  <c:v>8.3100000000000089E-8</c:v>
                </c:pt>
                <c:pt idx="166">
                  <c:v>8.3150000000000106E-8</c:v>
                </c:pt>
                <c:pt idx="167">
                  <c:v>8.320000000000007E-8</c:v>
                </c:pt>
                <c:pt idx="168">
                  <c:v>8.3250000000000087E-8</c:v>
                </c:pt>
                <c:pt idx="169">
                  <c:v>8.3300000000000091E-8</c:v>
                </c:pt>
                <c:pt idx="170">
                  <c:v>8.3350000000000081E-8</c:v>
                </c:pt>
                <c:pt idx="171">
                  <c:v>8.3400000000000072E-8</c:v>
                </c:pt>
                <c:pt idx="172">
                  <c:v>8.3450000000000102E-8</c:v>
                </c:pt>
                <c:pt idx="173">
                  <c:v>8.3500000000000106E-8</c:v>
                </c:pt>
                <c:pt idx="174">
                  <c:v>8.355000000000011E-8</c:v>
                </c:pt>
                <c:pt idx="175">
                  <c:v>8.3600000000000087E-8</c:v>
                </c:pt>
                <c:pt idx="176">
                  <c:v>8.3650000000000104E-8</c:v>
                </c:pt>
                <c:pt idx="177">
                  <c:v>8.3700000000000081E-8</c:v>
                </c:pt>
                <c:pt idx="178">
                  <c:v>8.3750000000000111E-8</c:v>
                </c:pt>
                <c:pt idx="179">
                  <c:v>8.3800000000000102E-8</c:v>
                </c:pt>
                <c:pt idx="180">
                  <c:v>8.3850000000000106E-8</c:v>
                </c:pt>
                <c:pt idx="181">
                  <c:v>8.3900000000000083E-8</c:v>
                </c:pt>
                <c:pt idx="182">
                  <c:v>8.3950000000000087E-8</c:v>
                </c:pt>
                <c:pt idx="183">
                  <c:v>8.400000000000009E-8</c:v>
                </c:pt>
                <c:pt idx="184">
                  <c:v>8.4050000000000107E-8</c:v>
                </c:pt>
                <c:pt idx="185">
                  <c:v>8.4100000000000071E-8</c:v>
                </c:pt>
                <c:pt idx="186">
                  <c:v>8.4150000000000102E-8</c:v>
                </c:pt>
                <c:pt idx="187">
                  <c:v>8.4200000000000092E-8</c:v>
                </c:pt>
                <c:pt idx="188">
                  <c:v>8.4250000000000083E-8</c:v>
                </c:pt>
                <c:pt idx="189">
                  <c:v>8.4300000000000073E-8</c:v>
                </c:pt>
                <c:pt idx="190">
                  <c:v>8.4350000000000077E-8</c:v>
                </c:pt>
                <c:pt idx="191">
                  <c:v>8.4400000000000054E-8</c:v>
                </c:pt>
                <c:pt idx="192">
                  <c:v>8.4450000000000071E-8</c:v>
                </c:pt>
                <c:pt idx="193">
                  <c:v>8.4500000000000102E-8</c:v>
                </c:pt>
                <c:pt idx="194">
                  <c:v>8.4550000000000145E-8</c:v>
                </c:pt>
                <c:pt idx="195">
                  <c:v>8.4600000000000083E-8</c:v>
                </c:pt>
                <c:pt idx="196">
                  <c:v>8.4650000000000113E-8</c:v>
                </c:pt>
                <c:pt idx="197">
                  <c:v>8.4700000000000103E-8</c:v>
                </c:pt>
                <c:pt idx="198">
                  <c:v>8.4750000000000107E-8</c:v>
                </c:pt>
                <c:pt idx="199">
                  <c:v>8.4800000000000071E-8</c:v>
                </c:pt>
                <c:pt idx="200">
                  <c:v>8.4850000000000101E-8</c:v>
                </c:pt>
                <c:pt idx="201">
                  <c:v>8.4900000000000132E-8</c:v>
                </c:pt>
                <c:pt idx="202">
                  <c:v>8.4950000000000082E-8</c:v>
                </c:pt>
                <c:pt idx="203">
                  <c:v>8.5000000000000073E-8</c:v>
                </c:pt>
                <c:pt idx="204">
                  <c:v>8.5050000000000103E-8</c:v>
                </c:pt>
                <c:pt idx="205">
                  <c:v>8.5100000000000067E-8</c:v>
                </c:pt>
                <c:pt idx="206">
                  <c:v>8.5150000000000084E-8</c:v>
                </c:pt>
                <c:pt idx="207">
                  <c:v>8.5200000000000075E-8</c:v>
                </c:pt>
                <c:pt idx="208">
                  <c:v>8.5250000000000092E-8</c:v>
                </c:pt>
                <c:pt idx="209">
                  <c:v>8.5300000000000069E-8</c:v>
                </c:pt>
                <c:pt idx="210">
                  <c:v>8.5350000000000073E-8</c:v>
                </c:pt>
                <c:pt idx="211">
                  <c:v>8.5400000000000076E-8</c:v>
                </c:pt>
                <c:pt idx="212">
                  <c:v>8.5450000000000067E-8</c:v>
                </c:pt>
                <c:pt idx="213">
                  <c:v>8.5500000000000084E-8</c:v>
                </c:pt>
                <c:pt idx="214">
                  <c:v>8.5550000000000088E-8</c:v>
                </c:pt>
                <c:pt idx="215">
                  <c:v>8.5600000000000118E-8</c:v>
                </c:pt>
                <c:pt idx="216">
                  <c:v>8.5650000000000109E-8</c:v>
                </c:pt>
                <c:pt idx="217">
                  <c:v>8.5700000000000073E-8</c:v>
                </c:pt>
                <c:pt idx="218">
                  <c:v>8.5750000000000103E-8</c:v>
                </c:pt>
                <c:pt idx="219">
                  <c:v>8.580000000000008E-8</c:v>
                </c:pt>
                <c:pt idx="220">
                  <c:v>8.5850000000000084E-8</c:v>
                </c:pt>
                <c:pt idx="221">
                  <c:v>8.5900000000000074E-8</c:v>
                </c:pt>
                <c:pt idx="222">
                  <c:v>8.5950000000000091E-8</c:v>
                </c:pt>
                <c:pt idx="223">
                  <c:v>8.6000000000000069E-8</c:v>
                </c:pt>
                <c:pt idx="224">
                  <c:v>8.6050000000000072E-8</c:v>
                </c:pt>
                <c:pt idx="225">
                  <c:v>8.6100000000000089E-8</c:v>
                </c:pt>
                <c:pt idx="226">
                  <c:v>8.615000000000008E-8</c:v>
                </c:pt>
                <c:pt idx="227">
                  <c:v>8.620000000000007E-8</c:v>
                </c:pt>
                <c:pt idx="228">
                  <c:v>8.6250000000000074E-8</c:v>
                </c:pt>
                <c:pt idx="229">
                  <c:v>8.6300000000000078E-8</c:v>
                </c:pt>
                <c:pt idx="230">
                  <c:v>8.6350000000000068E-8</c:v>
                </c:pt>
                <c:pt idx="231">
                  <c:v>8.6400000000000059E-8</c:v>
                </c:pt>
                <c:pt idx="232">
                  <c:v>8.6450000000000076E-8</c:v>
                </c:pt>
                <c:pt idx="233">
                  <c:v>8.650000000000008E-8</c:v>
                </c:pt>
                <c:pt idx="234">
                  <c:v>8.6550000000000083E-8</c:v>
                </c:pt>
                <c:pt idx="235">
                  <c:v>8.6600000000000074E-8</c:v>
                </c:pt>
                <c:pt idx="236">
                  <c:v>8.6650000000000104E-8</c:v>
                </c:pt>
                <c:pt idx="237">
                  <c:v>8.6700000000000068E-8</c:v>
                </c:pt>
                <c:pt idx="238">
                  <c:v>8.6750000000000085E-8</c:v>
                </c:pt>
                <c:pt idx="239">
                  <c:v>8.6800000000000089E-8</c:v>
                </c:pt>
                <c:pt idx="240">
                  <c:v>8.685000000000008E-8</c:v>
                </c:pt>
                <c:pt idx="241">
                  <c:v>8.690000000000007E-8</c:v>
                </c:pt>
                <c:pt idx="242">
                  <c:v>8.6950000000000074E-8</c:v>
                </c:pt>
                <c:pt idx="243">
                  <c:v>8.7000000000000091E-8</c:v>
                </c:pt>
                <c:pt idx="244">
                  <c:v>8.7050000000000081E-8</c:v>
                </c:pt>
                <c:pt idx="245">
                  <c:v>8.7100000000000059E-8</c:v>
                </c:pt>
                <c:pt idx="246">
                  <c:v>8.7150000000000089E-8</c:v>
                </c:pt>
                <c:pt idx="247">
                  <c:v>8.720000000000004E-8</c:v>
                </c:pt>
                <c:pt idx="248">
                  <c:v>8.725000000000007E-8</c:v>
                </c:pt>
                <c:pt idx="249">
                  <c:v>8.7300000000000047E-8</c:v>
                </c:pt>
                <c:pt idx="250">
                  <c:v>8.7350000000000064E-8</c:v>
                </c:pt>
                <c:pt idx="251">
                  <c:v>8.7400000000000041E-8</c:v>
                </c:pt>
                <c:pt idx="252">
                  <c:v>8.7450000000000072E-8</c:v>
                </c:pt>
                <c:pt idx="253">
                  <c:v>8.7500000000000089E-8</c:v>
                </c:pt>
                <c:pt idx="254">
                  <c:v>8.7550000000000106E-8</c:v>
                </c:pt>
                <c:pt idx="255">
                  <c:v>8.760000000000007E-8</c:v>
                </c:pt>
                <c:pt idx="256">
                  <c:v>8.7650000000000087E-8</c:v>
                </c:pt>
                <c:pt idx="257">
                  <c:v>8.770000000000009E-8</c:v>
                </c:pt>
                <c:pt idx="258">
                  <c:v>8.7750000000000081E-8</c:v>
                </c:pt>
                <c:pt idx="259">
                  <c:v>8.7800000000000072E-8</c:v>
                </c:pt>
                <c:pt idx="260">
                  <c:v>8.7850000000000089E-8</c:v>
                </c:pt>
                <c:pt idx="261">
                  <c:v>8.7900000000000053E-8</c:v>
                </c:pt>
                <c:pt idx="262">
                  <c:v>8.795000000000007E-8</c:v>
                </c:pt>
                <c:pt idx="263">
                  <c:v>8.8000000000000087E-8</c:v>
                </c:pt>
                <c:pt idx="264">
                  <c:v>8.8050000000000104E-8</c:v>
                </c:pt>
                <c:pt idx="265">
                  <c:v>8.8100000000000081E-8</c:v>
                </c:pt>
                <c:pt idx="266">
                  <c:v>8.8150000000000111E-8</c:v>
                </c:pt>
                <c:pt idx="267">
                  <c:v>8.8200000000000102E-8</c:v>
                </c:pt>
                <c:pt idx="268">
                  <c:v>8.8250000000000105E-8</c:v>
                </c:pt>
                <c:pt idx="269">
                  <c:v>8.8300000000000069E-8</c:v>
                </c:pt>
                <c:pt idx="270">
                  <c:v>8.8350000000000086E-8</c:v>
                </c:pt>
                <c:pt idx="271">
                  <c:v>8.840000000000009E-8</c:v>
                </c:pt>
                <c:pt idx="272">
                  <c:v>8.8450000000000081E-8</c:v>
                </c:pt>
                <c:pt idx="273">
                  <c:v>8.8500000000000111E-8</c:v>
                </c:pt>
                <c:pt idx="274">
                  <c:v>8.8550000000000128E-8</c:v>
                </c:pt>
                <c:pt idx="275">
                  <c:v>8.8600000000000145E-8</c:v>
                </c:pt>
                <c:pt idx="276">
                  <c:v>8.8650000000000109E-8</c:v>
                </c:pt>
                <c:pt idx="277">
                  <c:v>8.8700000000000086E-8</c:v>
                </c:pt>
                <c:pt idx="278">
                  <c:v>8.8750000000000116E-8</c:v>
                </c:pt>
                <c:pt idx="279">
                  <c:v>8.880000000000008E-8</c:v>
                </c:pt>
                <c:pt idx="280">
                  <c:v>8.8850000000000111E-8</c:v>
                </c:pt>
                <c:pt idx="281">
                  <c:v>8.8900000000000101E-8</c:v>
                </c:pt>
                <c:pt idx="282">
                  <c:v>8.8950000000000105E-8</c:v>
                </c:pt>
                <c:pt idx="283">
                  <c:v>8.9000000000000082E-8</c:v>
                </c:pt>
                <c:pt idx="284">
                  <c:v>8.9050000000000086E-8</c:v>
                </c:pt>
                <c:pt idx="285">
                  <c:v>8.910000000000009E-8</c:v>
                </c:pt>
                <c:pt idx="286">
                  <c:v>8.9150000000000107E-8</c:v>
                </c:pt>
                <c:pt idx="287">
                  <c:v>8.9200000000000071E-8</c:v>
                </c:pt>
                <c:pt idx="288">
                  <c:v>8.9250000000000088E-8</c:v>
                </c:pt>
                <c:pt idx="289">
                  <c:v>8.9300000000000105E-8</c:v>
                </c:pt>
                <c:pt idx="290">
                  <c:v>8.9350000000000082E-8</c:v>
                </c:pt>
                <c:pt idx="291">
                  <c:v>8.9400000000000073E-8</c:v>
                </c:pt>
                <c:pt idx="292">
                  <c:v>8.9450000000000076E-8</c:v>
                </c:pt>
                <c:pt idx="293">
                  <c:v>8.9500000000000107E-8</c:v>
                </c:pt>
                <c:pt idx="294">
                  <c:v>8.955000000000011E-8</c:v>
                </c:pt>
                <c:pt idx="295">
                  <c:v>8.9600000000000088E-8</c:v>
                </c:pt>
                <c:pt idx="296">
                  <c:v>8.9650000000000131E-8</c:v>
                </c:pt>
                <c:pt idx="297">
                  <c:v>8.9700000000000082E-8</c:v>
                </c:pt>
                <c:pt idx="298">
                  <c:v>8.9750000000000125E-8</c:v>
                </c:pt>
                <c:pt idx="299">
                  <c:v>8.9800000000000103E-8</c:v>
                </c:pt>
                <c:pt idx="300">
                  <c:v>8.9850000000000106E-8</c:v>
                </c:pt>
                <c:pt idx="301">
                  <c:v>8.9900000000000084E-8</c:v>
                </c:pt>
                <c:pt idx="302">
                  <c:v>8.9950000000000087E-8</c:v>
                </c:pt>
                <c:pt idx="303">
                  <c:v>9.0000000000000104E-8</c:v>
                </c:pt>
                <c:pt idx="304">
                  <c:v>9.0050000000000082E-8</c:v>
                </c:pt>
                <c:pt idx="305">
                  <c:v>9.0100000000000072E-8</c:v>
                </c:pt>
                <c:pt idx="306">
                  <c:v>9.0150000000000102E-8</c:v>
                </c:pt>
                <c:pt idx="307">
                  <c:v>9.0200000000000067E-8</c:v>
                </c:pt>
                <c:pt idx="308">
                  <c:v>9.0250000000000084E-8</c:v>
                </c:pt>
                <c:pt idx="309">
                  <c:v>9.0300000000000074E-8</c:v>
                </c:pt>
                <c:pt idx="310">
                  <c:v>9.0350000000000078E-8</c:v>
                </c:pt>
                <c:pt idx="311">
                  <c:v>9.0400000000000068E-8</c:v>
                </c:pt>
                <c:pt idx="312">
                  <c:v>9.0450000000000072E-8</c:v>
                </c:pt>
                <c:pt idx="313">
                  <c:v>9.0500000000000102E-8</c:v>
                </c:pt>
                <c:pt idx="314">
                  <c:v>9.0550000000000106E-8</c:v>
                </c:pt>
                <c:pt idx="315">
                  <c:v>9.0600000000000083E-8</c:v>
                </c:pt>
                <c:pt idx="316">
                  <c:v>9.0650000000000087E-8</c:v>
                </c:pt>
                <c:pt idx="317">
                  <c:v>9.0700000000000091E-8</c:v>
                </c:pt>
                <c:pt idx="318">
                  <c:v>9.0750000000000108E-8</c:v>
                </c:pt>
                <c:pt idx="319">
                  <c:v>9.0800000000000072E-8</c:v>
                </c:pt>
                <c:pt idx="320">
                  <c:v>9.0850000000000102E-8</c:v>
                </c:pt>
                <c:pt idx="321">
                  <c:v>9.0900000000000079E-8</c:v>
                </c:pt>
                <c:pt idx="322">
                  <c:v>9.0950000000000083E-8</c:v>
                </c:pt>
                <c:pt idx="323">
                  <c:v>9.1000000000000074E-8</c:v>
                </c:pt>
                <c:pt idx="324">
                  <c:v>9.1050000000000104E-8</c:v>
                </c:pt>
                <c:pt idx="325">
                  <c:v>9.1100000000000055E-8</c:v>
                </c:pt>
                <c:pt idx="326">
                  <c:v>9.1150000000000072E-8</c:v>
                </c:pt>
                <c:pt idx="327">
                  <c:v>9.1200000000000089E-8</c:v>
                </c:pt>
                <c:pt idx="328">
                  <c:v>9.1250000000000079E-8</c:v>
                </c:pt>
                <c:pt idx="329">
                  <c:v>9.130000000000007E-8</c:v>
                </c:pt>
                <c:pt idx="330">
                  <c:v>9.1350000000000074E-8</c:v>
                </c:pt>
                <c:pt idx="331">
                  <c:v>9.1400000000000077E-8</c:v>
                </c:pt>
                <c:pt idx="332">
                  <c:v>9.1450000000000068E-8</c:v>
                </c:pt>
                <c:pt idx="333">
                  <c:v>9.1500000000000085E-8</c:v>
                </c:pt>
                <c:pt idx="334">
                  <c:v>9.1550000000000128E-8</c:v>
                </c:pt>
                <c:pt idx="335">
                  <c:v>9.1600000000000092E-8</c:v>
                </c:pt>
                <c:pt idx="336">
                  <c:v>9.1650000000000109E-8</c:v>
                </c:pt>
                <c:pt idx="337">
                  <c:v>9.1700000000000073E-8</c:v>
                </c:pt>
                <c:pt idx="338">
                  <c:v>9.1750000000000104E-8</c:v>
                </c:pt>
                <c:pt idx="339">
                  <c:v>9.1800000000000068E-8</c:v>
                </c:pt>
                <c:pt idx="340">
                  <c:v>9.1850000000000085E-8</c:v>
                </c:pt>
                <c:pt idx="341">
                  <c:v>9.1900000000000088E-8</c:v>
                </c:pt>
                <c:pt idx="342">
                  <c:v>9.1950000000000092E-8</c:v>
                </c:pt>
                <c:pt idx="343">
                  <c:v>9.2000000000000069E-8</c:v>
                </c:pt>
                <c:pt idx="344">
                  <c:v>9.2050000000000073E-8</c:v>
                </c:pt>
                <c:pt idx="345">
                  <c:v>9.210000000000009E-8</c:v>
                </c:pt>
                <c:pt idx="346">
                  <c:v>9.2150000000000081E-8</c:v>
                </c:pt>
                <c:pt idx="347">
                  <c:v>9.2200000000000071E-8</c:v>
                </c:pt>
                <c:pt idx="348">
                  <c:v>9.2250000000000088E-8</c:v>
                </c:pt>
                <c:pt idx="349">
                  <c:v>9.2300000000000079E-8</c:v>
                </c:pt>
                <c:pt idx="350">
                  <c:v>9.2350000000000069E-8</c:v>
                </c:pt>
                <c:pt idx="351">
                  <c:v>9.2400000000000047E-8</c:v>
                </c:pt>
                <c:pt idx="352">
                  <c:v>9.2450000000000064E-8</c:v>
                </c:pt>
                <c:pt idx="353">
                  <c:v>9.2500000000000081E-8</c:v>
                </c:pt>
                <c:pt idx="354">
                  <c:v>9.2550000000000084E-8</c:v>
                </c:pt>
                <c:pt idx="355">
                  <c:v>9.2600000000000088E-8</c:v>
                </c:pt>
                <c:pt idx="356">
                  <c:v>9.2650000000000105E-8</c:v>
                </c:pt>
                <c:pt idx="357">
                  <c:v>9.2700000000000069E-8</c:v>
                </c:pt>
                <c:pt idx="358">
                  <c:v>9.2750000000000086E-8</c:v>
                </c:pt>
                <c:pt idx="359">
                  <c:v>9.280000000000009E-8</c:v>
                </c:pt>
                <c:pt idx="360">
                  <c:v>9.285000000000008E-8</c:v>
                </c:pt>
                <c:pt idx="361">
                  <c:v>9.2900000000000071E-8</c:v>
                </c:pt>
                <c:pt idx="362">
                  <c:v>9.2950000000000075E-8</c:v>
                </c:pt>
                <c:pt idx="363">
                  <c:v>9.3000000000000105E-8</c:v>
                </c:pt>
                <c:pt idx="364">
                  <c:v>9.3050000000000109E-8</c:v>
                </c:pt>
                <c:pt idx="365">
                  <c:v>9.3100000000000086E-8</c:v>
                </c:pt>
                <c:pt idx="366">
                  <c:v>9.3150000000000103E-8</c:v>
                </c:pt>
                <c:pt idx="367">
                  <c:v>9.320000000000008E-8</c:v>
                </c:pt>
                <c:pt idx="368">
                  <c:v>9.325000000000011E-8</c:v>
                </c:pt>
                <c:pt idx="369">
                  <c:v>9.3300000000000074E-8</c:v>
                </c:pt>
                <c:pt idx="370">
                  <c:v>9.3350000000000105E-8</c:v>
                </c:pt>
                <c:pt idx="371">
                  <c:v>9.3400000000000082E-8</c:v>
                </c:pt>
                <c:pt idx="372">
                  <c:v>9.3450000000000086E-8</c:v>
                </c:pt>
                <c:pt idx="373">
                  <c:v>9.3500000000000103E-8</c:v>
                </c:pt>
                <c:pt idx="374">
                  <c:v>9.355000000000012E-8</c:v>
                </c:pt>
                <c:pt idx="375">
                  <c:v>9.360000000000011E-8</c:v>
                </c:pt>
                <c:pt idx="376">
                  <c:v>9.3650000000000114E-8</c:v>
                </c:pt>
                <c:pt idx="377">
                  <c:v>9.3700000000000144E-8</c:v>
                </c:pt>
                <c:pt idx="378">
                  <c:v>9.3750000000000108E-8</c:v>
                </c:pt>
                <c:pt idx="379">
                  <c:v>9.3800000000000086E-8</c:v>
                </c:pt>
                <c:pt idx="380">
                  <c:v>9.3850000000000129E-8</c:v>
                </c:pt>
                <c:pt idx="381">
                  <c:v>9.3900000000000106E-8</c:v>
                </c:pt>
                <c:pt idx="382">
                  <c:v>9.395000000000011E-8</c:v>
                </c:pt>
                <c:pt idx="383">
                  <c:v>9.4000000000000087E-8</c:v>
                </c:pt>
                <c:pt idx="384">
                  <c:v>9.4050000000000104E-8</c:v>
                </c:pt>
                <c:pt idx="385">
                  <c:v>9.4100000000000082E-8</c:v>
                </c:pt>
                <c:pt idx="386">
                  <c:v>9.4150000000000085E-8</c:v>
                </c:pt>
                <c:pt idx="387">
                  <c:v>9.4200000000000089E-8</c:v>
                </c:pt>
                <c:pt idx="388">
                  <c:v>9.4250000000000106E-8</c:v>
                </c:pt>
                <c:pt idx="389">
                  <c:v>9.430000000000007E-8</c:v>
                </c:pt>
                <c:pt idx="390">
                  <c:v>9.4350000000000087E-8</c:v>
                </c:pt>
                <c:pt idx="391">
                  <c:v>9.4400000000000091E-8</c:v>
                </c:pt>
                <c:pt idx="392">
                  <c:v>9.4450000000000081E-8</c:v>
                </c:pt>
                <c:pt idx="393">
                  <c:v>9.4500000000000125E-8</c:v>
                </c:pt>
                <c:pt idx="394">
                  <c:v>9.4550000000000129E-8</c:v>
                </c:pt>
                <c:pt idx="395">
                  <c:v>9.4600000000000106E-8</c:v>
                </c:pt>
                <c:pt idx="396">
                  <c:v>9.465000000000011E-8</c:v>
                </c:pt>
                <c:pt idx="397">
                  <c:v>9.4700000000000087E-8</c:v>
                </c:pt>
                <c:pt idx="398">
                  <c:v>9.4750000000000104E-8</c:v>
                </c:pt>
                <c:pt idx="399">
                  <c:v>9.4800000000000081E-8</c:v>
                </c:pt>
                <c:pt idx="400">
                  <c:v>9.4850000000000125E-8</c:v>
                </c:pt>
                <c:pt idx="401">
                  <c:v>9.4900000000000102E-8</c:v>
                </c:pt>
                <c:pt idx="402">
                  <c:v>9.4950000000000106E-8</c:v>
                </c:pt>
                <c:pt idx="403">
                  <c:v>9.5000000000000083E-8</c:v>
                </c:pt>
                <c:pt idx="404">
                  <c:v>9.5050000000000087E-8</c:v>
                </c:pt>
                <c:pt idx="405">
                  <c:v>9.5100000000000091E-8</c:v>
                </c:pt>
                <c:pt idx="406">
                  <c:v>9.5150000000000081E-8</c:v>
                </c:pt>
                <c:pt idx="407">
                  <c:v>9.5200000000000072E-8</c:v>
                </c:pt>
                <c:pt idx="408">
                  <c:v>9.5250000000000102E-8</c:v>
                </c:pt>
                <c:pt idx="409">
                  <c:v>9.5300000000000092E-8</c:v>
                </c:pt>
                <c:pt idx="410">
                  <c:v>9.5350000000000083E-8</c:v>
                </c:pt>
                <c:pt idx="411">
                  <c:v>9.5400000000000073E-8</c:v>
                </c:pt>
                <c:pt idx="412">
                  <c:v>9.5450000000000077E-8</c:v>
                </c:pt>
                <c:pt idx="413">
                  <c:v>9.5500000000000107E-8</c:v>
                </c:pt>
                <c:pt idx="414">
                  <c:v>9.5550000000000111E-8</c:v>
                </c:pt>
                <c:pt idx="415">
                  <c:v>9.5600000000000102E-8</c:v>
                </c:pt>
                <c:pt idx="416">
                  <c:v>9.5650000000000105E-8</c:v>
                </c:pt>
                <c:pt idx="417">
                  <c:v>9.5700000000000083E-8</c:v>
                </c:pt>
                <c:pt idx="418">
                  <c:v>9.5750000000000086E-8</c:v>
                </c:pt>
                <c:pt idx="419">
                  <c:v>9.580000000000009E-8</c:v>
                </c:pt>
                <c:pt idx="420">
                  <c:v>9.5850000000000107E-8</c:v>
                </c:pt>
                <c:pt idx="421">
                  <c:v>9.5900000000000071E-8</c:v>
                </c:pt>
                <c:pt idx="422">
                  <c:v>9.5950000000000101E-8</c:v>
                </c:pt>
                <c:pt idx="423">
                  <c:v>9.6000000000000132E-8</c:v>
                </c:pt>
                <c:pt idx="424">
                  <c:v>9.6050000000000083E-8</c:v>
                </c:pt>
                <c:pt idx="425">
                  <c:v>9.6100000000000073E-8</c:v>
                </c:pt>
                <c:pt idx="426">
                  <c:v>9.6150000000000103E-8</c:v>
                </c:pt>
                <c:pt idx="427">
                  <c:v>9.6200000000000067E-8</c:v>
                </c:pt>
                <c:pt idx="428">
                  <c:v>9.6250000000000084E-8</c:v>
                </c:pt>
                <c:pt idx="429">
                  <c:v>9.6300000000000075E-8</c:v>
                </c:pt>
                <c:pt idx="430">
                  <c:v>9.6350000000000092E-8</c:v>
                </c:pt>
                <c:pt idx="431">
                  <c:v>9.6400000000000069E-8</c:v>
                </c:pt>
                <c:pt idx="432">
                  <c:v>9.6450000000000073E-8</c:v>
                </c:pt>
                <c:pt idx="433">
                  <c:v>9.6500000000000103E-8</c:v>
                </c:pt>
                <c:pt idx="434">
                  <c:v>9.6550000000000107E-8</c:v>
                </c:pt>
                <c:pt idx="435">
                  <c:v>9.6600000000000084E-8</c:v>
                </c:pt>
                <c:pt idx="436">
                  <c:v>9.6650000000000088E-8</c:v>
                </c:pt>
                <c:pt idx="437">
                  <c:v>9.6700000000000118E-8</c:v>
                </c:pt>
                <c:pt idx="438">
                  <c:v>9.6750000000000109E-8</c:v>
                </c:pt>
                <c:pt idx="439">
                  <c:v>9.6800000000000073E-8</c:v>
                </c:pt>
                <c:pt idx="440">
                  <c:v>9.6850000000000103E-8</c:v>
                </c:pt>
                <c:pt idx="441">
                  <c:v>9.6900000000000067E-8</c:v>
                </c:pt>
                <c:pt idx="442">
                  <c:v>9.6950000000000084E-8</c:v>
                </c:pt>
                <c:pt idx="443">
                  <c:v>9.7000000000000074E-8</c:v>
                </c:pt>
                <c:pt idx="444">
                  <c:v>9.7050000000000091E-8</c:v>
                </c:pt>
                <c:pt idx="445">
                  <c:v>9.7100000000000069E-8</c:v>
                </c:pt>
                <c:pt idx="446">
                  <c:v>9.7150000000000073E-8</c:v>
                </c:pt>
                <c:pt idx="447">
                  <c:v>9.720000000000009E-8</c:v>
                </c:pt>
                <c:pt idx="448">
                  <c:v>9.725000000000008E-8</c:v>
                </c:pt>
                <c:pt idx="449">
                  <c:v>9.7300000000000071E-8</c:v>
                </c:pt>
                <c:pt idx="450">
                  <c:v>9.7350000000000074E-8</c:v>
                </c:pt>
                <c:pt idx="451">
                  <c:v>9.7400000000000078E-8</c:v>
                </c:pt>
                <c:pt idx="452">
                  <c:v>9.7450000000000069E-8</c:v>
                </c:pt>
                <c:pt idx="453">
                  <c:v>9.7500000000000072E-8</c:v>
                </c:pt>
                <c:pt idx="454">
                  <c:v>9.7550000000000103E-8</c:v>
                </c:pt>
                <c:pt idx="455">
                  <c:v>9.760000000000008E-8</c:v>
                </c:pt>
                <c:pt idx="456">
                  <c:v>9.7650000000000084E-8</c:v>
                </c:pt>
                <c:pt idx="457">
                  <c:v>9.7700000000000074E-8</c:v>
                </c:pt>
                <c:pt idx="458">
                  <c:v>9.7750000000000104E-8</c:v>
                </c:pt>
                <c:pt idx="459">
                  <c:v>9.7800000000000068E-8</c:v>
                </c:pt>
                <c:pt idx="460">
                  <c:v>9.7850000000000085E-8</c:v>
                </c:pt>
                <c:pt idx="461">
                  <c:v>9.7900000000000089E-8</c:v>
                </c:pt>
                <c:pt idx="462">
                  <c:v>9.795000000000008E-8</c:v>
                </c:pt>
                <c:pt idx="463">
                  <c:v>9.800000000000011E-8</c:v>
                </c:pt>
                <c:pt idx="464">
                  <c:v>9.8050000000000114E-8</c:v>
                </c:pt>
                <c:pt idx="465">
                  <c:v>9.8100000000000104E-8</c:v>
                </c:pt>
                <c:pt idx="466">
                  <c:v>9.8150000000000108E-8</c:v>
                </c:pt>
                <c:pt idx="467">
                  <c:v>9.8200000000000085E-8</c:v>
                </c:pt>
                <c:pt idx="468">
                  <c:v>9.8250000000000129E-8</c:v>
                </c:pt>
                <c:pt idx="469">
                  <c:v>9.830000000000008E-8</c:v>
                </c:pt>
                <c:pt idx="470">
                  <c:v>9.835000000000011E-8</c:v>
                </c:pt>
                <c:pt idx="471">
                  <c:v>9.8400000000000074E-8</c:v>
                </c:pt>
                <c:pt idx="472">
                  <c:v>9.8450000000000104E-8</c:v>
                </c:pt>
                <c:pt idx="473">
                  <c:v>9.8500000000000108E-8</c:v>
                </c:pt>
                <c:pt idx="474">
                  <c:v>9.8550000000000138E-8</c:v>
                </c:pt>
                <c:pt idx="475">
                  <c:v>9.8600000000000129E-8</c:v>
                </c:pt>
                <c:pt idx="476">
                  <c:v>9.8650000000000119E-8</c:v>
                </c:pt>
                <c:pt idx="477">
                  <c:v>9.870000000000011E-8</c:v>
                </c:pt>
                <c:pt idx="478">
                  <c:v>9.8750000000000113E-8</c:v>
                </c:pt>
                <c:pt idx="479">
                  <c:v>9.8800000000000104E-8</c:v>
                </c:pt>
                <c:pt idx="480">
                  <c:v>9.8850000000000108E-8</c:v>
                </c:pt>
                <c:pt idx="481">
                  <c:v>9.8900000000000085E-8</c:v>
                </c:pt>
                <c:pt idx="482">
                  <c:v>9.8950000000000128E-8</c:v>
                </c:pt>
                <c:pt idx="483">
                  <c:v>9.9000000000000106E-8</c:v>
                </c:pt>
                <c:pt idx="484">
                  <c:v>9.9050000000000109E-8</c:v>
                </c:pt>
                <c:pt idx="485">
                  <c:v>9.9100000000000087E-8</c:v>
                </c:pt>
                <c:pt idx="486">
                  <c:v>9.9150000000000104E-8</c:v>
                </c:pt>
                <c:pt idx="487">
                  <c:v>9.9200000000000081E-8</c:v>
                </c:pt>
                <c:pt idx="488">
                  <c:v>9.9250000000000085E-8</c:v>
                </c:pt>
                <c:pt idx="489">
                  <c:v>9.9300000000000088E-8</c:v>
                </c:pt>
                <c:pt idx="490">
                  <c:v>9.9350000000000105E-8</c:v>
                </c:pt>
                <c:pt idx="491">
                  <c:v>9.940000000000007E-8</c:v>
                </c:pt>
                <c:pt idx="492">
                  <c:v>9.9450000000000087E-8</c:v>
                </c:pt>
                <c:pt idx="493">
                  <c:v>9.9500000000000103E-8</c:v>
                </c:pt>
                <c:pt idx="494">
                  <c:v>9.955000000000012E-8</c:v>
                </c:pt>
                <c:pt idx="495">
                  <c:v>9.9600000000000111E-8</c:v>
                </c:pt>
                <c:pt idx="496">
                  <c:v>9.9650000000000128E-8</c:v>
                </c:pt>
                <c:pt idx="497">
                  <c:v>9.9700000000000145E-8</c:v>
                </c:pt>
                <c:pt idx="498">
                  <c:v>9.9750000000000109E-8</c:v>
                </c:pt>
                <c:pt idx="499">
                  <c:v>9.9800000000000086E-8</c:v>
                </c:pt>
                <c:pt idx="500">
                  <c:v>9.9850000000000103E-8</c:v>
                </c:pt>
                <c:pt idx="501">
                  <c:v>9.9900000000000081E-8</c:v>
                </c:pt>
                <c:pt idx="502">
                  <c:v>9.9950000000000111E-8</c:v>
                </c:pt>
                <c:pt idx="503">
                  <c:v>1.0000000000000009E-7</c:v>
                </c:pt>
                <c:pt idx="504">
                  <c:v>1.0005000000000008E-7</c:v>
                </c:pt>
                <c:pt idx="505">
                  <c:v>1.0010000000000006E-7</c:v>
                </c:pt>
                <c:pt idx="506">
                  <c:v>1.0015000000000005E-7</c:v>
                </c:pt>
                <c:pt idx="507">
                  <c:v>1.0020000000000009E-7</c:v>
                </c:pt>
                <c:pt idx="508">
                  <c:v>1.0025000000000005E-7</c:v>
                </c:pt>
                <c:pt idx="509">
                  <c:v>1.0030000000000004E-7</c:v>
                </c:pt>
                <c:pt idx="510">
                  <c:v>1.0035000000000005E-7</c:v>
                </c:pt>
                <c:pt idx="511">
                  <c:v>1.0040000000000008E-7</c:v>
                </c:pt>
                <c:pt idx="512">
                  <c:v>1.0045000000000006E-7</c:v>
                </c:pt>
                <c:pt idx="513">
                  <c:v>1.0050000000000005E-7</c:v>
                </c:pt>
                <c:pt idx="514">
                  <c:v>1.0055000000000005E-7</c:v>
                </c:pt>
                <c:pt idx="515">
                  <c:v>1.0060000000000008E-7</c:v>
                </c:pt>
                <c:pt idx="516">
                  <c:v>1.0065000000000006E-7</c:v>
                </c:pt>
                <c:pt idx="517">
                  <c:v>1.0070000000000005E-7</c:v>
                </c:pt>
                <c:pt idx="518">
                  <c:v>1.0075000000000005E-7</c:v>
                </c:pt>
                <c:pt idx="519">
                  <c:v>1.0080000000000008E-7</c:v>
                </c:pt>
                <c:pt idx="520">
                  <c:v>1.0085000000000006E-7</c:v>
                </c:pt>
                <c:pt idx="521">
                  <c:v>1.0090000000000005E-7</c:v>
                </c:pt>
                <c:pt idx="522">
                  <c:v>1.0095000000000004E-7</c:v>
                </c:pt>
                <c:pt idx="523">
                  <c:v>1.0100000000000008E-7</c:v>
                </c:pt>
                <c:pt idx="524">
                  <c:v>1.0105000000000006E-7</c:v>
                </c:pt>
                <c:pt idx="525">
                  <c:v>1.0110000000000005E-7</c:v>
                </c:pt>
                <c:pt idx="526">
                  <c:v>1.0115000000000004E-7</c:v>
                </c:pt>
                <c:pt idx="527">
                  <c:v>1.0120000000000009E-7</c:v>
                </c:pt>
                <c:pt idx="528">
                  <c:v>1.0125000000000008E-7</c:v>
                </c:pt>
                <c:pt idx="529">
                  <c:v>1.0130000000000005E-7</c:v>
                </c:pt>
                <c:pt idx="530">
                  <c:v>1.0135000000000004E-7</c:v>
                </c:pt>
                <c:pt idx="531">
                  <c:v>1.0140000000000006E-7</c:v>
                </c:pt>
                <c:pt idx="532">
                  <c:v>1.0145000000000008E-7</c:v>
                </c:pt>
                <c:pt idx="533">
                  <c:v>1.0150000000000006E-7</c:v>
                </c:pt>
                <c:pt idx="534">
                  <c:v>1.0155000000000005E-7</c:v>
                </c:pt>
                <c:pt idx="535">
                  <c:v>1.0160000000000009E-7</c:v>
                </c:pt>
                <c:pt idx="536">
                  <c:v>1.0165000000000008E-7</c:v>
                </c:pt>
                <c:pt idx="537">
                  <c:v>1.0170000000000006E-7</c:v>
                </c:pt>
                <c:pt idx="538">
                  <c:v>1.0175000000000005E-7</c:v>
                </c:pt>
                <c:pt idx="539">
                  <c:v>1.0180000000000009E-7</c:v>
                </c:pt>
                <c:pt idx="540">
                  <c:v>1.0185000000000008E-7</c:v>
                </c:pt>
                <c:pt idx="541">
                  <c:v>1.0190000000000006E-7</c:v>
                </c:pt>
                <c:pt idx="542">
                  <c:v>1.0195000000000005E-7</c:v>
                </c:pt>
                <c:pt idx="543">
                  <c:v>1.0200000000000008E-7</c:v>
                </c:pt>
                <c:pt idx="544">
                  <c:v>1.0205000000000006E-7</c:v>
                </c:pt>
                <c:pt idx="545">
                  <c:v>1.0210000000000005E-7</c:v>
                </c:pt>
                <c:pt idx="546">
                  <c:v>1.0215000000000005E-7</c:v>
                </c:pt>
                <c:pt idx="547">
                  <c:v>1.0220000000000008E-7</c:v>
                </c:pt>
                <c:pt idx="548">
                  <c:v>1.0225000000000006E-7</c:v>
                </c:pt>
                <c:pt idx="549">
                  <c:v>1.0230000000000008E-7</c:v>
                </c:pt>
                <c:pt idx="550">
                  <c:v>1.0235000000000005E-7</c:v>
                </c:pt>
                <c:pt idx="551">
                  <c:v>1.0240000000000008E-7</c:v>
                </c:pt>
                <c:pt idx="552">
                  <c:v>1.0245000000000006E-7</c:v>
                </c:pt>
                <c:pt idx="553">
                  <c:v>1.0250000000000005E-7</c:v>
                </c:pt>
                <c:pt idx="554">
                  <c:v>1.0255000000000004E-7</c:v>
                </c:pt>
                <c:pt idx="555">
                  <c:v>1.0260000000000008E-7</c:v>
                </c:pt>
                <c:pt idx="556">
                  <c:v>1.0265000000000008E-7</c:v>
                </c:pt>
                <c:pt idx="557">
                  <c:v>1.0270000000000005E-7</c:v>
                </c:pt>
                <c:pt idx="558">
                  <c:v>1.0275000000000004E-7</c:v>
                </c:pt>
                <c:pt idx="559">
                  <c:v>1.0280000000000009E-7</c:v>
                </c:pt>
                <c:pt idx="560">
                  <c:v>1.0285000000000008E-7</c:v>
                </c:pt>
                <c:pt idx="561">
                  <c:v>1.0290000000000005E-7</c:v>
                </c:pt>
                <c:pt idx="562">
                  <c:v>1.0295000000000005E-7</c:v>
                </c:pt>
                <c:pt idx="563">
                  <c:v>1.0300000000000009E-7</c:v>
                </c:pt>
                <c:pt idx="564">
                  <c:v>1.0305000000000008E-7</c:v>
                </c:pt>
                <c:pt idx="565">
                  <c:v>1.0310000000000006E-7</c:v>
                </c:pt>
                <c:pt idx="566">
                  <c:v>1.0315000000000005E-7</c:v>
                </c:pt>
                <c:pt idx="567">
                  <c:v>1.0320000000000009E-7</c:v>
                </c:pt>
                <c:pt idx="568">
                  <c:v>1.0325000000000008E-7</c:v>
                </c:pt>
                <c:pt idx="569">
                  <c:v>1.0330000000000006E-7</c:v>
                </c:pt>
                <c:pt idx="570">
                  <c:v>1.0335000000000005E-7</c:v>
                </c:pt>
                <c:pt idx="571">
                  <c:v>1.0340000000000009E-7</c:v>
                </c:pt>
                <c:pt idx="572">
                  <c:v>1.0345000000000008E-7</c:v>
                </c:pt>
                <c:pt idx="573">
                  <c:v>1.0350000000000006E-7</c:v>
                </c:pt>
                <c:pt idx="574">
                  <c:v>1.0355000000000005E-7</c:v>
                </c:pt>
                <c:pt idx="575">
                  <c:v>1.0360000000000009E-7</c:v>
                </c:pt>
                <c:pt idx="576">
                  <c:v>1.0365000000000006E-7</c:v>
                </c:pt>
                <c:pt idx="577">
                  <c:v>1.0370000000000007E-7</c:v>
                </c:pt>
                <c:pt idx="578">
                  <c:v>1.0375000000000005E-7</c:v>
                </c:pt>
                <c:pt idx="579">
                  <c:v>1.0380000000000008E-7</c:v>
                </c:pt>
                <c:pt idx="580">
                  <c:v>1.0385000000000006E-7</c:v>
                </c:pt>
                <c:pt idx="581">
                  <c:v>1.0390000000000008E-7</c:v>
                </c:pt>
                <c:pt idx="582">
                  <c:v>1.0395000000000005E-7</c:v>
                </c:pt>
                <c:pt idx="583">
                  <c:v>1.0400000000000008E-7</c:v>
                </c:pt>
                <c:pt idx="584">
                  <c:v>1.0405000000000009E-7</c:v>
                </c:pt>
                <c:pt idx="585">
                  <c:v>1.0410000000000008E-7</c:v>
                </c:pt>
                <c:pt idx="586">
                  <c:v>1.0415000000000006E-7</c:v>
                </c:pt>
                <c:pt idx="587">
                  <c:v>1.0420000000000009E-7</c:v>
                </c:pt>
                <c:pt idx="588">
                  <c:v>1.0425000000000008E-7</c:v>
                </c:pt>
                <c:pt idx="589">
                  <c:v>1.0430000000000005E-7</c:v>
                </c:pt>
                <c:pt idx="590">
                  <c:v>1.0435000000000004E-7</c:v>
                </c:pt>
                <c:pt idx="591">
                  <c:v>1.0440000000000009E-7</c:v>
                </c:pt>
                <c:pt idx="592">
                  <c:v>1.0445000000000008E-7</c:v>
                </c:pt>
                <c:pt idx="593">
                  <c:v>1.0450000000000006E-7</c:v>
                </c:pt>
                <c:pt idx="594">
                  <c:v>1.0455000000000005E-7</c:v>
                </c:pt>
                <c:pt idx="595">
                  <c:v>1.0460000000000009E-7</c:v>
                </c:pt>
                <c:pt idx="596">
                  <c:v>1.0465000000000008E-7</c:v>
                </c:pt>
                <c:pt idx="597">
                  <c:v>1.0470000000000006E-7</c:v>
                </c:pt>
                <c:pt idx="598">
                  <c:v>1.0475000000000005E-7</c:v>
                </c:pt>
                <c:pt idx="599">
                  <c:v>1.0480000000000009E-7</c:v>
                </c:pt>
                <c:pt idx="600">
                  <c:v>1.0485000000000008E-7</c:v>
                </c:pt>
                <c:pt idx="601">
                  <c:v>1.0490000000000006E-7</c:v>
                </c:pt>
                <c:pt idx="602">
                  <c:v>1.0495000000000005E-7</c:v>
                </c:pt>
                <c:pt idx="603">
                  <c:v>1.0500000000000009E-7</c:v>
                </c:pt>
                <c:pt idx="604">
                  <c:v>1.0505000000000008E-7</c:v>
                </c:pt>
                <c:pt idx="605">
                  <c:v>1.0510000000000006E-7</c:v>
                </c:pt>
                <c:pt idx="606">
                  <c:v>1.0515000000000005E-7</c:v>
                </c:pt>
                <c:pt idx="607">
                  <c:v>1.0520000000000009E-7</c:v>
                </c:pt>
                <c:pt idx="608">
                  <c:v>1.0525000000000009E-7</c:v>
                </c:pt>
                <c:pt idx="609">
                  <c:v>1.0530000000000008E-7</c:v>
                </c:pt>
                <c:pt idx="610">
                  <c:v>1.0535000000000005E-7</c:v>
                </c:pt>
                <c:pt idx="611">
                  <c:v>1.0540000000000008E-7</c:v>
                </c:pt>
                <c:pt idx="612">
                  <c:v>1.0545000000000006E-7</c:v>
                </c:pt>
                <c:pt idx="613">
                  <c:v>1.0550000000000008E-7</c:v>
                </c:pt>
                <c:pt idx="614">
                  <c:v>1.0555000000000006E-7</c:v>
                </c:pt>
                <c:pt idx="615">
                  <c:v>1.0560000000000009E-7</c:v>
                </c:pt>
                <c:pt idx="616">
                  <c:v>1.0565000000000009E-7</c:v>
                </c:pt>
                <c:pt idx="617">
                  <c:v>1.0570000000000008E-7</c:v>
                </c:pt>
                <c:pt idx="618">
                  <c:v>1.0575000000000006E-7</c:v>
                </c:pt>
                <c:pt idx="619">
                  <c:v>1.0580000000000009E-7</c:v>
                </c:pt>
                <c:pt idx="620">
                  <c:v>1.0585000000000009E-7</c:v>
                </c:pt>
                <c:pt idx="621">
                  <c:v>1.0590000000000008E-7</c:v>
                </c:pt>
                <c:pt idx="622">
                  <c:v>1.0595000000000005E-7</c:v>
                </c:pt>
                <c:pt idx="623">
                  <c:v>1.0600000000000009E-7</c:v>
                </c:pt>
                <c:pt idx="624">
                  <c:v>1.0605000000000008E-7</c:v>
                </c:pt>
                <c:pt idx="625">
                  <c:v>1.0610000000000006E-7</c:v>
                </c:pt>
                <c:pt idx="626">
                  <c:v>1.0615000000000005E-7</c:v>
                </c:pt>
                <c:pt idx="627">
                  <c:v>1.0620000000000009E-7</c:v>
                </c:pt>
                <c:pt idx="628">
                  <c:v>1.0625000000000008E-7</c:v>
                </c:pt>
                <c:pt idx="629">
                  <c:v>1.0630000000000006E-7</c:v>
                </c:pt>
                <c:pt idx="630">
                  <c:v>1.0635000000000008E-7</c:v>
                </c:pt>
                <c:pt idx="631">
                  <c:v>1.0640000000000009E-7</c:v>
                </c:pt>
                <c:pt idx="632">
                  <c:v>1.0645000000000008E-7</c:v>
                </c:pt>
                <c:pt idx="633">
                  <c:v>1.0650000000000006E-7</c:v>
                </c:pt>
                <c:pt idx="634">
                  <c:v>1.0655000000000005E-7</c:v>
                </c:pt>
                <c:pt idx="635">
                  <c:v>1.0660000000000009E-7</c:v>
                </c:pt>
                <c:pt idx="636">
                  <c:v>1.0665000000000008E-7</c:v>
                </c:pt>
                <c:pt idx="637">
                  <c:v>1.0670000000000008E-7</c:v>
                </c:pt>
                <c:pt idx="638">
                  <c:v>1.0675000000000005E-7</c:v>
                </c:pt>
                <c:pt idx="639">
                  <c:v>1.068000000000001E-7</c:v>
                </c:pt>
                <c:pt idx="640">
                  <c:v>1.0685000000000009E-7</c:v>
                </c:pt>
                <c:pt idx="641">
                  <c:v>1.0690000000000008E-7</c:v>
                </c:pt>
                <c:pt idx="642">
                  <c:v>1.0695000000000005E-7</c:v>
                </c:pt>
                <c:pt idx="643">
                  <c:v>1.070000000000001E-7</c:v>
                </c:pt>
                <c:pt idx="644">
                  <c:v>1.0705000000000009E-7</c:v>
                </c:pt>
                <c:pt idx="645">
                  <c:v>1.0710000000000008E-7</c:v>
                </c:pt>
                <c:pt idx="646">
                  <c:v>1.0715000000000006E-7</c:v>
                </c:pt>
                <c:pt idx="647">
                  <c:v>1.0720000000000009E-7</c:v>
                </c:pt>
                <c:pt idx="648">
                  <c:v>1.0725000000000009E-7</c:v>
                </c:pt>
                <c:pt idx="649">
                  <c:v>1.0730000000000008E-7</c:v>
                </c:pt>
                <c:pt idx="650">
                  <c:v>1.0735000000000006E-7</c:v>
                </c:pt>
                <c:pt idx="651">
                  <c:v>1.0740000000000009E-7</c:v>
                </c:pt>
                <c:pt idx="652">
                  <c:v>1.0745000000000009E-7</c:v>
                </c:pt>
                <c:pt idx="653">
                  <c:v>1.0750000000000008E-7</c:v>
                </c:pt>
                <c:pt idx="654">
                  <c:v>1.0755000000000006E-7</c:v>
                </c:pt>
                <c:pt idx="655">
                  <c:v>1.0760000000000009E-7</c:v>
                </c:pt>
                <c:pt idx="656">
                  <c:v>1.0765000000000009E-7</c:v>
                </c:pt>
                <c:pt idx="657">
                  <c:v>1.0770000000000006E-7</c:v>
                </c:pt>
                <c:pt idx="658">
                  <c:v>1.0775000000000007E-7</c:v>
                </c:pt>
                <c:pt idx="659">
                  <c:v>1.0780000000000009E-7</c:v>
                </c:pt>
                <c:pt idx="660">
                  <c:v>1.0785000000000008E-7</c:v>
                </c:pt>
                <c:pt idx="661">
                  <c:v>1.0790000000000006E-7</c:v>
                </c:pt>
                <c:pt idx="662">
                  <c:v>1.0795000000000008E-7</c:v>
                </c:pt>
                <c:pt idx="663">
                  <c:v>1.0800000000000009E-7</c:v>
                </c:pt>
                <c:pt idx="664">
                  <c:v>1.0805000000000008E-7</c:v>
                </c:pt>
                <c:pt idx="665">
                  <c:v>1.0810000000000006E-7</c:v>
                </c:pt>
                <c:pt idx="666">
                  <c:v>1.0815000000000008E-7</c:v>
                </c:pt>
                <c:pt idx="667">
                  <c:v>1.0820000000000012E-7</c:v>
                </c:pt>
                <c:pt idx="668">
                  <c:v>1.0825000000000009E-7</c:v>
                </c:pt>
                <c:pt idx="669">
                  <c:v>1.0830000000000008E-7</c:v>
                </c:pt>
                <c:pt idx="670">
                  <c:v>1.0835000000000005E-7</c:v>
                </c:pt>
                <c:pt idx="671">
                  <c:v>1.084000000000001E-7</c:v>
                </c:pt>
                <c:pt idx="672">
                  <c:v>1.0845000000000009E-7</c:v>
                </c:pt>
                <c:pt idx="673">
                  <c:v>1.0850000000000008E-7</c:v>
                </c:pt>
                <c:pt idx="674">
                  <c:v>1.0855000000000006E-7</c:v>
                </c:pt>
                <c:pt idx="675">
                  <c:v>1.086000000000001E-7</c:v>
                </c:pt>
                <c:pt idx="676">
                  <c:v>1.0865000000000009E-7</c:v>
                </c:pt>
                <c:pt idx="677">
                  <c:v>1.0870000000000008E-7</c:v>
                </c:pt>
                <c:pt idx="678">
                  <c:v>1.0875000000000006E-7</c:v>
                </c:pt>
                <c:pt idx="679">
                  <c:v>1.088000000000001E-7</c:v>
                </c:pt>
                <c:pt idx="680">
                  <c:v>1.0885000000000009E-7</c:v>
                </c:pt>
                <c:pt idx="681">
                  <c:v>1.0890000000000008E-7</c:v>
                </c:pt>
                <c:pt idx="682">
                  <c:v>1.0895000000000006E-7</c:v>
                </c:pt>
                <c:pt idx="683">
                  <c:v>1.0900000000000009E-7</c:v>
                </c:pt>
                <c:pt idx="684">
                  <c:v>1.0905000000000009E-7</c:v>
                </c:pt>
                <c:pt idx="685">
                  <c:v>1.0910000000000008E-7</c:v>
                </c:pt>
                <c:pt idx="686">
                  <c:v>1.0915000000000006E-7</c:v>
                </c:pt>
                <c:pt idx="687">
                  <c:v>1.0920000000000009E-7</c:v>
                </c:pt>
                <c:pt idx="688">
                  <c:v>1.0925000000000009E-7</c:v>
                </c:pt>
                <c:pt idx="689">
                  <c:v>1.0930000000000009E-7</c:v>
                </c:pt>
                <c:pt idx="690">
                  <c:v>1.0935000000000008E-7</c:v>
                </c:pt>
                <c:pt idx="691">
                  <c:v>1.0940000000000009E-7</c:v>
                </c:pt>
                <c:pt idx="692">
                  <c:v>1.0945000000000008E-7</c:v>
                </c:pt>
                <c:pt idx="693">
                  <c:v>1.0950000000000006E-7</c:v>
                </c:pt>
                <c:pt idx="694">
                  <c:v>1.0955000000000008E-7</c:v>
                </c:pt>
                <c:pt idx="695">
                  <c:v>1.0960000000000009E-7</c:v>
                </c:pt>
                <c:pt idx="696">
                  <c:v>1.0965000000000009E-7</c:v>
                </c:pt>
                <c:pt idx="697">
                  <c:v>1.0970000000000009E-7</c:v>
                </c:pt>
                <c:pt idx="698">
                  <c:v>1.0975000000000008E-7</c:v>
                </c:pt>
                <c:pt idx="699">
                  <c:v>1.0980000000000012E-7</c:v>
                </c:pt>
                <c:pt idx="700">
                  <c:v>1.0985000000000009E-7</c:v>
                </c:pt>
                <c:pt idx="701">
                  <c:v>1.0990000000000009E-7</c:v>
                </c:pt>
                <c:pt idx="702">
                  <c:v>1.0995000000000005E-7</c:v>
                </c:pt>
                <c:pt idx="703">
                  <c:v>1.100000000000001E-7</c:v>
                </c:pt>
                <c:pt idx="704">
                  <c:v>1.1005000000000009E-7</c:v>
                </c:pt>
                <c:pt idx="705">
                  <c:v>1.1010000000000008E-7</c:v>
                </c:pt>
                <c:pt idx="706">
                  <c:v>1.1015000000000006E-7</c:v>
                </c:pt>
                <c:pt idx="707">
                  <c:v>1.102000000000001E-7</c:v>
                </c:pt>
                <c:pt idx="708">
                  <c:v>1.1025000000000009E-7</c:v>
                </c:pt>
                <c:pt idx="709">
                  <c:v>1.1030000000000008E-7</c:v>
                </c:pt>
                <c:pt idx="710">
                  <c:v>1.1035000000000006E-7</c:v>
                </c:pt>
                <c:pt idx="711">
                  <c:v>1.104000000000001E-7</c:v>
                </c:pt>
                <c:pt idx="712">
                  <c:v>1.1045000000000009E-7</c:v>
                </c:pt>
                <c:pt idx="713">
                  <c:v>1.1050000000000008E-7</c:v>
                </c:pt>
                <c:pt idx="714">
                  <c:v>1.1055000000000006E-7</c:v>
                </c:pt>
                <c:pt idx="715">
                  <c:v>1.1060000000000009E-7</c:v>
                </c:pt>
                <c:pt idx="716">
                  <c:v>1.1065000000000009E-7</c:v>
                </c:pt>
                <c:pt idx="717">
                  <c:v>1.1070000000000008E-7</c:v>
                </c:pt>
                <c:pt idx="718">
                  <c:v>1.1075000000000008E-7</c:v>
                </c:pt>
                <c:pt idx="719">
                  <c:v>1.1080000000000009E-7</c:v>
                </c:pt>
                <c:pt idx="720">
                  <c:v>1.108500000000001E-7</c:v>
                </c:pt>
                <c:pt idx="721">
                  <c:v>1.1090000000000009E-7</c:v>
                </c:pt>
                <c:pt idx="722">
                  <c:v>1.1095000000000008E-7</c:v>
                </c:pt>
                <c:pt idx="723">
                  <c:v>1.1100000000000009E-7</c:v>
                </c:pt>
                <c:pt idx="724">
                  <c:v>1.110500000000001E-7</c:v>
                </c:pt>
                <c:pt idx="725">
                  <c:v>1.1110000000000009E-7</c:v>
                </c:pt>
                <c:pt idx="726">
                  <c:v>1.1115000000000008E-7</c:v>
                </c:pt>
                <c:pt idx="727">
                  <c:v>1.1120000000000012E-7</c:v>
                </c:pt>
                <c:pt idx="728">
                  <c:v>1.1125000000000009E-7</c:v>
                </c:pt>
                <c:pt idx="729">
                  <c:v>1.1130000000000009E-7</c:v>
                </c:pt>
                <c:pt idx="730">
                  <c:v>1.1135000000000008E-7</c:v>
                </c:pt>
                <c:pt idx="731">
                  <c:v>1.1140000000000012E-7</c:v>
                </c:pt>
                <c:pt idx="732">
                  <c:v>1.1145000000000009E-7</c:v>
                </c:pt>
                <c:pt idx="733">
                  <c:v>1.1150000000000009E-7</c:v>
                </c:pt>
                <c:pt idx="734">
                  <c:v>1.1155000000000008E-7</c:v>
                </c:pt>
                <c:pt idx="735">
                  <c:v>1.1160000000000013E-7</c:v>
                </c:pt>
                <c:pt idx="736">
                  <c:v>1.1165000000000009E-7</c:v>
                </c:pt>
                <c:pt idx="737">
                  <c:v>1.1170000000000009E-7</c:v>
                </c:pt>
                <c:pt idx="738">
                  <c:v>1.1175000000000006E-7</c:v>
                </c:pt>
                <c:pt idx="739">
                  <c:v>1.118000000000001E-7</c:v>
                </c:pt>
                <c:pt idx="740">
                  <c:v>1.1185000000000009E-7</c:v>
                </c:pt>
                <c:pt idx="741">
                  <c:v>1.1190000000000008E-7</c:v>
                </c:pt>
                <c:pt idx="742">
                  <c:v>1.1195000000000006E-7</c:v>
                </c:pt>
                <c:pt idx="743">
                  <c:v>1.120000000000001E-7</c:v>
                </c:pt>
                <c:pt idx="744">
                  <c:v>1.1205000000000009E-7</c:v>
                </c:pt>
                <c:pt idx="745">
                  <c:v>1.1210000000000008E-7</c:v>
                </c:pt>
                <c:pt idx="746">
                  <c:v>1.1215000000000006E-7</c:v>
                </c:pt>
                <c:pt idx="747">
                  <c:v>1.122000000000001E-7</c:v>
                </c:pt>
                <c:pt idx="748">
                  <c:v>1.1225000000000012E-7</c:v>
                </c:pt>
                <c:pt idx="749">
                  <c:v>1.1230000000000009E-7</c:v>
                </c:pt>
                <c:pt idx="750">
                  <c:v>1.1235000000000008E-7</c:v>
                </c:pt>
                <c:pt idx="751">
                  <c:v>1.1240000000000009E-7</c:v>
                </c:pt>
                <c:pt idx="752">
                  <c:v>1.124500000000001E-7</c:v>
                </c:pt>
                <c:pt idx="753">
                  <c:v>1.1250000000000009E-7</c:v>
                </c:pt>
                <c:pt idx="754">
                  <c:v>1.1255000000000008E-7</c:v>
                </c:pt>
                <c:pt idx="755">
                  <c:v>1.1260000000000012E-7</c:v>
                </c:pt>
                <c:pt idx="756">
                  <c:v>1.126500000000001E-7</c:v>
                </c:pt>
                <c:pt idx="757">
                  <c:v>1.1270000000000009E-7</c:v>
                </c:pt>
                <c:pt idx="758">
                  <c:v>1.1275000000000008E-7</c:v>
                </c:pt>
                <c:pt idx="759">
                  <c:v>1.1280000000000012E-7</c:v>
                </c:pt>
                <c:pt idx="760">
                  <c:v>1.128500000000001E-7</c:v>
                </c:pt>
                <c:pt idx="761">
                  <c:v>1.1290000000000009E-7</c:v>
                </c:pt>
                <c:pt idx="762">
                  <c:v>1.1295000000000008E-7</c:v>
                </c:pt>
                <c:pt idx="763">
                  <c:v>1.1300000000000013E-7</c:v>
                </c:pt>
                <c:pt idx="764">
                  <c:v>1.1305000000000009E-7</c:v>
                </c:pt>
                <c:pt idx="765">
                  <c:v>1.1310000000000009E-7</c:v>
                </c:pt>
                <c:pt idx="766">
                  <c:v>1.1315000000000008E-7</c:v>
                </c:pt>
                <c:pt idx="767">
                  <c:v>1.1320000000000013E-7</c:v>
                </c:pt>
                <c:pt idx="768">
                  <c:v>1.1325000000000009E-7</c:v>
                </c:pt>
                <c:pt idx="769">
                  <c:v>1.1330000000000009E-7</c:v>
                </c:pt>
                <c:pt idx="770">
                  <c:v>1.1335000000000009E-7</c:v>
                </c:pt>
                <c:pt idx="771">
                  <c:v>1.1340000000000013E-7</c:v>
                </c:pt>
                <c:pt idx="772">
                  <c:v>1.1345000000000009E-7</c:v>
                </c:pt>
                <c:pt idx="773">
                  <c:v>1.1350000000000008E-7</c:v>
                </c:pt>
                <c:pt idx="774">
                  <c:v>1.1355000000000006E-7</c:v>
                </c:pt>
                <c:pt idx="775">
                  <c:v>1.136000000000001E-7</c:v>
                </c:pt>
                <c:pt idx="776">
                  <c:v>1.1365000000000009E-7</c:v>
                </c:pt>
                <c:pt idx="777">
                  <c:v>1.1370000000000009E-7</c:v>
                </c:pt>
                <c:pt idx="778">
                  <c:v>1.1375000000000009E-7</c:v>
                </c:pt>
                <c:pt idx="779">
                  <c:v>1.1380000000000011E-7</c:v>
                </c:pt>
                <c:pt idx="780">
                  <c:v>1.1385000000000012E-7</c:v>
                </c:pt>
                <c:pt idx="781">
                  <c:v>1.1390000000000009E-7</c:v>
                </c:pt>
                <c:pt idx="782">
                  <c:v>1.1395000000000009E-7</c:v>
                </c:pt>
                <c:pt idx="783">
                  <c:v>1.1400000000000011E-7</c:v>
                </c:pt>
                <c:pt idx="784">
                  <c:v>1.140500000000001E-7</c:v>
                </c:pt>
                <c:pt idx="785">
                  <c:v>1.1410000000000009E-7</c:v>
                </c:pt>
                <c:pt idx="786">
                  <c:v>1.1415000000000008E-7</c:v>
                </c:pt>
                <c:pt idx="787">
                  <c:v>1.1420000000000012E-7</c:v>
                </c:pt>
                <c:pt idx="788">
                  <c:v>1.142500000000001E-7</c:v>
                </c:pt>
                <c:pt idx="789">
                  <c:v>1.1430000000000009E-7</c:v>
                </c:pt>
                <c:pt idx="790">
                  <c:v>1.1435000000000008E-7</c:v>
                </c:pt>
                <c:pt idx="791">
                  <c:v>1.1440000000000012E-7</c:v>
                </c:pt>
                <c:pt idx="792">
                  <c:v>1.144500000000001E-7</c:v>
                </c:pt>
                <c:pt idx="793">
                  <c:v>1.1450000000000009E-7</c:v>
                </c:pt>
                <c:pt idx="794">
                  <c:v>1.1455000000000008E-7</c:v>
                </c:pt>
                <c:pt idx="795">
                  <c:v>1.1460000000000013E-7</c:v>
                </c:pt>
                <c:pt idx="796">
                  <c:v>1.1465000000000009E-7</c:v>
                </c:pt>
                <c:pt idx="797">
                  <c:v>1.1470000000000009E-7</c:v>
                </c:pt>
                <c:pt idx="798">
                  <c:v>1.1475000000000008E-7</c:v>
                </c:pt>
                <c:pt idx="799">
                  <c:v>1.1480000000000013E-7</c:v>
                </c:pt>
                <c:pt idx="800">
                  <c:v>1.1485000000000009E-7</c:v>
                </c:pt>
                <c:pt idx="801">
                  <c:v>1.149000000000001E-7</c:v>
                </c:pt>
                <c:pt idx="802">
                  <c:v>1.1495000000000009E-7</c:v>
                </c:pt>
                <c:pt idx="803">
                  <c:v>1.1500000000000013E-7</c:v>
                </c:pt>
                <c:pt idx="804">
                  <c:v>1.1505000000000009E-7</c:v>
                </c:pt>
                <c:pt idx="805">
                  <c:v>1.151000000000001E-7</c:v>
                </c:pt>
                <c:pt idx="806">
                  <c:v>1.1515000000000009E-7</c:v>
                </c:pt>
                <c:pt idx="807">
                  <c:v>1.1520000000000011E-7</c:v>
                </c:pt>
                <c:pt idx="808">
                  <c:v>1.1525000000000012E-7</c:v>
                </c:pt>
                <c:pt idx="809">
                  <c:v>1.1530000000000009E-7</c:v>
                </c:pt>
                <c:pt idx="810">
                  <c:v>1.1535000000000009E-7</c:v>
                </c:pt>
                <c:pt idx="811">
                  <c:v>1.1540000000000011E-7</c:v>
                </c:pt>
                <c:pt idx="812">
                  <c:v>1.1545000000000012E-7</c:v>
                </c:pt>
                <c:pt idx="813">
                  <c:v>1.1550000000000009E-7</c:v>
                </c:pt>
                <c:pt idx="814">
                  <c:v>1.1555000000000009E-7</c:v>
                </c:pt>
                <c:pt idx="815">
                  <c:v>1.1560000000000012E-7</c:v>
                </c:pt>
                <c:pt idx="816">
                  <c:v>1.1565000000000013E-7</c:v>
                </c:pt>
                <c:pt idx="817">
                  <c:v>1.1570000000000009E-7</c:v>
                </c:pt>
                <c:pt idx="818">
                  <c:v>1.1575000000000008E-7</c:v>
                </c:pt>
                <c:pt idx="819">
                  <c:v>1.1580000000000012E-7</c:v>
                </c:pt>
                <c:pt idx="820">
                  <c:v>1.158500000000001E-7</c:v>
                </c:pt>
                <c:pt idx="821">
                  <c:v>1.1590000000000009E-7</c:v>
                </c:pt>
                <c:pt idx="822">
                  <c:v>1.1595000000000008E-7</c:v>
                </c:pt>
                <c:pt idx="823">
                  <c:v>1.1600000000000013E-7</c:v>
                </c:pt>
                <c:pt idx="824">
                  <c:v>1.160500000000001E-7</c:v>
                </c:pt>
                <c:pt idx="825">
                  <c:v>1.1610000000000009E-7</c:v>
                </c:pt>
                <c:pt idx="826">
                  <c:v>1.1615000000000008E-7</c:v>
                </c:pt>
                <c:pt idx="827">
                  <c:v>1.1620000000000013E-7</c:v>
                </c:pt>
                <c:pt idx="828">
                  <c:v>1.162500000000001E-7</c:v>
                </c:pt>
                <c:pt idx="829">
                  <c:v>1.163000000000001E-7</c:v>
                </c:pt>
                <c:pt idx="830">
                  <c:v>1.1635000000000009E-7</c:v>
                </c:pt>
                <c:pt idx="831">
                  <c:v>1.1640000000000013E-7</c:v>
                </c:pt>
                <c:pt idx="832">
                  <c:v>1.1645000000000009E-7</c:v>
                </c:pt>
                <c:pt idx="833">
                  <c:v>1.165000000000001E-7</c:v>
                </c:pt>
                <c:pt idx="834">
                  <c:v>1.1655000000000009E-7</c:v>
                </c:pt>
                <c:pt idx="835">
                  <c:v>1.1660000000000013E-7</c:v>
                </c:pt>
                <c:pt idx="836">
                  <c:v>1.1665000000000012E-7</c:v>
                </c:pt>
                <c:pt idx="837">
                  <c:v>1.167000000000001E-7</c:v>
                </c:pt>
                <c:pt idx="838">
                  <c:v>1.1675000000000009E-7</c:v>
                </c:pt>
                <c:pt idx="839">
                  <c:v>1.1680000000000013E-7</c:v>
                </c:pt>
                <c:pt idx="840">
                  <c:v>1.1685000000000012E-7</c:v>
                </c:pt>
                <c:pt idx="841">
                  <c:v>1.1690000000000009E-7</c:v>
                </c:pt>
                <c:pt idx="842">
                  <c:v>1.1695000000000009E-7</c:v>
                </c:pt>
                <c:pt idx="843">
                  <c:v>1.1700000000000012E-7</c:v>
                </c:pt>
                <c:pt idx="844">
                  <c:v>1.1705000000000012E-7</c:v>
                </c:pt>
                <c:pt idx="845">
                  <c:v>1.1710000000000009E-7</c:v>
                </c:pt>
                <c:pt idx="846">
                  <c:v>1.1715000000000009E-7</c:v>
                </c:pt>
                <c:pt idx="847">
                  <c:v>1.1720000000000012E-7</c:v>
                </c:pt>
                <c:pt idx="848">
                  <c:v>1.1725000000000013E-7</c:v>
                </c:pt>
                <c:pt idx="849">
                  <c:v>1.1730000000000009E-7</c:v>
                </c:pt>
                <c:pt idx="850">
                  <c:v>1.1735000000000009E-7</c:v>
                </c:pt>
                <c:pt idx="851">
                  <c:v>1.1740000000000012E-7</c:v>
                </c:pt>
                <c:pt idx="852">
                  <c:v>1.174500000000001E-7</c:v>
                </c:pt>
                <c:pt idx="853">
                  <c:v>1.1750000000000009E-7</c:v>
                </c:pt>
                <c:pt idx="854">
                  <c:v>1.1755000000000008E-7</c:v>
                </c:pt>
                <c:pt idx="855">
                  <c:v>1.1760000000000013E-7</c:v>
                </c:pt>
                <c:pt idx="856">
                  <c:v>1.176500000000001E-7</c:v>
                </c:pt>
                <c:pt idx="857">
                  <c:v>1.1770000000000009E-7</c:v>
                </c:pt>
                <c:pt idx="858">
                  <c:v>1.1775000000000008E-7</c:v>
                </c:pt>
                <c:pt idx="859">
                  <c:v>1.1780000000000013E-7</c:v>
                </c:pt>
                <c:pt idx="860">
                  <c:v>1.1785000000000011E-7</c:v>
                </c:pt>
                <c:pt idx="861">
                  <c:v>1.1790000000000012E-7</c:v>
                </c:pt>
                <c:pt idx="862">
                  <c:v>1.1795000000000009E-7</c:v>
                </c:pt>
                <c:pt idx="863">
                  <c:v>1.1800000000000013E-7</c:v>
                </c:pt>
                <c:pt idx="864">
                  <c:v>1.1805000000000009E-7</c:v>
                </c:pt>
                <c:pt idx="865">
                  <c:v>1.181000000000001E-7</c:v>
                </c:pt>
                <c:pt idx="866">
                  <c:v>1.1815000000000009E-7</c:v>
                </c:pt>
                <c:pt idx="867">
                  <c:v>1.1820000000000013E-7</c:v>
                </c:pt>
                <c:pt idx="868">
                  <c:v>1.1825000000000012E-7</c:v>
                </c:pt>
                <c:pt idx="869">
                  <c:v>1.183000000000001E-7</c:v>
                </c:pt>
                <c:pt idx="870">
                  <c:v>1.1835000000000009E-7</c:v>
                </c:pt>
                <c:pt idx="871">
                  <c:v>1.1840000000000013E-7</c:v>
                </c:pt>
                <c:pt idx="872">
                  <c:v>1.1845000000000012E-7</c:v>
                </c:pt>
                <c:pt idx="873">
                  <c:v>1.185000000000001E-7</c:v>
                </c:pt>
                <c:pt idx="874">
                  <c:v>1.1855000000000009E-7</c:v>
                </c:pt>
                <c:pt idx="875">
                  <c:v>1.1860000000000014E-7</c:v>
                </c:pt>
                <c:pt idx="876">
                  <c:v>1.1865000000000013E-7</c:v>
                </c:pt>
                <c:pt idx="877">
                  <c:v>1.1870000000000009E-7</c:v>
                </c:pt>
                <c:pt idx="878">
                  <c:v>1.1875000000000009E-7</c:v>
                </c:pt>
                <c:pt idx="879">
                  <c:v>1.1880000000000012E-7</c:v>
                </c:pt>
                <c:pt idx="880">
                  <c:v>1.1885000000000013E-7</c:v>
                </c:pt>
                <c:pt idx="881">
                  <c:v>1.1890000000000009E-7</c:v>
                </c:pt>
                <c:pt idx="882">
                  <c:v>1.189500000000001E-7</c:v>
                </c:pt>
                <c:pt idx="883">
                  <c:v>1.1900000000000013E-7</c:v>
                </c:pt>
                <c:pt idx="884">
                  <c:v>1.1905000000000013E-7</c:v>
                </c:pt>
                <c:pt idx="885">
                  <c:v>1.1910000000000009E-7</c:v>
                </c:pt>
                <c:pt idx="886">
                  <c:v>1.191500000000001E-7</c:v>
                </c:pt>
                <c:pt idx="887">
                  <c:v>1.1920000000000013E-7</c:v>
                </c:pt>
                <c:pt idx="888">
                  <c:v>1.1925000000000012E-7</c:v>
                </c:pt>
                <c:pt idx="889">
                  <c:v>1.1930000000000012E-7</c:v>
                </c:pt>
                <c:pt idx="890">
                  <c:v>1.1935000000000007E-7</c:v>
                </c:pt>
                <c:pt idx="891">
                  <c:v>1.1940000000000016E-7</c:v>
                </c:pt>
                <c:pt idx="892">
                  <c:v>1.1945000000000011E-7</c:v>
                </c:pt>
                <c:pt idx="893">
                  <c:v>1.1950000000000011E-7</c:v>
                </c:pt>
                <c:pt idx="894">
                  <c:v>1.1955000000000006E-7</c:v>
                </c:pt>
                <c:pt idx="895">
                  <c:v>1.1960000000000012E-7</c:v>
                </c:pt>
                <c:pt idx="896">
                  <c:v>1.1965000000000012E-7</c:v>
                </c:pt>
                <c:pt idx="897">
                  <c:v>1.1970000000000007E-7</c:v>
                </c:pt>
                <c:pt idx="898">
                  <c:v>1.197500000000001E-7</c:v>
                </c:pt>
                <c:pt idx="899">
                  <c:v>1.1980000000000011E-7</c:v>
                </c:pt>
                <c:pt idx="900">
                  <c:v>1.1985000000000014E-7</c:v>
                </c:pt>
                <c:pt idx="901">
                  <c:v>1.1990000000000011E-7</c:v>
                </c:pt>
                <c:pt idx="902">
                  <c:v>1.1995000000000009E-7</c:v>
                </c:pt>
                <c:pt idx="903">
                  <c:v>1.2000000000000012E-7</c:v>
                </c:pt>
                <c:pt idx="904">
                  <c:v>1.2005000000000005E-7</c:v>
                </c:pt>
                <c:pt idx="905">
                  <c:v>1.2010000000000005E-7</c:v>
                </c:pt>
                <c:pt idx="906">
                  <c:v>1.2015000000000005E-7</c:v>
                </c:pt>
                <c:pt idx="907">
                  <c:v>1.2020000000000006E-7</c:v>
                </c:pt>
                <c:pt idx="908">
                  <c:v>1.2025000000000006E-7</c:v>
                </c:pt>
                <c:pt idx="909">
                  <c:v>1.2030000000000006E-7</c:v>
                </c:pt>
                <c:pt idx="910">
                  <c:v>1.2035000000000007E-7</c:v>
                </c:pt>
                <c:pt idx="911">
                  <c:v>1.2039999999999999E-7</c:v>
                </c:pt>
                <c:pt idx="912">
                  <c:v>1.2045000000000008E-7</c:v>
                </c:pt>
                <c:pt idx="913">
                  <c:v>1.2050000000000005E-7</c:v>
                </c:pt>
                <c:pt idx="914">
                  <c:v>1.2055000000000006E-7</c:v>
                </c:pt>
                <c:pt idx="915">
                  <c:v>1.2060000000000006E-7</c:v>
                </c:pt>
                <c:pt idx="916">
                  <c:v>1.2065000000000009E-7</c:v>
                </c:pt>
                <c:pt idx="917">
                  <c:v>1.2070000000000007E-7</c:v>
                </c:pt>
                <c:pt idx="918">
                  <c:v>1.2074999999999999E-7</c:v>
                </c:pt>
                <c:pt idx="919">
                  <c:v>1.2080000000000008E-7</c:v>
                </c:pt>
                <c:pt idx="920">
                  <c:v>1.2085000000000005E-7</c:v>
                </c:pt>
                <c:pt idx="921">
                  <c:v>1.2090000000000006E-7</c:v>
                </c:pt>
                <c:pt idx="922">
                  <c:v>1.2095000000000006E-7</c:v>
                </c:pt>
                <c:pt idx="923">
                  <c:v>1.2100000000000009E-7</c:v>
                </c:pt>
                <c:pt idx="924">
                  <c:v>1.2105000000000009E-7</c:v>
                </c:pt>
                <c:pt idx="925">
                  <c:v>1.2110000000000005E-7</c:v>
                </c:pt>
                <c:pt idx="926">
                  <c:v>1.2115000000000005E-7</c:v>
                </c:pt>
                <c:pt idx="927">
                  <c:v>1.2120000000000008E-7</c:v>
                </c:pt>
                <c:pt idx="928">
                  <c:v>1.2125000000000006E-7</c:v>
                </c:pt>
                <c:pt idx="929">
                  <c:v>1.2130000000000006E-7</c:v>
                </c:pt>
                <c:pt idx="930">
                  <c:v>1.2135000000000006E-7</c:v>
                </c:pt>
                <c:pt idx="931">
                  <c:v>1.2140000000000012E-7</c:v>
                </c:pt>
                <c:pt idx="932">
                  <c:v>1.2145000000000007E-7</c:v>
                </c:pt>
                <c:pt idx="933">
                  <c:v>1.2150000000000005E-7</c:v>
                </c:pt>
                <c:pt idx="934">
                  <c:v>1.2155000000000005E-7</c:v>
                </c:pt>
                <c:pt idx="935">
                  <c:v>1.2160000000000011E-7</c:v>
                </c:pt>
                <c:pt idx="936">
                  <c:v>1.2165000000000006E-7</c:v>
                </c:pt>
                <c:pt idx="937">
                  <c:v>1.2170000000000009E-7</c:v>
                </c:pt>
                <c:pt idx="938">
                  <c:v>1.2175000000000001E-7</c:v>
                </c:pt>
                <c:pt idx="939">
                  <c:v>1.2179999999999999E-7</c:v>
                </c:pt>
                <c:pt idx="940">
                  <c:v>1.2185000000000008E-7</c:v>
                </c:pt>
                <c:pt idx="941">
                  <c:v>1.2190000000000005E-7</c:v>
                </c:pt>
                <c:pt idx="942">
                  <c:v>1.2195000000000006E-7</c:v>
                </c:pt>
                <c:pt idx="943">
                  <c:v>1.2200000000000006E-7</c:v>
                </c:pt>
                <c:pt idx="944">
                  <c:v>1.2205000000000009E-7</c:v>
                </c:pt>
                <c:pt idx="945">
                  <c:v>1.2210000000000007E-7</c:v>
                </c:pt>
                <c:pt idx="946">
                  <c:v>1.2215000000000004E-7</c:v>
                </c:pt>
                <c:pt idx="947">
                  <c:v>1.222000000000001E-7</c:v>
                </c:pt>
                <c:pt idx="948">
                  <c:v>1.2225000000000008E-7</c:v>
                </c:pt>
                <c:pt idx="949">
                  <c:v>1.2230000000000006E-7</c:v>
                </c:pt>
                <c:pt idx="950">
                  <c:v>1.2235000000000006E-7</c:v>
                </c:pt>
                <c:pt idx="951">
                  <c:v>1.2240000000000009E-7</c:v>
                </c:pt>
                <c:pt idx="952">
                  <c:v>1.2245000000000009E-7</c:v>
                </c:pt>
                <c:pt idx="953">
                  <c:v>1.2250000000000004E-7</c:v>
                </c:pt>
                <c:pt idx="954">
                  <c:v>1.2255000000000005E-7</c:v>
                </c:pt>
                <c:pt idx="955">
                  <c:v>1.2260000000000008E-7</c:v>
                </c:pt>
                <c:pt idx="956">
                  <c:v>1.2265000000000006E-7</c:v>
                </c:pt>
                <c:pt idx="957">
                  <c:v>1.2270000000000006E-7</c:v>
                </c:pt>
                <c:pt idx="958">
                  <c:v>1.2275000000000006E-7</c:v>
                </c:pt>
                <c:pt idx="959">
                  <c:v>1.2280000000000009E-7</c:v>
                </c:pt>
                <c:pt idx="960">
                  <c:v>1.2285000000000007E-7</c:v>
                </c:pt>
                <c:pt idx="961">
                  <c:v>1.2290000000000005E-7</c:v>
                </c:pt>
                <c:pt idx="962">
                  <c:v>1.2295000000000005E-7</c:v>
                </c:pt>
                <c:pt idx="963">
                  <c:v>1.2300000000000011E-7</c:v>
                </c:pt>
                <c:pt idx="964">
                  <c:v>1.2305000000000006E-7</c:v>
                </c:pt>
                <c:pt idx="965">
                  <c:v>1.2310000000000009E-7</c:v>
                </c:pt>
                <c:pt idx="966">
                  <c:v>1.2315000000000007E-7</c:v>
                </c:pt>
                <c:pt idx="967">
                  <c:v>1.2319999999999999E-7</c:v>
                </c:pt>
                <c:pt idx="968">
                  <c:v>1.2325000000000007E-7</c:v>
                </c:pt>
                <c:pt idx="969">
                  <c:v>1.2330000000000005E-7</c:v>
                </c:pt>
                <c:pt idx="970">
                  <c:v>1.2335000000000006E-7</c:v>
                </c:pt>
                <c:pt idx="971">
                  <c:v>1.2340000000000011E-7</c:v>
                </c:pt>
                <c:pt idx="972">
                  <c:v>1.2345000000000009E-7</c:v>
                </c:pt>
                <c:pt idx="973">
                  <c:v>1.2350000000000007E-7</c:v>
                </c:pt>
                <c:pt idx="974">
                  <c:v>1.2355000000000004E-7</c:v>
                </c:pt>
                <c:pt idx="975">
                  <c:v>1.236000000000001E-7</c:v>
                </c:pt>
                <c:pt idx="976">
                  <c:v>1.2365000000000008E-7</c:v>
                </c:pt>
                <c:pt idx="977">
                  <c:v>1.2370000000000006E-7</c:v>
                </c:pt>
                <c:pt idx="978">
                  <c:v>1.2375000000000006E-7</c:v>
                </c:pt>
                <c:pt idx="979">
                  <c:v>1.2380000000000009E-7</c:v>
                </c:pt>
                <c:pt idx="980">
                  <c:v>1.2385000000000009E-7</c:v>
                </c:pt>
                <c:pt idx="981">
                  <c:v>1.239000000000001E-7</c:v>
                </c:pt>
                <c:pt idx="982">
                  <c:v>1.2395000000000005E-7</c:v>
                </c:pt>
                <c:pt idx="983">
                  <c:v>1.240000000000001E-7</c:v>
                </c:pt>
                <c:pt idx="984">
                  <c:v>1.2405000000000006E-7</c:v>
                </c:pt>
                <c:pt idx="985">
                  <c:v>1.2410000000000006E-7</c:v>
                </c:pt>
                <c:pt idx="986">
                  <c:v>1.2415000000000006E-7</c:v>
                </c:pt>
                <c:pt idx="987">
                  <c:v>1.2420000000000009E-7</c:v>
                </c:pt>
                <c:pt idx="988">
                  <c:v>1.242500000000001E-7</c:v>
                </c:pt>
                <c:pt idx="989">
                  <c:v>1.2430000000000005E-7</c:v>
                </c:pt>
                <c:pt idx="990">
                  <c:v>1.2435000000000005E-7</c:v>
                </c:pt>
                <c:pt idx="991">
                  <c:v>1.2440000000000011E-7</c:v>
                </c:pt>
                <c:pt idx="992">
                  <c:v>1.2445000000000006E-7</c:v>
                </c:pt>
                <c:pt idx="993">
                  <c:v>1.2450000000000009E-7</c:v>
                </c:pt>
                <c:pt idx="994">
                  <c:v>1.2455000000000007E-7</c:v>
                </c:pt>
              </c:numCache>
            </c:numRef>
          </c:xVal>
          <c:yVal>
            <c:numRef>
              <c:f>Sheet1!$R$1:$R$995</c:f>
              <c:numCache>
                <c:formatCode>0.00E+00</c:formatCode>
                <c:ptCount val="995"/>
                <c:pt idx="0">
                  <c:v>7.5254390000000025E-4</c:v>
                </c:pt>
                <c:pt idx="1">
                  <c:v>8.280655000000005E-4</c:v>
                </c:pt>
                <c:pt idx="2">
                  <c:v>9.4203450000000051E-4</c:v>
                </c:pt>
                <c:pt idx="3">
                  <c:v>1.069735E-3</c:v>
                </c:pt>
                <c:pt idx="4">
                  <c:v>1.1713460000000004E-3</c:v>
                </c:pt>
                <c:pt idx="5">
                  <c:v>1.200181E-3</c:v>
                </c:pt>
                <c:pt idx="6">
                  <c:v>1.2139119999999999E-3</c:v>
                </c:pt>
                <c:pt idx="7">
                  <c:v>1.2056739999999999E-3</c:v>
                </c:pt>
                <c:pt idx="8">
                  <c:v>1.0903310000000004E-3</c:v>
                </c:pt>
                <c:pt idx="9">
                  <c:v>9.0496030000000033E-4</c:v>
                </c:pt>
                <c:pt idx="10">
                  <c:v>7.443052000000004E-4</c:v>
                </c:pt>
                <c:pt idx="11">
                  <c:v>6.1797820000000032E-4</c:v>
                </c:pt>
                <c:pt idx="12">
                  <c:v>6.0973950000000026E-4</c:v>
                </c:pt>
                <c:pt idx="13">
                  <c:v>8.0472249999999996E-4</c:v>
                </c:pt>
                <c:pt idx="14">
                  <c:v>1.1013160000000004E-3</c:v>
                </c:pt>
                <c:pt idx="15">
                  <c:v>1.2729560000000004E-3</c:v>
                </c:pt>
                <c:pt idx="16">
                  <c:v>1.2496130000000001E-3</c:v>
                </c:pt>
                <c:pt idx="17">
                  <c:v>1.028541E-3</c:v>
                </c:pt>
                <c:pt idx="18">
                  <c:v>7.2508149999999999E-4</c:v>
                </c:pt>
                <c:pt idx="19">
                  <c:v>5.4932220000000059E-4</c:v>
                </c:pt>
                <c:pt idx="20">
                  <c:v>5.6168030000000027E-4</c:v>
                </c:pt>
                <c:pt idx="21">
                  <c:v>6.7427610000000038E-4</c:v>
                </c:pt>
                <c:pt idx="22">
                  <c:v>8.4591610000000052E-4</c:v>
                </c:pt>
                <c:pt idx="23">
                  <c:v>1.0614959999999999E-3</c:v>
                </c:pt>
                <c:pt idx="24">
                  <c:v>1.255106E-3</c:v>
                </c:pt>
                <c:pt idx="25">
                  <c:v>1.3031650000000004E-3</c:v>
                </c:pt>
                <c:pt idx="26">
                  <c:v>1.1232860000000005E-3</c:v>
                </c:pt>
                <c:pt idx="27">
                  <c:v>8.4454300000000077E-4</c:v>
                </c:pt>
                <c:pt idx="28">
                  <c:v>6.1660510000000014E-4</c:v>
                </c:pt>
                <c:pt idx="29">
                  <c:v>6.0287390000000017E-4</c:v>
                </c:pt>
                <c:pt idx="30">
                  <c:v>7.6078270000000023E-4</c:v>
                </c:pt>
                <c:pt idx="31">
                  <c:v>8.4591610000000052E-4</c:v>
                </c:pt>
                <c:pt idx="32">
                  <c:v>7.7588700000000039E-4</c:v>
                </c:pt>
                <c:pt idx="33">
                  <c:v>7.1409659999999999E-4</c:v>
                </c:pt>
                <c:pt idx="34">
                  <c:v>7.2920090000000025E-4</c:v>
                </c:pt>
                <c:pt idx="35">
                  <c:v>8.5415480000000004E-4</c:v>
                </c:pt>
                <c:pt idx="36">
                  <c:v>1.0573770000000004E-3</c:v>
                </c:pt>
                <c:pt idx="37">
                  <c:v>1.105436E-3</c:v>
                </c:pt>
                <c:pt idx="38">
                  <c:v>1.018929E-3</c:v>
                </c:pt>
                <c:pt idx="39">
                  <c:v>9.489001000000006E-4</c:v>
                </c:pt>
                <c:pt idx="40">
                  <c:v>9.1731830000000051E-4</c:v>
                </c:pt>
                <c:pt idx="41">
                  <c:v>9.4752700000000053E-4</c:v>
                </c:pt>
                <c:pt idx="42">
                  <c:v>1.1040630000000004E-3</c:v>
                </c:pt>
                <c:pt idx="43">
                  <c:v>1.2496130000000001E-3</c:v>
                </c:pt>
                <c:pt idx="44">
                  <c:v>1.256479E-3</c:v>
                </c:pt>
                <c:pt idx="45">
                  <c:v>1.1919420000000005E-3</c:v>
                </c:pt>
                <c:pt idx="46">
                  <c:v>1.1383910000000001E-3</c:v>
                </c:pt>
                <c:pt idx="47">
                  <c:v>1.1466290000000001E-3</c:v>
                </c:pt>
                <c:pt idx="48">
                  <c:v>1.2317629999999999E-3</c:v>
                </c:pt>
                <c:pt idx="49">
                  <c:v>1.283941E-3</c:v>
                </c:pt>
                <c:pt idx="50">
                  <c:v>1.1081820000000005E-3</c:v>
                </c:pt>
                <c:pt idx="51">
                  <c:v>8.3081180000000004E-4</c:v>
                </c:pt>
                <c:pt idx="52">
                  <c:v>6.8938040000000021E-4</c:v>
                </c:pt>
                <c:pt idx="53">
                  <c:v>7.0311160000000028E-4</c:v>
                </c:pt>
                <c:pt idx="54">
                  <c:v>7.5940950000000023E-4</c:v>
                </c:pt>
                <c:pt idx="55">
                  <c:v>7.4293210000000044E-4</c:v>
                </c:pt>
                <c:pt idx="56">
                  <c:v>6.2896310000000043E-4</c:v>
                </c:pt>
                <c:pt idx="57">
                  <c:v>5.836502000000003E-4</c:v>
                </c:pt>
                <c:pt idx="58">
                  <c:v>7.2645469999999999E-4</c:v>
                </c:pt>
                <c:pt idx="59">
                  <c:v>8.9534840000000092E-4</c:v>
                </c:pt>
                <c:pt idx="60">
                  <c:v>8.6925910000000052E-4</c:v>
                </c:pt>
                <c:pt idx="61">
                  <c:v>6.8526109999999998E-4</c:v>
                </c:pt>
                <c:pt idx="62">
                  <c:v>5.3696410000000049E-4</c:v>
                </c:pt>
                <c:pt idx="63">
                  <c:v>5.232329000000003E-4</c:v>
                </c:pt>
                <c:pt idx="64">
                  <c:v>6.0562010000000032E-4</c:v>
                </c:pt>
                <c:pt idx="65">
                  <c:v>6.1248569999999987E-4</c:v>
                </c:pt>
                <c:pt idx="66">
                  <c:v>4.2436830000000026E-4</c:v>
                </c:pt>
                <c:pt idx="67">
                  <c:v>3.0490680000000013E-4</c:v>
                </c:pt>
                <c:pt idx="68">
                  <c:v>4.8203930000000024E-4</c:v>
                </c:pt>
                <c:pt idx="69">
                  <c:v>7.6078270000000023E-4</c:v>
                </c:pt>
                <c:pt idx="70">
                  <c:v>9.6949690000000023E-4</c:v>
                </c:pt>
                <c:pt idx="71">
                  <c:v>9.9558620000000063E-4</c:v>
                </c:pt>
                <c:pt idx="72">
                  <c:v>8.1158810000000049E-4</c:v>
                </c:pt>
                <c:pt idx="73">
                  <c:v>6.7564920000000035E-4</c:v>
                </c:pt>
                <c:pt idx="74">
                  <c:v>7.8275260000000004E-4</c:v>
                </c:pt>
                <c:pt idx="75">
                  <c:v>8.9809470000000045E-4</c:v>
                </c:pt>
                <c:pt idx="76">
                  <c:v>9.1319900000000017E-4</c:v>
                </c:pt>
                <c:pt idx="77">
                  <c:v>9.3928830000000068E-4</c:v>
                </c:pt>
                <c:pt idx="78">
                  <c:v>9.8048190000000037E-4</c:v>
                </c:pt>
                <c:pt idx="79">
                  <c:v>1.1123010000000004E-3</c:v>
                </c:pt>
                <c:pt idx="80">
                  <c:v>1.2976730000000001E-3</c:v>
                </c:pt>
                <c:pt idx="81">
                  <c:v>1.266091E-3</c:v>
                </c:pt>
                <c:pt idx="82">
                  <c:v>9.9283990000000001E-4</c:v>
                </c:pt>
                <c:pt idx="83">
                  <c:v>7.0173849999999999E-4</c:v>
                </c:pt>
                <c:pt idx="84">
                  <c:v>5.8227710000000022E-4</c:v>
                </c:pt>
                <c:pt idx="85">
                  <c:v>7.5117080000000039E-4</c:v>
                </c:pt>
                <c:pt idx="86">
                  <c:v>1.0779730000000001E-3</c:v>
                </c:pt>
                <c:pt idx="87">
                  <c:v>1.2715830000000004E-3</c:v>
                </c:pt>
                <c:pt idx="88">
                  <c:v>1.2042999999999999E-3</c:v>
                </c:pt>
                <c:pt idx="89">
                  <c:v>9.598851000000002E-4</c:v>
                </c:pt>
                <c:pt idx="90">
                  <c:v>6.8663420000000049E-4</c:v>
                </c:pt>
                <c:pt idx="91">
                  <c:v>5.4932220000000059E-4</c:v>
                </c:pt>
                <c:pt idx="92">
                  <c:v>5.6854590000000014E-4</c:v>
                </c:pt>
                <c:pt idx="93">
                  <c:v>6.1797820000000032E-4</c:v>
                </c:pt>
                <c:pt idx="94">
                  <c:v>6.2759000000000024E-4</c:v>
                </c:pt>
                <c:pt idx="95">
                  <c:v>6.660374000000001E-4</c:v>
                </c:pt>
                <c:pt idx="96">
                  <c:v>8.1845370000000047E-4</c:v>
                </c:pt>
                <c:pt idx="97">
                  <c:v>1.069735E-3</c:v>
                </c:pt>
                <c:pt idx="98">
                  <c:v>1.3443590000000005E-3</c:v>
                </c:pt>
                <c:pt idx="99">
                  <c:v>1.4583280000000001E-3</c:v>
                </c:pt>
                <c:pt idx="100">
                  <c:v>1.3182690000000004E-3</c:v>
                </c:pt>
                <c:pt idx="101">
                  <c:v>1.0930780000000001E-3</c:v>
                </c:pt>
                <c:pt idx="102">
                  <c:v>9.6400440000000032E-4</c:v>
                </c:pt>
                <c:pt idx="103">
                  <c:v>9.4478070000000034E-4</c:v>
                </c:pt>
                <c:pt idx="104">
                  <c:v>9.9833240000000035E-4</c:v>
                </c:pt>
                <c:pt idx="105">
                  <c:v>1.047765E-3</c:v>
                </c:pt>
                <c:pt idx="106">
                  <c:v>1.0093170000000005E-3</c:v>
                </c:pt>
                <c:pt idx="107">
                  <c:v>9.6675070000000062E-4</c:v>
                </c:pt>
                <c:pt idx="108">
                  <c:v>9.4615390000000077E-4</c:v>
                </c:pt>
                <c:pt idx="109">
                  <c:v>8.3630430000000081E-4</c:v>
                </c:pt>
                <c:pt idx="110">
                  <c:v>6.5093310000000027E-4</c:v>
                </c:pt>
                <c:pt idx="111">
                  <c:v>5.2048670000000026E-4</c:v>
                </c:pt>
                <c:pt idx="112">
                  <c:v>4.7380060000000023E-4</c:v>
                </c:pt>
                <c:pt idx="113">
                  <c:v>5.6030710000000027E-4</c:v>
                </c:pt>
                <c:pt idx="114">
                  <c:v>7.0585790000000036E-4</c:v>
                </c:pt>
                <c:pt idx="115">
                  <c:v>7.0997720000000048E-4</c:v>
                </c:pt>
                <c:pt idx="116">
                  <c:v>5.6854590000000014E-4</c:v>
                </c:pt>
                <c:pt idx="117">
                  <c:v>4.7242749999999999E-4</c:v>
                </c:pt>
                <c:pt idx="118">
                  <c:v>5.1224790000000027E-4</c:v>
                </c:pt>
                <c:pt idx="119">
                  <c:v>7.1958910000000022E-4</c:v>
                </c:pt>
                <c:pt idx="120">
                  <c:v>1.0505110000000001E-3</c:v>
                </c:pt>
                <c:pt idx="121">
                  <c:v>1.2880610000000001E-3</c:v>
                </c:pt>
                <c:pt idx="122">
                  <c:v>1.359463E-3</c:v>
                </c:pt>
                <c:pt idx="123">
                  <c:v>1.3429860000000004E-3</c:v>
                </c:pt>
                <c:pt idx="124">
                  <c:v>1.256479E-3</c:v>
                </c:pt>
                <c:pt idx="125">
                  <c:v>1.0628689999999999E-3</c:v>
                </c:pt>
                <c:pt idx="126">
                  <c:v>8.2531930000000035E-4</c:v>
                </c:pt>
                <c:pt idx="127">
                  <c:v>5.8502330000000037E-4</c:v>
                </c:pt>
                <c:pt idx="128">
                  <c:v>4.5595000000000016E-4</c:v>
                </c:pt>
                <c:pt idx="129">
                  <c:v>5.6030710000000027E-4</c:v>
                </c:pt>
                <c:pt idx="130">
                  <c:v>7.4567830000000048E-4</c:v>
                </c:pt>
                <c:pt idx="131">
                  <c:v>8.1021500000000052E-4</c:v>
                </c:pt>
                <c:pt idx="132">
                  <c:v>7.1409659999999999E-4</c:v>
                </c:pt>
                <c:pt idx="133">
                  <c:v>6.1248569999999987E-4</c:v>
                </c:pt>
                <c:pt idx="134">
                  <c:v>7.0448470000000025E-4</c:v>
                </c:pt>
                <c:pt idx="135">
                  <c:v>1.0257949999999995E-3</c:v>
                </c:pt>
                <c:pt idx="136">
                  <c:v>1.3553440000000001E-3</c:v>
                </c:pt>
                <c:pt idx="137">
                  <c:v>1.4651930000000001E-3</c:v>
                </c:pt>
                <c:pt idx="138">
                  <c:v>1.3471049999999999E-3</c:v>
                </c:pt>
                <c:pt idx="139">
                  <c:v>1.1521220000000004E-3</c:v>
                </c:pt>
                <c:pt idx="140">
                  <c:v>1.084839E-3</c:v>
                </c:pt>
                <c:pt idx="141">
                  <c:v>1.1026900000000001E-3</c:v>
                </c:pt>
                <c:pt idx="142">
                  <c:v>1.0408990000000001E-3</c:v>
                </c:pt>
                <c:pt idx="143">
                  <c:v>8.8161720000000051E-4</c:v>
                </c:pt>
                <c:pt idx="144">
                  <c:v>7.1821590000000022E-4</c:v>
                </c:pt>
                <c:pt idx="145">
                  <c:v>6.962460000000003E-4</c:v>
                </c:pt>
                <c:pt idx="146">
                  <c:v>9.035871E-4</c:v>
                </c:pt>
                <c:pt idx="147">
                  <c:v>1.219405E-3</c:v>
                </c:pt>
                <c:pt idx="148">
                  <c:v>1.4706860000000001E-3</c:v>
                </c:pt>
                <c:pt idx="149">
                  <c:v>1.6258480000000005E-3</c:v>
                </c:pt>
                <c:pt idx="150">
                  <c:v>1.7054890000000001E-3</c:v>
                </c:pt>
                <c:pt idx="151">
                  <c:v>1.7700260000000001E-3</c:v>
                </c:pt>
                <c:pt idx="152">
                  <c:v>1.7919959999999999E-3</c:v>
                </c:pt>
                <c:pt idx="153">
                  <c:v>1.6574300000000005E-3</c:v>
                </c:pt>
                <c:pt idx="154">
                  <c:v>1.359463E-3</c:v>
                </c:pt>
                <c:pt idx="155">
                  <c:v>1.0038249999999996E-3</c:v>
                </c:pt>
                <c:pt idx="156">
                  <c:v>7.0860410000000041E-4</c:v>
                </c:pt>
                <c:pt idx="157">
                  <c:v>5.5756090000000044E-4</c:v>
                </c:pt>
                <c:pt idx="158">
                  <c:v>5.520684000000001E-4</c:v>
                </c:pt>
                <c:pt idx="159">
                  <c:v>6.4544060000000026E-4</c:v>
                </c:pt>
                <c:pt idx="160">
                  <c:v>8.1982680000000001E-4</c:v>
                </c:pt>
                <c:pt idx="161">
                  <c:v>1.0999430000000001E-3</c:v>
                </c:pt>
                <c:pt idx="162">
                  <c:v>1.3086580000000005E-3</c:v>
                </c:pt>
                <c:pt idx="163">
                  <c:v>1.2235239999999999E-3</c:v>
                </c:pt>
                <c:pt idx="164">
                  <c:v>8.8161720000000051E-4</c:v>
                </c:pt>
                <c:pt idx="165">
                  <c:v>4.3809950000000012E-4</c:v>
                </c:pt>
                <c:pt idx="166">
                  <c:v>1.5111740000000001E-4</c:v>
                </c:pt>
                <c:pt idx="167">
                  <c:v>2.5547450000000001E-4</c:v>
                </c:pt>
                <c:pt idx="168">
                  <c:v>5.9188890000000025E-4</c:v>
                </c:pt>
                <c:pt idx="169">
                  <c:v>8.4591610000000052E-4</c:v>
                </c:pt>
                <c:pt idx="170">
                  <c:v>9.5713880000000023E-4</c:v>
                </c:pt>
                <c:pt idx="171">
                  <c:v>8.8710970000000075E-4</c:v>
                </c:pt>
                <c:pt idx="172">
                  <c:v>7.0585790000000036E-4</c:v>
                </c:pt>
                <c:pt idx="173">
                  <c:v>6.1385879999999995E-4</c:v>
                </c:pt>
                <c:pt idx="174">
                  <c:v>5.836502000000003E-4</c:v>
                </c:pt>
                <c:pt idx="175">
                  <c:v>5.8090390000000022E-4</c:v>
                </c:pt>
                <c:pt idx="176">
                  <c:v>7.0448470000000025E-4</c:v>
                </c:pt>
                <c:pt idx="177">
                  <c:v>9.0496030000000033E-4</c:v>
                </c:pt>
                <c:pt idx="178">
                  <c:v>1.0573770000000004E-3</c:v>
                </c:pt>
                <c:pt idx="179">
                  <c:v>1.1438830000000005E-3</c:v>
                </c:pt>
                <c:pt idx="180">
                  <c:v>1.0573770000000004E-3</c:v>
                </c:pt>
                <c:pt idx="181">
                  <c:v>7.9923000000000038E-4</c:v>
                </c:pt>
                <c:pt idx="182">
                  <c:v>6.1385879999999995E-4</c:v>
                </c:pt>
                <c:pt idx="183">
                  <c:v>5.9051580000000028E-4</c:v>
                </c:pt>
                <c:pt idx="184">
                  <c:v>6.2896310000000043E-4</c:v>
                </c:pt>
                <c:pt idx="185">
                  <c:v>7.0036540000000024E-4</c:v>
                </c:pt>
                <c:pt idx="186">
                  <c:v>7.0173849999999999E-4</c:v>
                </c:pt>
                <c:pt idx="187">
                  <c:v>6.4544060000000026E-4</c:v>
                </c:pt>
                <c:pt idx="188">
                  <c:v>7.6078270000000023E-4</c:v>
                </c:pt>
                <c:pt idx="189">
                  <c:v>1.0422720000000003E-3</c:v>
                </c:pt>
                <c:pt idx="190">
                  <c:v>1.277076E-3</c:v>
                </c:pt>
                <c:pt idx="191">
                  <c:v>1.3278810000000004E-3</c:v>
                </c:pt>
                <c:pt idx="192">
                  <c:v>1.131525E-3</c:v>
                </c:pt>
                <c:pt idx="193">
                  <c:v>8.2669240000000054E-4</c:v>
                </c:pt>
                <c:pt idx="194">
                  <c:v>7.374396000000002E-4</c:v>
                </c:pt>
                <c:pt idx="195">
                  <c:v>9.5576570000000048E-4</c:v>
                </c:pt>
                <c:pt idx="196">
                  <c:v>1.3223890000000004E-3</c:v>
                </c:pt>
                <c:pt idx="197">
                  <c:v>1.587401E-3</c:v>
                </c:pt>
                <c:pt idx="198">
                  <c:v>1.5613120000000005E-3</c:v>
                </c:pt>
                <c:pt idx="199">
                  <c:v>1.2400020000000005E-3</c:v>
                </c:pt>
                <c:pt idx="200">
                  <c:v>8.5552790000000044E-4</c:v>
                </c:pt>
                <c:pt idx="201">
                  <c:v>6.3033630000000043E-4</c:v>
                </c:pt>
                <c:pt idx="202">
                  <c:v>6.2759000000000024E-4</c:v>
                </c:pt>
                <c:pt idx="203">
                  <c:v>7.5940950000000023E-4</c:v>
                </c:pt>
                <c:pt idx="204">
                  <c:v>8.7337850000000035E-4</c:v>
                </c:pt>
                <c:pt idx="205">
                  <c:v>8.5964730000000038E-4</c:v>
                </c:pt>
                <c:pt idx="206">
                  <c:v>7.7451390000000031E-4</c:v>
                </c:pt>
                <c:pt idx="207">
                  <c:v>7.8824510000000028E-4</c:v>
                </c:pt>
                <c:pt idx="208">
                  <c:v>8.9260220000000033E-4</c:v>
                </c:pt>
                <c:pt idx="209">
                  <c:v>9.8734750000000079E-4</c:v>
                </c:pt>
                <c:pt idx="210">
                  <c:v>9.6537750000000051E-4</c:v>
                </c:pt>
                <c:pt idx="211">
                  <c:v>8.0746870000000044E-4</c:v>
                </c:pt>
                <c:pt idx="212">
                  <c:v>6.5505240000000018E-4</c:v>
                </c:pt>
                <c:pt idx="213">
                  <c:v>7.2096220000000052E-4</c:v>
                </c:pt>
                <c:pt idx="214">
                  <c:v>9.8460120000000038E-4</c:v>
                </c:pt>
                <c:pt idx="215">
                  <c:v>1.2221510000000001E-3</c:v>
                </c:pt>
                <c:pt idx="216">
                  <c:v>1.3663290000000001E-3</c:v>
                </c:pt>
                <c:pt idx="217">
                  <c:v>1.4034029999999999E-3</c:v>
                </c:pt>
                <c:pt idx="218">
                  <c:v>1.3525970000000005E-3</c:v>
                </c:pt>
                <c:pt idx="219">
                  <c:v>1.3031650000000004E-3</c:v>
                </c:pt>
                <c:pt idx="220">
                  <c:v>1.266091E-3</c:v>
                </c:pt>
                <c:pt idx="221">
                  <c:v>1.1411370000000004E-3</c:v>
                </c:pt>
                <c:pt idx="222">
                  <c:v>9.9283990000000001E-4</c:v>
                </c:pt>
                <c:pt idx="223">
                  <c:v>8.6651290000000036E-4</c:v>
                </c:pt>
                <c:pt idx="224">
                  <c:v>6.7564920000000035E-4</c:v>
                </c:pt>
                <c:pt idx="225">
                  <c:v>5.1362110000000027E-4</c:v>
                </c:pt>
                <c:pt idx="226">
                  <c:v>5.5344149999999996E-4</c:v>
                </c:pt>
                <c:pt idx="227">
                  <c:v>8.6651290000000036E-4</c:v>
                </c:pt>
                <c:pt idx="228">
                  <c:v>1.3635820000000003E-3</c:v>
                </c:pt>
                <c:pt idx="229">
                  <c:v>1.7755180000000005E-3</c:v>
                </c:pt>
                <c:pt idx="230">
                  <c:v>1.8235780000000004E-3</c:v>
                </c:pt>
                <c:pt idx="231">
                  <c:v>1.5063870000000005E-3</c:v>
                </c:pt>
                <c:pt idx="232">
                  <c:v>1.1260330000000005E-3</c:v>
                </c:pt>
                <c:pt idx="233">
                  <c:v>9.5851190000000063E-4</c:v>
                </c:pt>
                <c:pt idx="234">
                  <c:v>1.0422720000000003E-3</c:v>
                </c:pt>
                <c:pt idx="235">
                  <c:v>1.1795840000000004E-3</c:v>
                </c:pt>
                <c:pt idx="236">
                  <c:v>1.1603610000000004E-3</c:v>
                </c:pt>
                <c:pt idx="237">
                  <c:v>1.0134370000000001E-3</c:v>
                </c:pt>
                <c:pt idx="238">
                  <c:v>8.3493110000000005E-4</c:v>
                </c:pt>
                <c:pt idx="239">
                  <c:v>7.4018590000000039E-4</c:v>
                </c:pt>
                <c:pt idx="240">
                  <c:v>7.9923000000000038E-4</c:v>
                </c:pt>
                <c:pt idx="241">
                  <c:v>9.0084090000000039E-4</c:v>
                </c:pt>
                <c:pt idx="242">
                  <c:v>9.8048190000000037E-4</c:v>
                </c:pt>
                <c:pt idx="243">
                  <c:v>1.1356440000000001E-3</c:v>
                </c:pt>
                <c:pt idx="244">
                  <c:v>1.277076E-3</c:v>
                </c:pt>
                <c:pt idx="245">
                  <c:v>1.2990460000000001E-3</c:v>
                </c:pt>
                <c:pt idx="246">
                  <c:v>1.20842E-3</c:v>
                </c:pt>
                <c:pt idx="247">
                  <c:v>1.018929E-3</c:v>
                </c:pt>
                <c:pt idx="248">
                  <c:v>8.9946780000000042E-4</c:v>
                </c:pt>
                <c:pt idx="249">
                  <c:v>1.0367799999999999E-3</c:v>
                </c:pt>
                <c:pt idx="250">
                  <c:v>1.3443590000000005E-3</c:v>
                </c:pt>
                <c:pt idx="251">
                  <c:v>1.5544460000000006E-3</c:v>
                </c:pt>
                <c:pt idx="252">
                  <c:v>1.503641E-3</c:v>
                </c:pt>
                <c:pt idx="253">
                  <c:v>1.2125390000000001E-3</c:v>
                </c:pt>
                <c:pt idx="254">
                  <c:v>9.310495000000007E-4</c:v>
                </c:pt>
                <c:pt idx="255">
                  <c:v>9.035871E-4</c:v>
                </c:pt>
                <c:pt idx="256">
                  <c:v>1.1150480000000004E-3</c:v>
                </c:pt>
                <c:pt idx="257">
                  <c:v>1.3265080000000005E-3</c:v>
                </c:pt>
                <c:pt idx="258">
                  <c:v>1.3731940000000001E-3</c:v>
                </c:pt>
                <c:pt idx="259">
                  <c:v>1.2702100000000003E-3</c:v>
                </c:pt>
                <c:pt idx="260">
                  <c:v>1.1356440000000001E-3</c:v>
                </c:pt>
                <c:pt idx="261">
                  <c:v>1.0766000000000005E-3</c:v>
                </c:pt>
                <c:pt idx="262">
                  <c:v>1.0505110000000001E-3</c:v>
                </c:pt>
                <c:pt idx="263">
                  <c:v>8.9672150000000034E-4</c:v>
                </c:pt>
                <c:pt idx="264">
                  <c:v>7.0723100000000022E-4</c:v>
                </c:pt>
                <c:pt idx="265">
                  <c:v>7.1546970000000017E-4</c:v>
                </c:pt>
                <c:pt idx="266">
                  <c:v>9.8734750000000079E-4</c:v>
                </c:pt>
                <c:pt idx="267">
                  <c:v>1.4198800000000001E-3</c:v>
                </c:pt>
                <c:pt idx="268">
                  <c:v>1.7645330000000004E-3</c:v>
                </c:pt>
                <c:pt idx="269">
                  <c:v>1.7796380000000001E-3</c:v>
                </c:pt>
                <c:pt idx="270">
                  <c:v>1.4775510000000001E-3</c:v>
                </c:pt>
                <c:pt idx="271">
                  <c:v>1.1960620000000003E-3</c:v>
                </c:pt>
                <c:pt idx="272">
                  <c:v>1.1040630000000004E-3</c:v>
                </c:pt>
                <c:pt idx="273">
                  <c:v>1.1521220000000004E-3</c:v>
                </c:pt>
                <c:pt idx="274">
                  <c:v>1.2207780000000001E-3</c:v>
                </c:pt>
                <c:pt idx="275">
                  <c:v>1.1356440000000001E-3</c:v>
                </c:pt>
                <c:pt idx="276">
                  <c:v>9.1869150000000051E-4</c:v>
                </c:pt>
                <c:pt idx="277">
                  <c:v>7.6215579999999998E-4</c:v>
                </c:pt>
                <c:pt idx="278">
                  <c:v>8.5278170000000039E-4</c:v>
                </c:pt>
                <c:pt idx="279">
                  <c:v>1.0711080000000001E-3</c:v>
                </c:pt>
                <c:pt idx="280">
                  <c:v>1.23039E-3</c:v>
                </c:pt>
                <c:pt idx="281">
                  <c:v>1.2290170000000004E-3</c:v>
                </c:pt>
                <c:pt idx="282">
                  <c:v>1.0546300000000004E-3</c:v>
                </c:pt>
                <c:pt idx="283">
                  <c:v>8.7200540000000027E-4</c:v>
                </c:pt>
                <c:pt idx="284">
                  <c:v>8.7887100000000004E-4</c:v>
                </c:pt>
                <c:pt idx="285">
                  <c:v>9.9283990000000001E-4</c:v>
                </c:pt>
                <c:pt idx="286">
                  <c:v>1.0216750000000001E-3</c:v>
                </c:pt>
                <c:pt idx="287">
                  <c:v>9.3654200000000093E-4</c:v>
                </c:pt>
                <c:pt idx="288">
                  <c:v>7.800063000000004E-4</c:v>
                </c:pt>
                <c:pt idx="289">
                  <c:v>6.962460000000003E-4</c:v>
                </c:pt>
                <c:pt idx="290">
                  <c:v>8.5690110000000033E-4</c:v>
                </c:pt>
                <c:pt idx="291">
                  <c:v>1.1219130000000004E-3</c:v>
                </c:pt>
                <c:pt idx="292">
                  <c:v>1.2647180000000004E-3</c:v>
                </c:pt>
                <c:pt idx="293">
                  <c:v>1.2125390000000001E-3</c:v>
                </c:pt>
                <c:pt idx="294">
                  <c:v>1.012064E-3</c:v>
                </c:pt>
                <c:pt idx="295">
                  <c:v>8.1021500000000052E-4</c:v>
                </c:pt>
                <c:pt idx="296">
                  <c:v>7.2370840000000024E-4</c:v>
                </c:pt>
                <c:pt idx="297">
                  <c:v>7.6627510000000021E-4</c:v>
                </c:pt>
                <c:pt idx="298">
                  <c:v>8.6102040000000035E-4</c:v>
                </c:pt>
                <c:pt idx="299">
                  <c:v>1.0038249999999996E-3</c:v>
                </c:pt>
                <c:pt idx="300">
                  <c:v>1.1631070000000005E-3</c:v>
                </c:pt>
                <c:pt idx="301">
                  <c:v>1.2400020000000005E-3</c:v>
                </c:pt>
                <c:pt idx="302">
                  <c:v>1.1658530000000001E-3</c:v>
                </c:pt>
                <c:pt idx="303">
                  <c:v>9.6400440000000032E-4</c:v>
                </c:pt>
                <c:pt idx="304">
                  <c:v>7.9099130000000043E-4</c:v>
                </c:pt>
                <c:pt idx="305">
                  <c:v>8.3905050000000086E-4</c:v>
                </c:pt>
                <c:pt idx="306">
                  <c:v>1.1576140000000004E-3</c:v>
                </c:pt>
                <c:pt idx="307">
                  <c:v>1.4816709999999999E-3</c:v>
                </c:pt>
                <c:pt idx="308">
                  <c:v>1.5558190000000004E-3</c:v>
                </c:pt>
                <c:pt idx="309">
                  <c:v>1.323762E-3</c:v>
                </c:pt>
                <c:pt idx="310">
                  <c:v>8.9672150000000034E-4</c:v>
                </c:pt>
                <c:pt idx="311">
                  <c:v>6.1248569999999987E-4</c:v>
                </c:pt>
                <c:pt idx="312">
                  <c:v>6.7839549999999999E-4</c:v>
                </c:pt>
                <c:pt idx="313">
                  <c:v>9.4066140000000065E-4</c:v>
                </c:pt>
                <c:pt idx="314">
                  <c:v>1.161734E-3</c:v>
                </c:pt>
                <c:pt idx="315">
                  <c:v>1.2688370000000005E-3</c:v>
                </c:pt>
                <c:pt idx="316">
                  <c:v>1.2221510000000001E-3</c:v>
                </c:pt>
                <c:pt idx="317">
                  <c:v>1.1205400000000006E-3</c:v>
                </c:pt>
                <c:pt idx="318">
                  <c:v>1.1205400000000006E-3</c:v>
                </c:pt>
                <c:pt idx="319">
                  <c:v>1.1905690000000005E-3</c:v>
                </c:pt>
                <c:pt idx="320">
                  <c:v>1.2811949999999999E-3</c:v>
                </c:pt>
                <c:pt idx="321">
                  <c:v>1.44597E-3</c:v>
                </c:pt>
                <c:pt idx="322">
                  <c:v>1.6395790000000004E-3</c:v>
                </c:pt>
                <c:pt idx="323">
                  <c:v>1.7466830000000004E-3</c:v>
                </c:pt>
                <c:pt idx="324">
                  <c:v>1.7631600000000004E-3</c:v>
                </c:pt>
                <c:pt idx="325">
                  <c:v>1.6382060000000006E-3</c:v>
                </c:pt>
                <c:pt idx="326">
                  <c:v>1.3361200000000001E-3</c:v>
                </c:pt>
                <c:pt idx="327">
                  <c:v>9.9970550000000064E-4</c:v>
                </c:pt>
                <c:pt idx="328">
                  <c:v>7.4018590000000039E-4</c:v>
                </c:pt>
                <c:pt idx="329">
                  <c:v>5.8502330000000037E-4</c:v>
                </c:pt>
                <c:pt idx="330">
                  <c:v>6.0562010000000032E-4</c:v>
                </c:pt>
                <c:pt idx="331">
                  <c:v>7.4155900000000025E-4</c:v>
                </c:pt>
                <c:pt idx="332">
                  <c:v>8.1296120000000035E-4</c:v>
                </c:pt>
                <c:pt idx="333">
                  <c:v>8.2394620000000027E-4</c:v>
                </c:pt>
                <c:pt idx="334">
                  <c:v>8.6239350000000064E-4</c:v>
                </c:pt>
                <c:pt idx="335">
                  <c:v>8.8710970000000075E-4</c:v>
                </c:pt>
                <c:pt idx="336">
                  <c:v>8.7887100000000004E-4</c:v>
                </c:pt>
                <c:pt idx="337">
                  <c:v>8.3218490000000044E-4</c:v>
                </c:pt>
                <c:pt idx="338">
                  <c:v>7.3057400000000033E-4</c:v>
                </c:pt>
                <c:pt idx="339">
                  <c:v>7.0448470000000025E-4</c:v>
                </c:pt>
                <c:pt idx="340">
                  <c:v>9.4752700000000053E-4</c:v>
                </c:pt>
                <c:pt idx="341">
                  <c:v>1.3814330000000001E-3</c:v>
                </c:pt>
                <c:pt idx="342">
                  <c:v>1.7302050000000005E-3</c:v>
                </c:pt>
                <c:pt idx="343">
                  <c:v>1.8812490000000004E-3</c:v>
                </c:pt>
                <c:pt idx="344">
                  <c:v>1.7933690000000004E-3</c:v>
                </c:pt>
                <c:pt idx="345">
                  <c:v>1.5668040000000004E-3</c:v>
                </c:pt>
                <c:pt idx="346">
                  <c:v>1.425373E-3</c:v>
                </c:pt>
                <c:pt idx="347">
                  <c:v>1.417134E-3</c:v>
                </c:pt>
                <c:pt idx="348">
                  <c:v>1.4542080000000005E-3</c:v>
                </c:pt>
                <c:pt idx="349">
                  <c:v>1.5256099999999999E-3</c:v>
                </c:pt>
                <c:pt idx="350">
                  <c:v>1.5462070000000008E-3</c:v>
                </c:pt>
                <c:pt idx="351">
                  <c:v>1.3718210000000001E-3</c:v>
                </c:pt>
                <c:pt idx="352">
                  <c:v>1.0807200000000001E-3</c:v>
                </c:pt>
                <c:pt idx="353">
                  <c:v>8.0609560000000048E-4</c:v>
                </c:pt>
                <c:pt idx="354">
                  <c:v>6.7839549999999999E-4</c:v>
                </c:pt>
                <c:pt idx="355">
                  <c:v>8.2394620000000027E-4</c:v>
                </c:pt>
                <c:pt idx="356">
                  <c:v>1.1342710000000005E-3</c:v>
                </c:pt>
                <c:pt idx="357">
                  <c:v>1.3045380000000005E-3</c:v>
                </c:pt>
                <c:pt idx="358">
                  <c:v>1.1905690000000005E-3</c:v>
                </c:pt>
                <c:pt idx="359">
                  <c:v>9.4615390000000077E-4</c:v>
                </c:pt>
                <c:pt idx="360">
                  <c:v>7.5529020000000022E-4</c:v>
                </c:pt>
                <c:pt idx="361">
                  <c:v>7.5940950000000023E-4</c:v>
                </c:pt>
                <c:pt idx="362">
                  <c:v>1.0051979999999999E-3</c:v>
                </c:pt>
                <c:pt idx="363">
                  <c:v>1.283941E-3</c:v>
                </c:pt>
                <c:pt idx="364">
                  <c:v>1.3100310000000001E-3</c:v>
                </c:pt>
                <c:pt idx="365">
                  <c:v>1.116421E-3</c:v>
                </c:pt>
                <c:pt idx="366">
                  <c:v>9.2281080000000009E-4</c:v>
                </c:pt>
                <c:pt idx="367">
                  <c:v>8.6102040000000035E-4</c:v>
                </c:pt>
                <c:pt idx="368">
                  <c:v>1.0999430000000001E-3</c:v>
                </c:pt>
                <c:pt idx="369">
                  <c:v>1.5379689999999999E-3</c:v>
                </c:pt>
                <c:pt idx="370">
                  <c:v>1.7631600000000004E-3</c:v>
                </c:pt>
                <c:pt idx="371">
                  <c:v>1.6107440000000005E-3</c:v>
                </c:pt>
                <c:pt idx="372">
                  <c:v>1.2715830000000004E-3</c:v>
                </c:pt>
                <c:pt idx="373">
                  <c:v>9.6812380000000004E-4</c:v>
                </c:pt>
                <c:pt idx="374">
                  <c:v>9.8048190000000037E-4</c:v>
                </c:pt>
                <c:pt idx="375">
                  <c:v>1.3608360000000005E-3</c:v>
                </c:pt>
                <c:pt idx="376">
                  <c:v>1.7755180000000005E-3</c:v>
                </c:pt>
                <c:pt idx="377">
                  <c:v>1.8908600000000005E-3</c:v>
                </c:pt>
                <c:pt idx="378">
                  <c:v>1.6107440000000005E-3</c:v>
                </c:pt>
                <c:pt idx="379">
                  <c:v>1.0793460000000001E-3</c:v>
                </c:pt>
                <c:pt idx="380">
                  <c:v>6.4681370000000023E-4</c:v>
                </c:pt>
                <c:pt idx="381">
                  <c:v>5.589340000000003E-4</c:v>
                </c:pt>
                <c:pt idx="382">
                  <c:v>7.7588700000000039E-4</c:v>
                </c:pt>
                <c:pt idx="383">
                  <c:v>1.0532570000000006E-3</c:v>
                </c:pt>
                <c:pt idx="384">
                  <c:v>1.1493760000000001E-3</c:v>
                </c:pt>
                <c:pt idx="385">
                  <c:v>1.0779730000000001E-3</c:v>
                </c:pt>
                <c:pt idx="386">
                  <c:v>9.8597430000000067E-4</c:v>
                </c:pt>
                <c:pt idx="387">
                  <c:v>9.6675070000000062E-4</c:v>
                </c:pt>
                <c:pt idx="388">
                  <c:v>9.9009370000000072E-4</c:v>
                </c:pt>
                <c:pt idx="389">
                  <c:v>9.6537750000000051E-4</c:v>
                </c:pt>
                <c:pt idx="390">
                  <c:v>9.1594520000000076E-4</c:v>
                </c:pt>
                <c:pt idx="391">
                  <c:v>9.4752700000000053E-4</c:v>
                </c:pt>
                <c:pt idx="392">
                  <c:v>1.0834659999999999E-3</c:v>
                </c:pt>
                <c:pt idx="393">
                  <c:v>1.23039E-3</c:v>
                </c:pt>
                <c:pt idx="394">
                  <c:v>1.2070469999999999E-3</c:v>
                </c:pt>
                <c:pt idx="395">
                  <c:v>9.3654200000000093E-4</c:v>
                </c:pt>
                <c:pt idx="396">
                  <c:v>5.6579959999999996E-4</c:v>
                </c:pt>
                <c:pt idx="397">
                  <c:v>3.5296600000000013E-4</c:v>
                </c:pt>
                <c:pt idx="398">
                  <c:v>4.6418870000000017E-4</c:v>
                </c:pt>
                <c:pt idx="399">
                  <c:v>7.9099130000000043E-4</c:v>
                </c:pt>
                <c:pt idx="400">
                  <c:v>1.073854E-3</c:v>
                </c:pt>
                <c:pt idx="401">
                  <c:v>1.116421E-3</c:v>
                </c:pt>
                <c:pt idx="402">
                  <c:v>9.1731830000000051E-4</c:v>
                </c:pt>
                <c:pt idx="403">
                  <c:v>7.5529020000000022E-4</c:v>
                </c:pt>
                <c:pt idx="404">
                  <c:v>8.7063229999999998E-4</c:v>
                </c:pt>
                <c:pt idx="405">
                  <c:v>1.1521220000000004E-3</c:v>
                </c:pt>
                <c:pt idx="406">
                  <c:v>1.3828060000000005E-3</c:v>
                </c:pt>
                <c:pt idx="407">
                  <c:v>1.4006570000000005E-3</c:v>
                </c:pt>
                <c:pt idx="408">
                  <c:v>1.1685990000000004E-3</c:v>
                </c:pt>
                <c:pt idx="409">
                  <c:v>9.3516890000000074E-4</c:v>
                </c:pt>
                <c:pt idx="410">
                  <c:v>8.0472249999999996E-4</c:v>
                </c:pt>
                <c:pt idx="411">
                  <c:v>7.3881270000000028E-4</c:v>
                </c:pt>
                <c:pt idx="412">
                  <c:v>7.8961820000000025E-4</c:v>
                </c:pt>
                <c:pt idx="413">
                  <c:v>9.1869150000000051E-4</c:v>
                </c:pt>
                <c:pt idx="414">
                  <c:v>1.0862120000000009E-3</c:v>
                </c:pt>
                <c:pt idx="415">
                  <c:v>1.3072840000000001E-3</c:v>
                </c:pt>
                <c:pt idx="416">
                  <c:v>1.422626E-3</c:v>
                </c:pt>
                <c:pt idx="417">
                  <c:v>1.3278810000000004E-3</c:v>
                </c:pt>
                <c:pt idx="418">
                  <c:v>1.1768380000000001E-3</c:v>
                </c:pt>
                <c:pt idx="419">
                  <c:v>1.0656150000000004E-3</c:v>
                </c:pt>
                <c:pt idx="420">
                  <c:v>1.0656150000000004E-3</c:v>
                </c:pt>
                <c:pt idx="421">
                  <c:v>1.2413750000000001E-3</c:v>
                </c:pt>
                <c:pt idx="422">
                  <c:v>1.4761780000000005E-3</c:v>
                </c:pt>
                <c:pt idx="423">
                  <c:v>1.52973E-3</c:v>
                </c:pt>
                <c:pt idx="424">
                  <c:v>1.3168960000000001E-3</c:v>
                </c:pt>
                <c:pt idx="425">
                  <c:v>9.2281080000000009E-4</c:v>
                </c:pt>
                <c:pt idx="426">
                  <c:v>5.3284470000000022E-4</c:v>
                </c:pt>
                <c:pt idx="427">
                  <c:v>4.4221879999999987E-4</c:v>
                </c:pt>
                <c:pt idx="428">
                  <c:v>7.6490200000000025E-4</c:v>
                </c:pt>
                <c:pt idx="429">
                  <c:v>1.187823E-3</c:v>
                </c:pt>
                <c:pt idx="430">
                  <c:v>1.333374E-3</c:v>
                </c:pt>
                <c:pt idx="431">
                  <c:v>1.0917050000000001E-3</c:v>
                </c:pt>
                <c:pt idx="432">
                  <c:v>6.0973950000000026E-4</c:v>
                </c:pt>
                <c:pt idx="433">
                  <c:v>2.5410140000000009E-4</c:v>
                </c:pt>
                <c:pt idx="434">
                  <c:v>2.389971000000001E-4</c:v>
                </c:pt>
                <c:pt idx="435">
                  <c:v>4.2986070000000025E-4</c:v>
                </c:pt>
                <c:pt idx="436">
                  <c:v>6.0836630000000059E-4</c:v>
                </c:pt>
                <c:pt idx="437">
                  <c:v>6.6191800000000016E-4</c:v>
                </c:pt>
                <c:pt idx="438">
                  <c:v>6.5642550000000004E-4</c:v>
                </c:pt>
                <c:pt idx="439">
                  <c:v>7.5254390000000025E-4</c:v>
                </c:pt>
                <c:pt idx="440">
                  <c:v>8.7200540000000027E-4</c:v>
                </c:pt>
                <c:pt idx="441">
                  <c:v>8.1982680000000001E-4</c:v>
                </c:pt>
                <c:pt idx="442">
                  <c:v>6.1797820000000032E-4</c:v>
                </c:pt>
                <c:pt idx="443">
                  <c:v>3.8866710000000013E-4</c:v>
                </c:pt>
                <c:pt idx="444">
                  <c:v>2.8431000000000018E-4</c:v>
                </c:pt>
                <c:pt idx="445">
                  <c:v>4.8341240000000004E-4</c:v>
                </c:pt>
                <c:pt idx="446">
                  <c:v>8.67886E-4</c:v>
                </c:pt>
                <c:pt idx="447">
                  <c:v>1.1740920000000005E-3</c:v>
                </c:pt>
                <c:pt idx="448">
                  <c:v>1.2894339999999999E-3</c:v>
                </c:pt>
                <c:pt idx="449">
                  <c:v>1.2578520000000005E-3</c:v>
                </c:pt>
                <c:pt idx="450">
                  <c:v>1.1095550000000004E-3</c:v>
                </c:pt>
                <c:pt idx="451">
                  <c:v>9.2693020000000036E-4</c:v>
                </c:pt>
                <c:pt idx="452">
                  <c:v>8.3081180000000004E-4</c:v>
                </c:pt>
                <c:pt idx="453">
                  <c:v>8.3218490000000044E-4</c:v>
                </c:pt>
                <c:pt idx="454">
                  <c:v>8.2943870000000018E-4</c:v>
                </c:pt>
                <c:pt idx="455">
                  <c:v>7.8549879999999998E-4</c:v>
                </c:pt>
                <c:pt idx="456">
                  <c:v>7.443052000000004E-4</c:v>
                </c:pt>
                <c:pt idx="457">
                  <c:v>6.6878360000000004E-4</c:v>
                </c:pt>
                <c:pt idx="458">
                  <c:v>6.5230620000000024E-4</c:v>
                </c:pt>
                <c:pt idx="459">
                  <c:v>8.1433430000000032E-4</c:v>
                </c:pt>
                <c:pt idx="460">
                  <c:v>9.9146680000000036E-4</c:v>
                </c:pt>
                <c:pt idx="461">
                  <c:v>1.049138E-3</c:v>
                </c:pt>
                <c:pt idx="462">
                  <c:v>1.113674E-3</c:v>
                </c:pt>
                <c:pt idx="463">
                  <c:v>1.1383910000000001E-3</c:v>
                </c:pt>
                <c:pt idx="464">
                  <c:v>1.1177939999999999E-3</c:v>
                </c:pt>
                <c:pt idx="465">
                  <c:v>1.1356440000000001E-3</c:v>
                </c:pt>
                <c:pt idx="466">
                  <c:v>1.106809E-3</c:v>
                </c:pt>
                <c:pt idx="467">
                  <c:v>1.028541E-3</c:v>
                </c:pt>
                <c:pt idx="468">
                  <c:v>1.1425100000000004E-3</c:v>
                </c:pt>
                <c:pt idx="469">
                  <c:v>1.4404770000000003E-3</c:v>
                </c:pt>
                <c:pt idx="470">
                  <c:v>1.7755180000000005E-3</c:v>
                </c:pt>
                <c:pt idx="471">
                  <c:v>2.1009480000000001E-3</c:v>
                </c:pt>
                <c:pt idx="472">
                  <c:v>2.271215E-3</c:v>
                </c:pt>
                <c:pt idx="473">
                  <c:v>2.3000500000000001E-3</c:v>
                </c:pt>
                <c:pt idx="474">
                  <c:v>2.3851840000000011E-3</c:v>
                </c:pt>
                <c:pt idx="475">
                  <c:v>2.5334810000000011E-3</c:v>
                </c:pt>
                <c:pt idx="476">
                  <c:v>2.6611810000000012E-3</c:v>
                </c:pt>
                <c:pt idx="477">
                  <c:v>2.782015000000001E-3</c:v>
                </c:pt>
                <c:pt idx="478">
                  <c:v>2.8849990000000009E-3</c:v>
                </c:pt>
                <c:pt idx="479">
                  <c:v>2.9921029999999999E-3</c:v>
                </c:pt>
                <c:pt idx="480">
                  <c:v>3.2323989999999999E-3</c:v>
                </c:pt>
                <c:pt idx="481">
                  <c:v>3.6484540000000011E-3</c:v>
                </c:pt>
                <c:pt idx="482">
                  <c:v>4.1729860000000001E-3</c:v>
                </c:pt>
                <c:pt idx="483">
                  <c:v>4.7126220000000022E-3</c:v>
                </c:pt>
                <c:pt idx="484">
                  <c:v>5.2096910000000041E-3</c:v>
                </c:pt>
                <c:pt idx="485">
                  <c:v>5.6120160000000001E-3</c:v>
                </c:pt>
                <c:pt idx="486">
                  <c:v>5.9470570000000021E-3</c:v>
                </c:pt>
                <c:pt idx="487">
                  <c:v>6.358993000000002E-3</c:v>
                </c:pt>
                <c:pt idx="488">
                  <c:v>6.8986290000000025E-3</c:v>
                </c:pt>
                <c:pt idx="489">
                  <c:v>7.5014290000000039E-3</c:v>
                </c:pt>
                <c:pt idx="490">
                  <c:v>8.1001090000000029E-3</c:v>
                </c:pt>
                <c:pt idx="491">
                  <c:v>8.6122830000000036E-3</c:v>
                </c:pt>
                <c:pt idx="492">
                  <c:v>9.0091140000000038E-3</c:v>
                </c:pt>
                <c:pt idx="493">
                  <c:v>9.4196770000000048E-3</c:v>
                </c:pt>
                <c:pt idx="494">
                  <c:v>9.8810460000000044E-3</c:v>
                </c:pt>
                <c:pt idx="495">
                  <c:v>1.0420680000000003E-2</c:v>
                </c:pt>
                <c:pt idx="496">
                  <c:v>1.0998770000000001E-2</c:v>
                </c:pt>
                <c:pt idx="497">
                  <c:v>1.1515060000000001E-2</c:v>
                </c:pt>
                <c:pt idx="498">
                  <c:v>1.201762E-2</c:v>
                </c:pt>
                <c:pt idx="499">
                  <c:v>1.255176E-2</c:v>
                </c:pt>
                <c:pt idx="500">
                  <c:v>1.3079039999999998E-2</c:v>
                </c:pt>
                <c:pt idx="501">
                  <c:v>1.3647510000000005E-2</c:v>
                </c:pt>
                <c:pt idx="502">
                  <c:v>1.4235209999999998E-2</c:v>
                </c:pt>
                <c:pt idx="503">
                  <c:v>1.4765229999999999E-2</c:v>
                </c:pt>
                <c:pt idx="504">
                  <c:v>1.525956E-2</c:v>
                </c:pt>
                <c:pt idx="505">
                  <c:v>1.5709939999999999E-2</c:v>
                </c:pt>
                <c:pt idx="506">
                  <c:v>1.6071070000000003E-2</c:v>
                </c:pt>
                <c:pt idx="507">
                  <c:v>1.6463780000000008E-2</c:v>
                </c:pt>
                <c:pt idx="508">
                  <c:v>1.7002050000000001E-2</c:v>
                </c:pt>
                <c:pt idx="509">
                  <c:v>1.7672130000000001E-2</c:v>
                </c:pt>
                <c:pt idx="510">
                  <c:v>1.8406750000000006E-2</c:v>
                </c:pt>
                <c:pt idx="511">
                  <c:v>1.9094680000000003E-2</c:v>
                </c:pt>
                <c:pt idx="512">
                  <c:v>1.9682380000000006E-2</c:v>
                </c:pt>
                <c:pt idx="513">
                  <c:v>2.0179449999999998E-2</c:v>
                </c:pt>
                <c:pt idx="514">
                  <c:v>2.0636689999999999E-2</c:v>
                </c:pt>
                <c:pt idx="515">
                  <c:v>2.1037650000000008E-2</c:v>
                </c:pt>
                <c:pt idx="516">
                  <c:v>2.1408389999999999E-2</c:v>
                </c:pt>
                <c:pt idx="517">
                  <c:v>2.1737940000000015E-2</c:v>
                </c:pt>
                <c:pt idx="518">
                  <c:v>2.2088080000000006E-2</c:v>
                </c:pt>
                <c:pt idx="519">
                  <c:v>2.2516499999999991E-2</c:v>
                </c:pt>
                <c:pt idx="520">
                  <c:v>2.2883120000000014E-2</c:v>
                </c:pt>
                <c:pt idx="521">
                  <c:v>2.3207169999999999E-2</c:v>
                </c:pt>
                <c:pt idx="522">
                  <c:v>2.3577920000000002E-2</c:v>
                </c:pt>
                <c:pt idx="523">
                  <c:v>2.3962389999999993E-2</c:v>
                </c:pt>
                <c:pt idx="524">
                  <c:v>2.4364709999999994E-2</c:v>
                </c:pt>
                <c:pt idx="525">
                  <c:v>2.4772530000000001E-2</c:v>
                </c:pt>
                <c:pt idx="526">
                  <c:v>2.5029309999999999E-2</c:v>
                </c:pt>
                <c:pt idx="527">
                  <c:v>2.5146019999999998E-2</c:v>
                </c:pt>
                <c:pt idx="528">
                  <c:v>2.5257240000000014E-2</c:v>
                </c:pt>
                <c:pt idx="529">
                  <c:v>2.5398669999999995E-2</c:v>
                </c:pt>
                <c:pt idx="530">
                  <c:v>2.565545E-2</c:v>
                </c:pt>
                <c:pt idx="531">
                  <c:v>2.6011090000000008E-2</c:v>
                </c:pt>
                <c:pt idx="532">
                  <c:v>2.6332400000000002E-2</c:v>
                </c:pt>
                <c:pt idx="533">
                  <c:v>2.654523000000001E-2</c:v>
                </c:pt>
                <c:pt idx="534">
                  <c:v>2.6672930000000015E-2</c:v>
                </c:pt>
                <c:pt idx="535">
                  <c:v>2.673335000000001E-2</c:v>
                </c:pt>
                <c:pt idx="536">
                  <c:v>2.6858300000000009E-2</c:v>
                </c:pt>
                <c:pt idx="537">
                  <c:v>2.7036810000000015E-2</c:v>
                </c:pt>
                <c:pt idx="538">
                  <c:v>2.7086240000000015E-2</c:v>
                </c:pt>
                <c:pt idx="539">
                  <c:v>2.6994239999999999E-2</c:v>
                </c:pt>
                <c:pt idx="540">
                  <c:v>2.6903610000000008E-2</c:v>
                </c:pt>
                <c:pt idx="541">
                  <c:v>2.6829470000000001E-2</c:v>
                </c:pt>
                <c:pt idx="542">
                  <c:v>2.6791020000000002E-2</c:v>
                </c:pt>
                <c:pt idx="543">
                  <c:v>2.675669E-2</c:v>
                </c:pt>
                <c:pt idx="544">
                  <c:v>2.6517770000000006E-2</c:v>
                </c:pt>
                <c:pt idx="545">
                  <c:v>2.6164879999999998E-2</c:v>
                </c:pt>
                <c:pt idx="546">
                  <c:v>2.5991859999999999E-2</c:v>
                </c:pt>
                <c:pt idx="547">
                  <c:v>2.6008340000000012E-2</c:v>
                </c:pt>
                <c:pt idx="548">
                  <c:v>2.6107200000000007E-2</c:v>
                </c:pt>
                <c:pt idx="549">
                  <c:v>2.6225289999999998E-2</c:v>
                </c:pt>
                <c:pt idx="550">
                  <c:v>2.6207440000000005E-2</c:v>
                </c:pt>
                <c:pt idx="551">
                  <c:v>2.6026190000000001E-2</c:v>
                </c:pt>
                <c:pt idx="552">
                  <c:v>2.5840820000000007E-2</c:v>
                </c:pt>
                <c:pt idx="553">
                  <c:v>2.5634850000000008E-2</c:v>
                </c:pt>
                <c:pt idx="554">
                  <c:v>2.5340999999999999E-2</c:v>
                </c:pt>
                <c:pt idx="555">
                  <c:v>2.5096589999999992E-2</c:v>
                </c:pt>
                <c:pt idx="556">
                  <c:v>2.4946920000000001E-2</c:v>
                </c:pt>
                <c:pt idx="557">
                  <c:v>2.4791759999999993E-2</c:v>
                </c:pt>
                <c:pt idx="558">
                  <c:v>2.4515760000000001E-2</c:v>
                </c:pt>
                <c:pt idx="559">
                  <c:v>2.3996719999999992E-2</c:v>
                </c:pt>
                <c:pt idx="560">
                  <c:v>2.3208549999999998E-2</c:v>
                </c:pt>
                <c:pt idx="561">
                  <c:v>2.24245E-2</c:v>
                </c:pt>
                <c:pt idx="562">
                  <c:v>2.1913700000000001E-2</c:v>
                </c:pt>
                <c:pt idx="563">
                  <c:v>2.1680270000000012E-2</c:v>
                </c:pt>
                <c:pt idx="564">
                  <c:v>2.1475670000000006E-2</c:v>
                </c:pt>
                <c:pt idx="565">
                  <c:v>2.1148870000000007E-2</c:v>
                </c:pt>
                <c:pt idx="566">
                  <c:v>2.071359E-2</c:v>
                </c:pt>
                <c:pt idx="567">
                  <c:v>2.0261830000000002E-2</c:v>
                </c:pt>
                <c:pt idx="568">
                  <c:v>1.9974850000000006E-2</c:v>
                </c:pt>
                <c:pt idx="569">
                  <c:v>1.9719449999999999E-2</c:v>
                </c:pt>
                <c:pt idx="570">
                  <c:v>1.9192170000000008E-2</c:v>
                </c:pt>
                <c:pt idx="571">
                  <c:v>1.8424600000000003E-2</c:v>
                </c:pt>
                <c:pt idx="572">
                  <c:v>1.7658400000000001E-2</c:v>
                </c:pt>
                <c:pt idx="573">
                  <c:v>1.7066580000000001E-2</c:v>
                </c:pt>
                <c:pt idx="574">
                  <c:v>1.6783720000000005E-2</c:v>
                </c:pt>
                <c:pt idx="575">
                  <c:v>1.6588740000000001E-2</c:v>
                </c:pt>
                <c:pt idx="576">
                  <c:v>1.6152080000000003E-2</c:v>
                </c:pt>
                <c:pt idx="577">
                  <c:v>1.5552030000000001E-2</c:v>
                </c:pt>
                <c:pt idx="578">
                  <c:v>1.495747E-2</c:v>
                </c:pt>
                <c:pt idx="579">
                  <c:v>1.4420580000000004E-2</c:v>
                </c:pt>
                <c:pt idx="580">
                  <c:v>1.3960580000000009E-2</c:v>
                </c:pt>
                <c:pt idx="581">
                  <c:v>1.3441550000000005E-2</c:v>
                </c:pt>
                <c:pt idx="582">
                  <c:v>1.2809909999999999E-2</c:v>
                </c:pt>
                <c:pt idx="583">
                  <c:v>1.225654E-2</c:v>
                </c:pt>
                <c:pt idx="584">
                  <c:v>1.1925620000000005E-2</c:v>
                </c:pt>
                <c:pt idx="585">
                  <c:v>1.1800670000000003E-2</c:v>
                </c:pt>
                <c:pt idx="586">
                  <c:v>1.1671590000000004E-2</c:v>
                </c:pt>
                <c:pt idx="587">
                  <c:v>1.1358520000000004E-2</c:v>
                </c:pt>
                <c:pt idx="588">
                  <c:v>1.0888920000000003E-2</c:v>
                </c:pt>
                <c:pt idx="589">
                  <c:v>1.041244E-2</c:v>
                </c:pt>
                <c:pt idx="590">
                  <c:v>1.0010120000000001E-2</c:v>
                </c:pt>
                <c:pt idx="591">
                  <c:v>9.7080320000000001E-3</c:v>
                </c:pt>
                <c:pt idx="592">
                  <c:v>9.401827000000005E-3</c:v>
                </c:pt>
                <c:pt idx="593">
                  <c:v>8.9541900000000042E-3</c:v>
                </c:pt>
                <c:pt idx="594">
                  <c:v>8.5106720000000004E-3</c:v>
                </c:pt>
                <c:pt idx="595">
                  <c:v>8.2236900000000005E-3</c:v>
                </c:pt>
                <c:pt idx="596">
                  <c:v>8.0438110000000014E-3</c:v>
                </c:pt>
                <c:pt idx="597">
                  <c:v>7.8680520000000004E-3</c:v>
                </c:pt>
                <c:pt idx="598">
                  <c:v>7.6318750000000024E-3</c:v>
                </c:pt>
                <c:pt idx="599">
                  <c:v>7.3339080000000018E-3</c:v>
                </c:pt>
                <c:pt idx="600">
                  <c:v>7.1032240000000017E-3</c:v>
                </c:pt>
                <c:pt idx="601">
                  <c:v>7.0702690000000032E-3</c:v>
                </c:pt>
                <c:pt idx="602">
                  <c:v>7.0386870000000035E-3</c:v>
                </c:pt>
                <c:pt idx="603">
                  <c:v>6.7750480000000031E-3</c:v>
                </c:pt>
                <c:pt idx="604">
                  <c:v>6.2903370000000017E-3</c:v>
                </c:pt>
                <c:pt idx="605">
                  <c:v>5.7891480000000035E-3</c:v>
                </c:pt>
                <c:pt idx="606">
                  <c:v>5.4953000000000033E-3</c:v>
                </c:pt>
                <c:pt idx="607">
                  <c:v>5.4774500000000018E-3</c:v>
                </c:pt>
                <c:pt idx="608">
                  <c:v>5.5007930000000021E-3</c:v>
                </c:pt>
                <c:pt idx="609">
                  <c:v>5.3181679999999999E-3</c:v>
                </c:pt>
                <c:pt idx="610">
                  <c:v>5.0174549999999979E-3</c:v>
                </c:pt>
                <c:pt idx="611">
                  <c:v>4.759308000000002E-3</c:v>
                </c:pt>
                <c:pt idx="612">
                  <c:v>4.6892790000000037E-3</c:v>
                </c:pt>
                <c:pt idx="613">
                  <c:v>4.7524420000000017E-3</c:v>
                </c:pt>
                <c:pt idx="614">
                  <c:v>4.7085030000000019E-3</c:v>
                </c:pt>
                <c:pt idx="615">
                  <c:v>4.447610000000002E-3</c:v>
                </c:pt>
                <c:pt idx="616">
                  <c:v>4.1221799999999979E-3</c:v>
                </c:pt>
                <c:pt idx="617">
                  <c:v>3.93269E-3</c:v>
                </c:pt>
                <c:pt idx="618">
                  <c:v>3.9436750000000015E-3</c:v>
                </c:pt>
                <c:pt idx="619">
                  <c:v>4.0370470000000019E-3</c:v>
                </c:pt>
                <c:pt idx="620">
                  <c:v>4.0233159999999981E-3</c:v>
                </c:pt>
                <c:pt idx="621">
                  <c:v>3.8544220000000001E-3</c:v>
                </c:pt>
                <c:pt idx="622">
                  <c:v>3.6319770000000011E-3</c:v>
                </c:pt>
                <c:pt idx="623">
                  <c:v>3.4919180000000001E-3</c:v>
                </c:pt>
                <c:pt idx="624">
                  <c:v>3.4932910000000012E-3</c:v>
                </c:pt>
                <c:pt idx="625">
                  <c:v>3.568813000000001E-3</c:v>
                </c:pt>
                <c:pt idx="626">
                  <c:v>3.6086330000000017E-3</c:v>
                </c:pt>
                <c:pt idx="627">
                  <c:v>3.5605740000000012E-3</c:v>
                </c:pt>
                <c:pt idx="628">
                  <c:v>3.4383669999999999E-3</c:v>
                </c:pt>
                <c:pt idx="629">
                  <c:v>3.2433840000000019E-3</c:v>
                </c:pt>
                <c:pt idx="630">
                  <c:v>3.0635050000000015E-3</c:v>
                </c:pt>
                <c:pt idx="631">
                  <c:v>3.0346689999999998E-3</c:v>
                </c:pt>
                <c:pt idx="632">
                  <c:v>3.0827290000000011E-3</c:v>
                </c:pt>
                <c:pt idx="633">
                  <c:v>3.0236840000000017E-3</c:v>
                </c:pt>
                <c:pt idx="634">
                  <c:v>2.7586720000000002E-3</c:v>
                </c:pt>
                <c:pt idx="635">
                  <c:v>2.271215E-3</c:v>
                </c:pt>
                <c:pt idx="636">
                  <c:v>1.7521750000000003E-3</c:v>
                </c:pt>
                <c:pt idx="637">
                  <c:v>1.5475800000000004E-3</c:v>
                </c:pt>
                <c:pt idx="638">
                  <c:v>1.7041160000000005E-3</c:v>
                </c:pt>
                <c:pt idx="639">
                  <c:v>1.9512780000000005E-3</c:v>
                </c:pt>
                <c:pt idx="640">
                  <c:v>2.098202E-3</c:v>
                </c:pt>
                <c:pt idx="641">
                  <c:v>2.1311559999999999E-3</c:v>
                </c:pt>
                <c:pt idx="642">
                  <c:v>2.1627380000000009E-3</c:v>
                </c:pt>
                <c:pt idx="643">
                  <c:v>2.333005E-3</c:v>
                </c:pt>
                <c:pt idx="644">
                  <c:v>2.5485850000000008E-3</c:v>
                </c:pt>
                <c:pt idx="645">
                  <c:v>2.5005260000000012E-3</c:v>
                </c:pt>
                <c:pt idx="646">
                  <c:v>2.1105600000000009E-3</c:v>
                </c:pt>
                <c:pt idx="647">
                  <c:v>1.6093710000000001E-3</c:v>
                </c:pt>
                <c:pt idx="648">
                  <c:v>1.2674639999999998E-3</c:v>
                </c:pt>
                <c:pt idx="649">
                  <c:v>1.1850770000000005E-3</c:v>
                </c:pt>
                <c:pt idx="650">
                  <c:v>1.2633449999999999E-3</c:v>
                </c:pt>
                <c:pt idx="651">
                  <c:v>1.3004190000000001E-3</c:v>
                </c:pt>
                <c:pt idx="652">
                  <c:v>1.1713460000000004E-3</c:v>
                </c:pt>
                <c:pt idx="653">
                  <c:v>9.4478070000000034E-4</c:v>
                </c:pt>
                <c:pt idx="654">
                  <c:v>7.5529020000000022E-4</c:v>
                </c:pt>
                <c:pt idx="655">
                  <c:v>6.4818680000000041E-4</c:v>
                </c:pt>
                <c:pt idx="656">
                  <c:v>7.0311160000000028E-4</c:v>
                </c:pt>
                <c:pt idx="657">
                  <c:v>1.001079E-3</c:v>
                </c:pt>
                <c:pt idx="658">
                  <c:v>1.3388660000000004E-3</c:v>
                </c:pt>
                <c:pt idx="659">
                  <c:v>1.4651930000000001E-3</c:v>
                </c:pt>
                <c:pt idx="660">
                  <c:v>1.3786870000000008E-3</c:v>
                </c:pt>
                <c:pt idx="661">
                  <c:v>1.1397639999999999E-3</c:v>
                </c:pt>
                <c:pt idx="662">
                  <c:v>9.4752700000000053E-4</c:v>
                </c:pt>
                <c:pt idx="663">
                  <c:v>1.0779730000000001E-3</c:v>
                </c:pt>
                <c:pt idx="664">
                  <c:v>1.3361200000000001E-3</c:v>
                </c:pt>
                <c:pt idx="665">
                  <c:v>1.4006570000000005E-3</c:v>
                </c:pt>
                <c:pt idx="666">
                  <c:v>1.2853140000000001E-3</c:v>
                </c:pt>
                <c:pt idx="667">
                  <c:v>1.0971970000000001E-3</c:v>
                </c:pt>
                <c:pt idx="668">
                  <c:v>9.7910870000000004E-4</c:v>
                </c:pt>
                <c:pt idx="669">
                  <c:v>1.1768380000000001E-3</c:v>
                </c:pt>
                <c:pt idx="670">
                  <c:v>1.6148630000000005E-3</c:v>
                </c:pt>
                <c:pt idx="671">
                  <c:v>1.962263000000001E-3</c:v>
                </c:pt>
                <c:pt idx="672">
                  <c:v>2.0968279999999998E-3</c:v>
                </c:pt>
                <c:pt idx="673">
                  <c:v>1.9540240000000008E-3</c:v>
                </c:pt>
                <c:pt idx="674">
                  <c:v>1.5599380000000001E-3</c:v>
                </c:pt>
                <c:pt idx="675">
                  <c:v>1.1562410000000006E-3</c:v>
                </c:pt>
                <c:pt idx="676">
                  <c:v>9.3379580000000023E-4</c:v>
                </c:pt>
                <c:pt idx="677">
                  <c:v>9.118259000000002E-4</c:v>
                </c:pt>
                <c:pt idx="678">
                  <c:v>1.0518839999999999E-3</c:v>
                </c:pt>
                <c:pt idx="679">
                  <c:v>1.2358820000000004E-3</c:v>
                </c:pt>
                <c:pt idx="680">
                  <c:v>1.2962990000000001E-3</c:v>
                </c:pt>
                <c:pt idx="681">
                  <c:v>1.2070469999999999E-3</c:v>
                </c:pt>
                <c:pt idx="682">
                  <c:v>1.0340340000000001E-3</c:v>
                </c:pt>
                <c:pt idx="683">
                  <c:v>8.5140860000000064E-4</c:v>
                </c:pt>
                <c:pt idx="684">
                  <c:v>7.6490200000000025E-4</c:v>
                </c:pt>
                <c:pt idx="685">
                  <c:v>7.9373750000000048E-4</c:v>
                </c:pt>
                <c:pt idx="686">
                  <c:v>8.5552790000000044E-4</c:v>
                </c:pt>
                <c:pt idx="687">
                  <c:v>9.3242270000000005E-4</c:v>
                </c:pt>
                <c:pt idx="688">
                  <c:v>1.049138E-3</c:v>
                </c:pt>
                <c:pt idx="689">
                  <c:v>1.1081820000000005E-3</c:v>
                </c:pt>
                <c:pt idx="690">
                  <c:v>1.0834659999999999E-3</c:v>
                </c:pt>
                <c:pt idx="691">
                  <c:v>1.0106900000000001E-3</c:v>
                </c:pt>
                <c:pt idx="692">
                  <c:v>7.9373750000000048E-4</c:v>
                </c:pt>
                <c:pt idx="693">
                  <c:v>5.5069530000000024E-4</c:v>
                </c:pt>
                <c:pt idx="694">
                  <c:v>4.7929309999999997E-4</c:v>
                </c:pt>
                <c:pt idx="695">
                  <c:v>5.2597910000000035E-4</c:v>
                </c:pt>
                <c:pt idx="696">
                  <c:v>6.7290300000000019E-4</c:v>
                </c:pt>
                <c:pt idx="697">
                  <c:v>8.8985590000000047E-4</c:v>
                </c:pt>
                <c:pt idx="698">
                  <c:v>9.6125820000000071E-4</c:v>
                </c:pt>
                <c:pt idx="699">
                  <c:v>7.9511070000000048E-4</c:v>
                </c:pt>
                <c:pt idx="700">
                  <c:v>5.4932220000000059E-4</c:v>
                </c:pt>
                <c:pt idx="701">
                  <c:v>3.4610040000000009E-4</c:v>
                </c:pt>
                <c:pt idx="702">
                  <c:v>3.3236920000000012E-4</c:v>
                </c:pt>
                <c:pt idx="703">
                  <c:v>5.6030710000000027E-4</c:v>
                </c:pt>
                <c:pt idx="704">
                  <c:v>8.3081180000000004E-4</c:v>
                </c:pt>
                <c:pt idx="705">
                  <c:v>8.8848280000000028E-4</c:v>
                </c:pt>
                <c:pt idx="706">
                  <c:v>6.8114170000000026E-4</c:v>
                </c:pt>
                <c:pt idx="707">
                  <c:v>4.2986070000000025E-4</c:v>
                </c:pt>
                <c:pt idx="708">
                  <c:v>3.3511550000000004E-4</c:v>
                </c:pt>
                <c:pt idx="709">
                  <c:v>4.5595000000000016E-4</c:v>
                </c:pt>
                <c:pt idx="710">
                  <c:v>6.962460000000003E-4</c:v>
                </c:pt>
                <c:pt idx="711">
                  <c:v>8.5552790000000044E-4</c:v>
                </c:pt>
                <c:pt idx="712">
                  <c:v>7.7176760000000023E-4</c:v>
                </c:pt>
                <c:pt idx="713">
                  <c:v>5.4245659999999996E-4</c:v>
                </c:pt>
                <c:pt idx="714">
                  <c:v>3.2138430000000013E-4</c:v>
                </c:pt>
                <c:pt idx="715">
                  <c:v>1.0992380000000001E-4</c:v>
                </c:pt>
                <c:pt idx="716">
                  <c:v>-1.6403250000000006E-5</c:v>
                </c:pt>
                <c:pt idx="717">
                  <c:v>8.3129120000000076E-6</c:v>
                </c:pt>
                <c:pt idx="718">
                  <c:v>8.3834510000000074E-5</c:v>
                </c:pt>
                <c:pt idx="719">
                  <c:v>1.6759480000000005E-4</c:v>
                </c:pt>
                <c:pt idx="720">
                  <c:v>2.3487770000000011E-4</c:v>
                </c:pt>
                <c:pt idx="721">
                  <c:v>1.2914750000000001E-4</c:v>
                </c:pt>
                <c:pt idx="722">
                  <c:v>-6.4462450000000052E-5</c:v>
                </c:pt>
                <c:pt idx="723">
                  <c:v>-1.4547650000000005E-4</c:v>
                </c:pt>
                <c:pt idx="724">
                  <c:v>-1.1114850000000004E-4</c:v>
                </c:pt>
                <c:pt idx="725">
                  <c:v>7.5595790000000039E-5</c:v>
                </c:pt>
                <c:pt idx="726">
                  <c:v>3.0902620000000002E-4</c:v>
                </c:pt>
                <c:pt idx="727">
                  <c:v>3.8042840000000017E-4</c:v>
                </c:pt>
                <c:pt idx="728">
                  <c:v>3.145187000000002E-4</c:v>
                </c:pt>
                <c:pt idx="729">
                  <c:v>2.046691000000001E-4</c:v>
                </c:pt>
                <c:pt idx="730">
                  <c:v>6.5983950000000021E-5</c:v>
                </c:pt>
                <c:pt idx="731">
                  <c:v>-3.5626930000000012E-5</c:v>
                </c:pt>
                <c:pt idx="732">
                  <c:v>-1.5646150000000008E-4</c:v>
                </c:pt>
                <c:pt idx="733">
                  <c:v>-3.0201220000000012E-4</c:v>
                </c:pt>
                <c:pt idx="734">
                  <c:v>-3.8028000000000009E-4</c:v>
                </c:pt>
                <c:pt idx="735">
                  <c:v>-3.7066820000000012E-4</c:v>
                </c:pt>
                <c:pt idx="736">
                  <c:v>-2.6493800000000015E-4</c:v>
                </c:pt>
                <c:pt idx="737">
                  <c:v>-1.7293890000000001E-4</c:v>
                </c:pt>
                <c:pt idx="738">
                  <c:v>-2.5395300000000018E-4</c:v>
                </c:pt>
                <c:pt idx="739">
                  <c:v>-4.3520480000000018E-4</c:v>
                </c:pt>
                <c:pt idx="740">
                  <c:v>-5.4642760000000025E-4</c:v>
                </c:pt>
                <c:pt idx="741">
                  <c:v>-4.8463720000000034E-4</c:v>
                </c:pt>
                <c:pt idx="742">
                  <c:v>-1.6607330000000006E-4</c:v>
                </c:pt>
                <c:pt idx="743">
                  <c:v>2.1428090000000002E-4</c:v>
                </c:pt>
                <c:pt idx="744">
                  <c:v>3.5571230000000016E-4</c:v>
                </c:pt>
                <c:pt idx="745">
                  <c:v>2.197734000000002E-4</c:v>
                </c:pt>
                <c:pt idx="746">
                  <c:v>-1.042829E-4</c:v>
                </c:pt>
                <c:pt idx="747">
                  <c:v>-4.4207040000000016E-4</c:v>
                </c:pt>
                <c:pt idx="748">
                  <c:v>-6.2744160000000027E-4</c:v>
                </c:pt>
                <c:pt idx="749">
                  <c:v>-6.8648579999999997E-4</c:v>
                </c:pt>
                <c:pt idx="750">
                  <c:v>-6.7138150000000014E-4</c:v>
                </c:pt>
                <c:pt idx="751">
                  <c:v>-5.9174049999999995E-4</c:v>
                </c:pt>
                <c:pt idx="752">
                  <c:v>-4.3520480000000018E-4</c:v>
                </c:pt>
                <c:pt idx="753">
                  <c:v>-1.5096900000000001E-4</c:v>
                </c:pt>
                <c:pt idx="754">
                  <c:v>1.8681850000000012E-4</c:v>
                </c:pt>
                <c:pt idx="755">
                  <c:v>3.9827900000000024E-4</c:v>
                </c:pt>
                <c:pt idx="756">
                  <c:v>3.6669720000000015E-4</c:v>
                </c:pt>
                <c:pt idx="757">
                  <c:v>8.3834510000000074E-5</c:v>
                </c:pt>
                <c:pt idx="758">
                  <c:v>-3.7341440000000016E-4</c:v>
                </c:pt>
                <c:pt idx="759">
                  <c:v>-7.6749990000000024E-4</c:v>
                </c:pt>
                <c:pt idx="760">
                  <c:v>-9.4463230000000004E-4</c:v>
                </c:pt>
                <c:pt idx="761">
                  <c:v>-8.8558820000000081E-4</c:v>
                </c:pt>
                <c:pt idx="762">
                  <c:v>-6.6726210000000031E-4</c:v>
                </c:pt>
                <c:pt idx="763">
                  <c:v>-4.5717480000000041E-4</c:v>
                </c:pt>
                <c:pt idx="764">
                  <c:v>-3.5007140000000022E-4</c:v>
                </c:pt>
                <c:pt idx="765">
                  <c:v>-3.6105640000000014E-4</c:v>
                </c:pt>
                <c:pt idx="766">
                  <c:v>-3.7478760000000022E-4</c:v>
                </c:pt>
                <c:pt idx="767">
                  <c:v>-2.9377350000000011E-4</c:v>
                </c:pt>
                <c:pt idx="768">
                  <c:v>-1.1664100000000009E-4</c:v>
                </c:pt>
                <c:pt idx="769">
                  <c:v>1.2432270000000004E-5</c:v>
                </c:pt>
                <c:pt idx="770">
                  <c:v>-6.7914080000000052E-6</c:v>
                </c:pt>
                <c:pt idx="771">
                  <c:v>-1.2487969999999999E-4</c:v>
                </c:pt>
                <c:pt idx="772">
                  <c:v>-2.0726689999999993E-4</c:v>
                </c:pt>
                <c:pt idx="773">
                  <c:v>-8.9178610000000021E-5</c:v>
                </c:pt>
                <c:pt idx="774">
                  <c:v>1.8269910000000001E-4</c:v>
                </c:pt>
                <c:pt idx="775">
                  <c:v>4.0377149999999988E-4</c:v>
                </c:pt>
                <c:pt idx="776">
                  <c:v>3.9553270000000016E-4</c:v>
                </c:pt>
                <c:pt idx="777">
                  <c:v>2.1840030000000007E-4</c:v>
                </c:pt>
                <c:pt idx="778">
                  <c:v>1.0855070000000004E-4</c:v>
                </c:pt>
                <c:pt idx="779">
                  <c:v>2.5547450000000001E-4</c:v>
                </c:pt>
                <c:pt idx="780">
                  <c:v>6.372019000000002E-4</c:v>
                </c:pt>
                <c:pt idx="781">
                  <c:v>1.018929E-3</c:v>
                </c:pt>
                <c:pt idx="782">
                  <c:v>1.1658530000000001E-3</c:v>
                </c:pt>
                <c:pt idx="783">
                  <c:v>9.9009370000000072E-4</c:v>
                </c:pt>
                <c:pt idx="784">
                  <c:v>6.5093310000000027E-4</c:v>
                </c:pt>
                <c:pt idx="785">
                  <c:v>3.5708540000000012E-4</c:v>
                </c:pt>
                <c:pt idx="786">
                  <c:v>1.9643030000000012E-4</c:v>
                </c:pt>
                <c:pt idx="787">
                  <c:v>1.6484860000000011E-4</c:v>
                </c:pt>
                <c:pt idx="788">
                  <c:v>2.0878840000000012E-4</c:v>
                </c:pt>
                <c:pt idx="789">
                  <c:v>2.6645950000000015E-4</c:v>
                </c:pt>
                <c:pt idx="790">
                  <c:v>3.1177240000000017E-4</c:v>
                </c:pt>
                <c:pt idx="791">
                  <c:v>4.4221879999999987E-4</c:v>
                </c:pt>
                <c:pt idx="792">
                  <c:v>6.3857500000000028E-4</c:v>
                </c:pt>
                <c:pt idx="793">
                  <c:v>7.8275260000000004E-4</c:v>
                </c:pt>
                <c:pt idx="794">
                  <c:v>8.2669240000000054E-4</c:v>
                </c:pt>
                <c:pt idx="795">
                  <c:v>7.3606650000000023E-4</c:v>
                </c:pt>
                <c:pt idx="796">
                  <c:v>5.6717270000000025E-4</c:v>
                </c:pt>
                <c:pt idx="797">
                  <c:v>5.4520280000000022E-4</c:v>
                </c:pt>
                <c:pt idx="798">
                  <c:v>7.6627510000000021E-4</c:v>
                </c:pt>
                <c:pt idx="799">
                  <c:v>1.0532570000000006E-3</c:v>
                </c:pt>
                <c:pt idx="800">
                  <c:v>1.20842E-3</c:v>
                </c:pt>
                <c:pt idx="801">
                  <c:v>1.153495E-3</c:v>
                </c:pt>
                <c:pt idx="802">
                  <c:v>8.9397530000000051E-4</c:v>
                </c:pt>
                <c:pt idx="803">
                  <c:v>5.7129209999999997E-4</c:v>
                </c:pt>
                <c:pt idx="804">
                  <c:v>4.1063710000000019E-4</c:v>
                </c:pt>
                <c:pt idx="805">
                  <c:v>4.2848760000000017E-4</c:v>
                </c:pt>
                <c:pt idx="806">
                  <c:v>5.2872540000000021E-4</c:v>
                </c:pt>
                <c:pt idx="807">
                  <c:v>6.9487290000000044E-4</c:v>
                </c:pt>
                <c:pt idx="808">
                  <c:v>8.5827420000000073E-4</c:v>
                </c:pt>
                <c:pt idx="809">
                  <c:v>8.7200540000000027E-4</c:v>
                </c:pt>
                <c:pt idx="810">
                  <c:v>8.5552790000000044E-4</c:v>
                </c:pt>
                <c:pt idx="811">
                  <c:v>9.598851000000002E-4</c:v>
                </c:pt>
                <c:pt idx="812">
                  <c:v>1.1287790000000001E-3</c:v>
                </c:pt>
                <c:pt idx="813">
                  <c:v>1.3031650000000004E-3</c:v>
                </c:pt>
                <c:pt idx="814">
                  <c:v>1.4102680000000001E-3</c:v>
                </c:pt>
                <c:pt idx="815">
                  <c:v>1.2880610000000001E-3</c:v>
                </c:pt>
                <c:pt idx="816">
                  <c:v>1.0614959999999999E-3</c:v>
                </c:pt>
                <c:pt idx="817">
                  <c:v>9.9970550000000064E-4</c:v>
                </c:pt>
                <c:pt idx="818">
                  <c:v>1.1109280000000004E-3</c:v>
                </c:pt>
                <c:pt idx="819">
                  <c:v>1.3320010000000004E-3</c:v>
                </c:pt>
                <c:pt idx="820">
                  <c:v>1.6038780000000004E-3</c:v>
                </c:pt>
                <c:pt idx="821">
                  <c:v>1.7796380000000001E-3</c:v>
                </c:pt>
                <c:pt idx="822">
                  <c:v>1.8071000000000005E-3</c:v>
                </c:pt>
                <c:pt idx="823">
                  <c:v>1.815339E-3</c:v>
                </c:pt>
                <c:pt idx="824">
                  <c:v>1.8002340000000004E-3</c:v>
                </c:pt>
                <c:pt idx="825">
                  <c:v>1.7343250000000001E-3</c:v>
                </c:pt>
                <c:pt idx="826">
                  <c:v>1.6450720000000009E-3</c:v>
                </c:pt>
                <c:pt idx="827">
                  <c:v>1.4844170000000005E-3</c:v>
                </c:pt>
                <c:pt idx="828">
                  <c:v>1.2248970000000004E-3</c:v>
                </c:pt>
                <c:pt idx="829">
                  <c:v>1.0148100000000001E-3</c:v>
                </c:pt>
                <c:pt idx="830">
                  <c:v>9.9421310000000055E-4</c:v>
                </c:pt>
                <c:pt idx="831">
                  <c:v>1.1425100000000004E-3</c:v>
                </c:pt>
                <c:pt idx="832">
                  <c:v>1.3457320000000001E-3</c:v>
                </c:pt>
                <c:pt idx="833">
                  <c:v>1.3841790000000008E-3</c:v>
                </c:pt>
                <c:pt idx="834">
                  <c:v>1.1768380000000001E-3</c:v>
                </c:pt>
                <c:pt idx="835">
                  <c:v>8.8024410000000076E-4</c:v>
                </c:pt>
                <c:pt idx="836">
                  <c:v>6.1523190000000003E-4</c:v>
                </c:pt>
                <c:pt idx="837">
                  <c:v>5.1499420000000024E-4</c:v>
                </c:pt>
                <c:pt idx="838">
                  <c:v>5.877695000000002E-4</c:v>
                </c:pt>
                <c:pt idx="839">
                  <c:v>6.7290300000000019E-4</c:v>
                </c:pt>
                <c:pt idx="840">
                  <c:v>7.6764830000000033E-4</c:v>
                </c:pt>
                <c:pt idx="841">
                  <c:v>9.5301950000000032E-4</c:v>
                </c:pt>
                <c:pt idx="842">
                  <c:v>1.1177939999999999E-3</c:v>
                </c:pt>
                <c:pt idx="843">
                  <c:v>1.2605980000000001E-3</c:v>
                </c:pt>
                <c:pt idx="844">
                  <c:v>1.4514619999999999E-3</c:v>
                </c:pt>
                <c:pt idx="845">
                  <c:v>1.5091330000000004E-3</c:v>
                </c:pt>
                <c:pt idx="846">
                  <c:v>1.3910450000000005E-3</c:v>
                </c:pt>
                <c:pt idx="847">
                  <c:v>1.2331359999999999E-3</c:v>
                </c:pt>
                <c:pt idx="848">
                  <c:v>1.1342710000000005E-3</c:v>
                </c:pt>
                <c:pt idx="849">
                  <c:v>1.2125390000000001E-3</c:v>
                </c:pt>
                <c:pt idx="850">
                  <c:v>1.5503270000000004E-3</c:v>
                </c:pt>
                <c:pt idx="851">
                  <c:v>1.9018450000000005E-3</c:v>
                </c:pt>
                <c:pt idx="852">
                  <c:v>1.9526510000000012E-3</c:v>
                </c:pt>
                <c:pt idx="853">
                  <c:v>1.6945040000000005E-3</c:v>
                </c:pt>
                <c:pt idx="854">
                  <c:v>1.3635820000000003E-3</c:v>
                </c:pt>
                <c:pt idx="855">
                  <c:v>1.20842E-3</c:v>
                </c:pt>
                <c:pt idx="856">
                  <c:v>1.3265080000000005E-3</c:v>
                </c:pt>
                <c:pt idx="857">
                  <c:v>1.5668040000000004E-3</c:v>
                </c:pt>
                <c:pt idx="858">
                  <c:v>1.6999970000000004E-3</c:v>
                </c:pt>
                <c:pt idx="859">
                  <c:v>1.6588030000000008E-3</c:v>
                </c:pt>
                <c:pt idx="860">
                  <c:v>1.5517E-3</c:v>
                </c:pt>
                <c:pt idx="861">
                  <c:v>1.4926560000000004E-3</c:v>
                </c:pt>
                <c:pt idx="862">
                  <c:v>1.4912820000000005E-3</c:v>
                </c:pt>
                <c:pt idx="863">
                  <c:v>1.483044E-3</c:v>
                </c:pt>
                <c:pt idx="864">
                  <c:v>1.4761780000000005E-3</c:v>
                </c:pt>
                <c:pt idx="865">
                  <c:v>1.5613120000000005E-3</c:v>
                </c:pt>
                <c:pt idx="866">
                  <c:v>1.6848920000000003E-3</c:v>
                </c:pt>
                <c:pt idx="867">
                  <c:v>1.7521750000000003E-3</c:v>
                </c:pt>
                <c:pt idx="868">
                  <c:v>1.7356979999999999E-3</c:v>
                </c:pt>
                <c:pt idx="869">
                  <c:v>1.5887740000000005E-3</c:v>
                </c:pt>
                <c:pt idx="870">
                  <c:v>1.4047759999999999E-3</c:v>
                </c:pt>
                <c:pt idx="871">
                  <c:v>1.3841790000000008E-3</c:v>
                </c:pt>
                <c:pt idx="872">
                  <c:v>1.4610739999999999E-3</c:v>
                </c:pt>
                <c:pt idx="873">
                  <c:v>1.5338490000000001E-3</c:v>
                </c:pt>
                <c:pt idx="874">
                  <c:v>1.5668040000000004E-3</c:v>
                </c:pt>
                <c:pt idx="875">
                  <c:v>1.4198800000000001E-3</c:v>
                </c:pt>
                <c:pt idx="876">
                  <c:v>1.1370180000000005E-3</c:v>
                </c:pt>
                <c:pt idx="877">
                  <c:v>8.9534840000000092E-4</c:v>
                </c:pt>
                <c:pt idx="878">
                  <c:v>7.8275260000000004E-4</c:v>
                </c:pt>
                <c:pt idx="879">
                  <c:v>8.0746870000000044E-4</c:v>
                </c:pt>
                <c:pt idx="880">
                  <c:v>8.9397530000000051E-4</c:v>
                </c:pt>
                <c:pt idx="881">
                  <c:v>9.2555710000000071E-4</c:v>
                </c:pt>
                <c:pt idx="882">
                  <c:v>8.4316990000000037E-4</c:v>
                </c:pt>
                <c:pt idx="883">
                  <c:v>7.7314070000000042E-4</c:v>
                </c:pt>
                <c:pt idx="884">
                  <c:v>8.1158810000000049E-4</c:v>
                </c:pt>
                <c:pt idx="885">
                  <c:v>8.6925910000000052E-4</c:v>
                </c:pt>
                <c:pt idx="886">
                  <c:v>8.5690110000000033E-4</c:v>
                </c:pt>
                <c:pt idx="887">
                  <c:v>8.4866230000000035E-4</c:v>
                </c:pt>
                <c:pt idx="888">
                  <c:v>8.8436350000000049E-4</c:v>
                </c:pt>
                <c:pt idx="889">
                  <c:v>1.007944E-3</c:v>
                </c:pt>
                <c:pt idx="890">
                  <c:v>1.2578520000000005E-3</c:v>
                </c:pt>
                <c:pt idx="891">
                  <c:v>1.3882980000000005E-3</c:v>
                </c:pt>
                <c:pt idx="892">
                  <c:v>1.3182690000000004E-3</c:v>
                </c:pt>
                <c:pt idx="893">
                  <c:v>1.2042999999999999E-3</c:v>
                </c:pt>
                <c:pt idx="894">
                  <c:v>1.1507490000000004E-3</c:v>
                </c:pt>
                <c:pt idx="895">
                  <c:v>1.1246590000000005E-3</c:v>
                </c:pt>
                <c:pt idx="896">
                  <c:v>1.0793460000000001E-3</c:v>
                </c:pt>
                <c:pt idx="897">
                  <c:v>9.2693020000000036E-4</c:v>
                </c:pt>
                <c:pt idx="898">
                  <c:v>6.372019000000002E-4</c:v>
                </c:pt>
                <c:pt idx="899">
                  <c:v>4.0239829999999988E-4</c:v>
                </c:pt>
                <c:pt idx="900">
                  <c:v>3.6669720000000015E-4</c:v>
                </c:pt>
                <c:pt idx="901">
                  <c:v>4.8753180000000009E-4</c:v>
                </c:pt>
                <c:pt idx="902">
                  <c:v>6.4955990000000027E-4</c:v>
                </c:pt>
                <c:pt idx="903">
                  <c:v>7.8687190000000027E-4</c:v>
                </c:pt>
                <c:pt idx="904">
                  <c:v>8.4591610000000052E-4</c:v>
                </c:pt>
                <c:pt idx="905">
                  <c:v>8.2257310000000052E-4</c:v>
                </c:pt>
                <c:pt idx="906">
                  <c:v>7.9373750000000048E-4</c:v>
                </c:pt>
                <c:pt idx="907">
                  <c:v>8.3081180000000004E-4</c:v>
                </c:pt>
                <c:pt idx="908">
                  <c:v>8.8024410000000076E-4</c:v>
                </c:pt>
                <c:pt idx="909">
                  <c:v>9.1045270000000042E-4</c:v>
                </c:pt>
                <c:pt idx="910">
                  <c:v>9.6537750000000051E-4</c:v>
                </c:pt>
                <c:pt idx="911">
                  <c:v>9.9833240000000035E-4</c:v>
                </c:pt>
                <c:pt idx="912">
                  <c:v>9.5713880000000023E-4</c:v>
                </c:pt>
                <c:pt idx="913">
                  <c:v>9.8048190000000037E-4</c:v>
                </c:pt>
                <c:pt idx="914">
                  <c:v>1.0903310000000004E-3</c:v>
                </c:pt>
                <c:pt idx="915">
                  <c:v>1.153495E-3</c:v>
                </c:pt>
                <c:pt idx="916">
                  <c:v>1.2029269999999999E-3</c:v>
                </c:pt>
                <c:pt idx="917">
                  <c:v>1.1795840000000004E-3</c:v>
                </c:pt>
                <c:pt idx="918">
                  <c:v>9.5027320000000079E-4</c:v>
                </c:pt>
                <c:pt idx="919">
                  <c:v>7.4293210000000044E-4</c:v>
                </c:pt>
                <c:pt idx="920">
                  <c:v>7.2370840000000024E-4</c:v>
                </c:pt>
                <c:pt idx="921">
                  <c:v>7.800063000000004E-4</c:v>
                </c:pt>
                <c:pt idx="922">
                  <c:v>8.8848280000000028E-4</c:v>
                </c:pt>
                <c:pt idx="923">
                  <c:v>9.708700000000002E-4</c:v>
                </c:pt>
                <c:pt idx="924">
                  <c:v>8.5003550000000024E-4</c:v>
                </c:pt>
                <c:pt idx="925">
                  <c:v>6.9349980000000036E-4</c:v>
                </c:pt>
                <c:pt idx="926">
                  <c:v>6.9212670000000039E-4</c:v>
                </c:pt>
                <c:pt idx="927">
                  <c:v>7.5666330000000029E-4</c:v>
                </c:pt>
                <c:pt idx="928">
                  <c:v>8.5415480000000004E-4</c:v>
                </c:pt>
                <c:pt idx="929">
                  <c:v>9.2830330000000032E-4</c:v>
                </c:pt>
                <c:pt idx="930">
                  <c:v>9.2143770000000012E-4</c:v>
                </c:pt>
                <c:pt idx="931">
                  <c:v>8.9809470000000045E-4</c:v>
                </c:pt>
                <c:pt idx="932">
                  <c:v>9.5301950000000032E-4</c:v>
                </c:pt>
                <c:pt idx="933">
                  <c:v>9.7910870000000004E-4</c:v>
                </c:pt>
                <c:pt idx="934">
                  <c:v>8.7887100000000004E-4</c:v>
                </c:pt>
                <c:pt idx="935">
                  <c:v>6.8251480000000022E-4</c:v>
                </c:pt>
                <c:pt idx="936">
                  <c:v>4.8203930000000024E-4</c:v>
                </c:pt>
                <c:pt idx="937">
                  <c:v>4.2024890000000016E-4</c:v>
                </c:pt>
                <c:pt idx="938">
                  <c:v>5.2048670000000026E-4</c:v>
                </c:pt>
                <c:pt idx="939">
                  <c:v>6.5093310000000027E-4</c:v>
                </c:pt>
                <c:pt idx="940">
                  <c:v>6.3170940000000018E-4</c:v>
                </c:pt>
                <c:pt idx="941">
                  <c:v>4.7517370000000014E-4</c:v>
                </c:pt>
                <c:pt idx="942">
                  <c:v>3.2413050000000012E-4</c:v>
                </c:pt>
                <c:pt idx="943">
                  <c:v>3.1314550000000003E-4</c:v>
                </c:pt>
                <c:pt idx="944">
                  <c:v>4.3809950000000012E-4</c:v>
                </c:pt>
                <c:pt idx="945">
                  <c:v>5.2048670000000026E-4</c:v>
                </c:pt>
                <c:pt idx="946">
                  <c:v>4.3398010000000024E-4</c:v>
                </c:pt>
                <c:pt idx="947">
                  <c:v>2.5272830000000018E-4</c:v>
                </c:pt>
                <c:pt idx="948">
                  <c:v>1.9643030000000012E-4</c:v>
                </c:pt>
                <c:pt idx="949">
                  <c:v>3.5708540000000012E-4</c:v>
                </c:pt>
                <c:pt idx="950">
                  <c:v>5.836502000000003E-4</c:v>
                </c:pt>
                <c:pt idx="951">
                  <c:v>6.6466430000000046E-4</c:v>
                </c:pt>
                <c:pt idx="952">
                  <c:v>5.589340000000003E-4</c:v>
                </c:pt>
                <c:pt idx="953">
                  <c:v>3.6120469999999997E-4</c:v>
                </c:pt>
                <c:pt idx="954">
                  <c:v>2.3762389999999997E-4</c:v>
                </c:pt>
                <c:pt idx="955">
                  <c:v>2.8568309999999999E-4</c:v>
                </c:pt>
                <c:pt idx="956">
                  <c:v>3.5021980000000014E-4</c:v>
                </c:pt>
                <c:pt idx="957">
                  <c:v>3.4472730000000018E-4</c:v>
                </c:pt>
                <c:pt idx="958">
                  <c:v>3.392348E-4</c:v>
                </c:pt>
                <c:pt idx="959">
                  <c:v>3.2687670000000022E-4</c:v>
                </c:pt>
                <c:pt idx="960">
                  <c:v>3.2962300000000019E-4</c:v>
                </c:pt>
                <c:pt idx="961">
                  <c:v>4.2162200000000035E-4</c:v>
                </c:pt>
                <c:pt idx="962">
                  <c:v>5.4794910000000041E-4</c:v>
                </c:pt>
                <c:pt idx="963">
                  <c:v>6.7152990000000044E-4</c:v>
                </c:pt>
                <c:pt idx="964">
                  <c:v>7.9923000000000038E-4</c:v>
                </c:pt>
                <c:pt idx="965">
                  <c:v>7.9511070000000048E-4</c:v>
                </c:pt>
                <c:pt idx="966">
                  <c:v>6.4132120000000032E-4</c:v>
                </c:pt>
                <c:pt idx="967">
                  <c:v>5.3009849999999996E-4</c:v>
                </c:pt>
                <c:pt idx="968">
                  <c:v>5.3696410000000049E-4</c:v>
                </c:pt>
                <c:pt idx="969">
                  <c:v>6.660374000000001E-4</c:v>
                </c:pt>
                <c:pt idx="970">
                  <c:v>8.9122910000000036E-4</c:v>
                </c:pt>
                <c:pt idx="971">
                  <c:v>1.028541E-3</c:v>
                </c:pt>
                <c:pt idx="972">
                  <c:v>9.8322810000000052E-4</c:v>
                </c:pt>
                <c:pt idx="973">
                  <c:v>8.9260220000000033E-4</c:v>
                </c:pt>
                <c:pt idx="974">
                  <c:v>8.6239350000000064E-4</c:v>
                </c:pt>
                <c:pt idx="975">
                  <c:v>8.6925910000000052E-4</c:v>
                </c:pt>
                <c:pt idx="976">
                  <c:v>9.4478070000000034E-4</c:v>
                </c:pt>
                <c:pt idx="977">
                  <c:v>9.8460120000000038E-4</c:v>
                </c:pt>
                <c:pt idx="978">
                  <c:v>9.0221400000000036E-4</c:v>
                </c:pt>
                <c:pt idx="979">
                  <c:v>7.9511070000000048E-4</c:v>
                </c:pt>
                <c:pt idx="980">
                  <c:v>7.0860410000000041E-4</c:v>
                </c:pt>
                <c:pt idx="981">
                  <c:v>6.3994810000000024E-4</c:v>
                </c:pt>
                <c:pt idx="982">
                  <c:v>6.1111260000000023E-4</c:v>
                </c:pt>
                <c:pt idx="983">
                  <c:v>6.1935129999999997E-4</c:v>
                </c:pt>
                <c:pt idx="984">
                  <c:v>6.2759000000000024E-4</c:v>
                </c:pt>
                <c:pt idx="985">
                  <c:v>6.3445560000000001E-4</c:v>
                </c:pt>
                <c:pt idx="986">
                  <c:v>5.4657590000000019E-4</c:v>
                </c:pt>
                <c:pt idx="987">
                  <c:v>3.1314550000000003E-4</c:v>
                </c:pt>
                <c:pt idx="988">
                  <c:v>6.7357070000000045E-5</c:v>
                </c:pt>
                <c:pt idx="989">
                  <c:v>-3.4253810000000028E-5</c:v>
                </c:pt>
                <c:pt idx="990">
                  <c:v>3.7148430000000014E-5</c:v>
                </c:pt>
                <c:pt idx="991">
                  <c:v>2.060422000000001E-4</c:v>
                </c:pt>
                <c:pt idx="992">
                  <c:v>3.4747350000000011E-4</c:v>
                </c:pt>
                <c:pt idx="993">
                  <c:v>3.6395100000000016E-4</c:v>
                </c:pt>
                <c:pt idx="994">
                  <c:v>3.5021980000000014E-4</c:v>
                </c:pt>
              </c:numCache>
            </c:numRef>
          </c:yVal>
          <c:smooth val="1"/>
        </c:ser>
        <c:ser>
          <c:idx val="17"/>
          <c:order val="17"/>
          <c:marker>
            <c:symbol val="none"/>
          </c:marker>
          <c:xVal>
            <c:numRef>
              <c:f>Sheet1!$A$1:$A$995</c:f>
              <c:numCache>
                <c:formatCode>General</c:formatCode>
                <c:ptCount val="995"/>
                <c:pt idx="0">
                  <c:v>7.4850000000000065E-8</c:v>
                </c:pt>
                <c:pt idx="1">
                  <c:v>7.4900000000000069E-8</c:v>
                </c:pt>
                <c:pt idx="2">
                  <c:v>7.4950000000000085E-8</c:v>
                </c:pt>
                <c:pt idx="3">
                  <c:v>7.5000000000000063E-8</c:v>
                </c:pt>
                <c:pt idx="4">
                  <c:v>7.5050000000000053E-8</c:v>
                </c:pt>
                <c:pt idx="5">
                  <c:v>7.5100000000000057E-8</c:v>
                </c:pt>
                <c:pt idx="6">
                  <c:v>7.5150000000000061E-8</c:v>
                </c:pt>
                <c:pt idx="7">
                  <c:v>7.5200000000000051E-8</c:v>
                </c:pt>
                <c:pt idx="8">
                  <c:v>7.5250000000000055E-8</c:v>
                </c:pt>
                <c:pt idx="9">
                  <c:v>7.5300000000000085E-8</c:v>
                </c:pt>
                <c:pt idx="10">
                  <c:v>7.5350000000000049E-8</c:v>
                </c:pt>
                <c:pt idx="11">
                  <c:v>7.540000000000008E-8</c:v>
                </c:pt>
                <c:pt idx="12">
                  <c:v>7.5450000000000057E-8</c:v>
                </c:pt>
                <c:pt idx="13">
                  <c:v>7.5500000000000061E-8</c:v>
                </c:pt>
                <c:pt idx="14">
                  <c:v>7.5550000000000051E-8</c:v>
                </c:pt>
                <c:pt idx="15">
                  <c:v>7.5600000000000055E-8</c:v>
                </c:pt>
                <c:pt idx="16">
                  <c:v>7.5650000000000059E-8</c:v>
                </c:pt>
                <c:pt idx="17">
                  <c:v>7.5700000000000049E-8</c:v>
                </c:pt>
                <c:pt idx="18">
                  <c:v>7.5750000000000079E-8</c:v>
                </c:pt>
                <c:pt idx="19">
                  <c:v>7.5800000000000057E-8</c:v>
                </c:pt>
                <c:pt idx="20">
                  <c:v>7.5850000000000087E-8</c:v>
                </c:pt>
                <c:pt idx="21">
                  <c:v>7.5900000000000064E-8</c:v>
                </c:pt>
                <c:pt idx="22">
                  <c:v>7.5950000000000055E-8</c:v>
                </c:pt>
                <c:pt idx="23">
                  <c:v>7.6000000000000085E-8</c:v>
                </c:pt>
                <c:pt idx="24">
                  <c:v>7.6050000000000062E-8</c:v>
                </c:pt>
                <c:pt idx="25">
                  <c:v>7.6100000000000053E-8</c:v>
                </c:pt>
                <c:pt idx="26">
                  <c:v>7.6150000000000057E-8</c:v>
                </c:pt>
                <c:pt idx="27">
                  <c:v>7.6200000000000047E-8</c:v>
                </c:pt>
                <c:pt idx="28">
                  <c:v>7.6250000000000038E-8</c:v>
                </c:pt>
                <c:pt idx="29">
                  <c:v>7.6300000000000055E-8</c:v>
                </c:pt>
                <c:pt idx="30">
                  <c:v>7.6350000000000085E-8</c:v>
                </c:pt>
                <c:pt idx="31">
                  <c:v>7.6400000000000062E-8</c:v>
                </c:pt>
                <c:pt idx="32">
                  <c:v>7.6450000000000053E-8</c:v>
                </c:pt>
                <c:pt idx="33">
                  <c:v>7.6500000000000056E-8</c:v>
                </c:pt>
                <c:pt idx="34">
                  <c:v>7.655000000000006E-8</c:v>
                </c:pt>
                <c:pt idx="35">
                  <c:v>7.6600000000000051E-8</c:v>
                </c:pt>
                <c:pt idx="36">
                  <c:v>7.6650000000000054E-8</c:v>
                </c:pt>
                <c:pt idx="37">
                  <c:v>7.6700000000000085E-8</c:v>
                </c:pt>
                <c:pt idx="38">
                  <c:v>7.6750000000000062E-8</c:v>
                </c:pt>
                <c:pt idx="39">
                  <c:v>7.6800000000000052E-8</c:v>
                </c:pt>
                <c:pt idx="40">
                  <c:v>7.6850000000000056E-8</c:v>
                </c:pt>
                <c:pt idx="41">
                  <c:v>7.690000000000006E-8</c:v>
                </c:pt>
                <c:pt idx="42">
                  <c:v>7.695000000000005E-8</c:v>
                </c:pt>
                <c:pt idx="43">
                  <c:v>7.7000000000000081E-8</c:v>
                </c:pt>
                <c:pt idx="44">
                  <c:v>7.7050000000000084E-8</c:v>
                </c:pt>
                <c:pt idx="45">
                  <c:v>7.7100000000000088E-8</c:v>
                </c:pt>
                <c:pt idx="46">
                  <c:v>7.7150000000000065E-8</c:v>
                </c:pt>
                <c:pt idx="47">
                  <c:v>7.7200000000000056E-8</c:v>
                </c:pt>
                <c:pt idx="48">
                  <c:v>7.725000000000006E-8</c:v>
                </c:pt>
                <c:pt idx="49">
                  <c:v>7.730000000000005E-8</c:v>
                </c:pt>
                <c:pt idx="50">
                  <c:v>7.7350000000000081E-8</c:v>
                </c:pt>
                <c:pt idx="51">
                  <c:v>7.7400000000000084E-8</c:v>
                </c:pt>
                <c:pt idx="52">
                  <c:v>7.7450000000000088E-8</c:v>
                </c:pt>
                <c:pt idx="53">
                  <c:v>7.7500000000000065E-8</c:v>
                </c:pt>
                <c:pt idx="54">
                  <c:v>7.7550000000000056E-8</c:v>
                </c:pt>
                <c:pt idx="55">
                  <c:v>7.7600000000000086E-8</c:v>
                </c:pt>
                <c:pt idx="56">
                  <c:v>7.765000000000005E-8</c:v>
                </c:pt>
                <c:pt idx="57">
                  <c:v>7.770000000000008E-8</c:v>
                </c:pt>
                <c:pt idx="58">
                  <c:v>7.7750000000000084E-8</c:v>
                </c:pt>
                <c:pt idx="59">
                  <c:v>7.7800000000000088E-8</c:v>
                </c:pt>
                <c:pt idx="60">
                  <c:v>7.7850000000000065E-8</c:v>
                </c:pt>
                <c:pt idx="61">
                  <c:v>7.7900000000000056E-8</c:v>
                </c:pt>
                <c:pt idx="62">
                  <c:v>7.7950000000000086E-8</c:v>
                </c:pt>
                <c:pt idx="63">
                  <c:v>7.8000000000000063E-8</c:v>
                </c:pt>
                <c:pt idx="64">
                  <c:v>7.8050000000000054E-8</c:v>
                </c:pt>
                <c:pt idx="65">
                  <c:v>7.8100000000000071E-8</c:v>
                </c:pt>
                <c:pt idx="66">
                  <c:v>7.8150000000000061E-8</c:v>
                </c:pt>
                <c:pt idx="67">
                  <c:v>7.8200000000000052E-8</c:v>
                </c:pt>
                <c:pt idx="68">
                  <c:v>7.8250000000000055E-8</c:v>
                </c:pt>
                <c:pt idx="69">
                  <c:v>7.8300000000000086E-8</c:v>
                </c:pt>
                <c:pt idx="70">
                  <c:v>7.835000000000005E-8</c:v>
                </c:pt>
                <c:pt idx="71">
                  <c:v>7.8400000000000054E-8</c:v>
                </c:pt>
                <c:pt idx="72">
                  <c:v>7.8450000000000057E-8</c:v>
                </c:pt>
                <c:pt idx="73">
                  <c:v>7.8500000000000061E-8</c:v>
                </c:pt>
                <c:pt idx="74">
                  <c:v>7.8550000000000052E-8</c:v>
                </c:pt>
                <c:pt idx="75">
                  <c:v>7.8600000000000055E-8</c:v>
                </c:pt>
                <c:pt idx="76">
                  <c:v>7.8650000000000059E-8</c:v>
                </c:pt>
                <c:pt idx="77">
                  <c:v>7.870000000000005E-8</c:v>
                </c:pt>
                <c:pt idx="78">
                  <c:v>7.875000000000008E-8</c:v>
                </c:pt>
                <c:pt idx="79">
                  <c:v>7.8800000000000057E-8</c:v>
                </c:pt>
                <c:pt idx="80">
                  <c:v>7.8850000000000087E-8</c:v>
                </c:pt>
                <c:pt idx="81">
                  <c:v>7.8900000000000065E-8</c:v>
                </c:pt>
                <c:pt idx="82">
                  <c:v>7.8950000000000055E-8</c:v>
                </c:pt>
                <c:pt idx="83">
                  <c:v>7.9000000000000085E-8</c:v>
                </c:pt>
                <c:pt idx="84">
                  <c:v>7.9050000000000049E-8</c:v>
                </c:pt>
                <c:pt idx="85">
                  <c:v>7.910000000000008E-8</c:v>
                </c:pt>
                <c:pt idx="86">
                  <c:v>7.9150000000000057E-8</c:v>
                </c:pt>
                <c:pt idx="87">
                  <c:v>7.9200000000000087E-8</c:v>
                </c:pt>
                <c:pt idx="88">
                  <c:v>7.9250000000000064E-8</c:v>
                </c:pt>
                <c:pt idx="89">
                  <c:v>7.9300000000000081E-8</c:v>
                </c:pt>
                <c:pt idx="90">
                  <c:v>7.9350000000000098E-8</c:v>
                </c:pt>
                <c:pt idx="91">
                  <c:v>7.9400000000000076E-8</c:v>
                </c:pt>
                <c:pt idx="92">
                  <c:v>7.9450000000000079E-8</c:v>
                </c:pt>
                <c:pt idx="93">
                  <c:v>7.9500000000000083E-8</c:v>
                </c:pt>
                <c:pt idx="94">
                  <c:v>7.9550000000000087E-8</c:v>
                </c:pt>
                <c:pt idx="95">
                  <c:v>7.9600000000000064E-8</c:v>
                </c:pt>
                <c:pt idx="96">
                  <c:v>7.9650000000000055E-8</c:v>
                </c:pt>
                <c:pt idx="97">
                  <c:v>7.9700000000000098E-8</c:v>
                </c:pt>
                <c:pt idx="98">
                  <c:v>7.9750000000000089E-8</c:v>
                </c:pt>
                <c:pt idx="99">
                  <c:v>7.9800000000000079E-8</c:v>
                </c:pt>
                <c:pt idx="100">
                  <c:v>7.9850000000000083E-8</c:v>
                </c:pt>
                <c:pt idx="101">
                  <c:v>7.9900000000000087E-8</c:v>
                </c:pt>
                <c:pt idx="102">
                  <c:v>7.9950000000000051E-8</c:v>
                </c:pt>
                <c:pt idx="103">
                  <c:v>8.0000000000000068E-8</c:v>
                </c:pt>
                <c:pt idx="104">
                  <c:v>8.0050000000000085E-8</c:v>
                </c:pt>
                <c:pt idx="105">
                  <c:v>8.0100000000000089E-8</c:v>
                </c:pt>
                <c:pt idx="106">
                  <c:v>8.0150000000000092E-8</c:v>
                </c:pt>
                <c:pt idx="107">
                  <c:v>8.020000000000007E-8</c:v>
                </c:pt>
                <c:pt idx="108">
                  <c:v>8.0250000000000073E-8</c:v>
                </c:pt>
                <c:pt idx="109">
                  <c:v>8.0300000000000077E-8</c:v>
                </c:pt>
                <c:pt idx="110">
                  <c:v>8.0350000000000068E-8</c:v>
                </c:pt>
                <c:pt idx="111">
                  <c:v>8.0400000000000058E-8</c:v>
                </c:pt>
                <c:pt idx="112">
                  <c:v>8.0450000000000088E-8</c:v>
                </c:pt>
                <c:pt idx="113">
                  <c:v>8.0500000000000092E-8</c:v>
                </c:pt>
                <c:pt idx="114">
                  <c:v>8.0550000000000109E-8</c:v>
                </c:pt>
                <c:pt idx="115">
                  <c:v>8.0600000000000073E-8</c:v>
                </c:pt>
                <c:pt idx="116">
                  <c:v>8.0650000000000103E-8</c:v>
                </c:pt>
                <c:pt idx="117">
                  <c:v>8.0700000000000081E-8</c:v>
                </c:pt>
                <c:pt idx="118">
                  <c:v>8.0750000000000084E-8</c:v>
                </c:pt>
                <c:pt idx="119">
                  <c:v>8.0800000000000088E-8</c:v>
                </c:pt>
                <c:pt idx="120">
                  <c:v>8.0850000000000092E-8</c:v>
                </c:pt>
                <c:pt idx="121">
                  <c:v>8.0900000000000069E-8</c:v>
                </c:pt>
                <c:pt idx="122">
                  <c:v>8.0950000000000073E-8</c:v>
                </c:pt>
                <c:pt idx="123">
                  <c:v>8.100000000000009E-8</c:v>
                </c:pt>
                <c:pt idx="124">
                  <c:v>8.1050000000000081E-8</c:v>
                </c:pt>
                <c:pt idx="125">
                  <c:v>8.1100000000000071E-8</c:v>
                </c:pt>
                <c:pt idx="126">
                  <c:v>8.1150000000000088E-8</c:v>
                </c:pt>
                <c:pt idx="127">
                  <c:v>8.1200000000000079E-8</c:v>
                </c:pt>
                <c:pt idx="128">
                  <c:v>8.1250000000000069E-8</c:v>
                </c:pt>
                <c:pt idx="129">
                  <c:v>8.1300000000000046E-8</c:v>
                </c:pt>
                <c:pt idx="130">
                  <c:v>8.1350000000000063E-8</c:v>
                </c:pt>
                <c:pt idx="131">
                  <c:v>8.1400000000000041E-8</c:v>
                </c:pt>
                <c:pt idx="132">
                  <c:v>8.1450000000000071E-8</c:v>
                </c:pt>
                <c:pt idx="133">
                  <c:v>8.1500000000000075E-8</c:v>
                </c:pt>
                <c:pt idx="134">
                  <c:v>8.1550000000000105E-8</c:v>
                </c:pt>
                <c:pt idx="135">
                  <c:v>8.1600000000000069E-8</c:v>
                </c:pt>
                <c:pt idx="136">
                  <c:v>8.1650000000000086E-8</c:v>
                </c:pt>
                <c:pt idx="137">
                  <c:v>8.170000000000009E-8</c:v>
                </c:pt>
                <c:pt idx="138">
                  <c:v>8.175000000000008E-8</c:v>
                </c:pt>
                <c:pt idx="139">
                  <c:v>8.1800000000000071E-8</c:v>
                </c:pt>
                <c:pt idx="140">
                  <c:v>8.1850000000000074E-8</c:v>
                </c:pt>
                <c:pt idx="141">
                  <c:v>8.1900000000000078E-8</c:v>
                </c:pt>
                <c:pt idx="142">
                  <c:v>8.1950000000000069E-8</c:v>
                </c:pt>
                <c:pt idx="143">
                  <c:v>8.2000000000000059E-8</c:v>
                </c:pt>
                <c:pt idx="144">
                  <c:v>8.2050000000000076E-8</c:v>
                </c:pt>
                <c:pt idx="145">
                  <c:v>8.210000000000004E-8</c:v>
                </c:pt>
                <c:pt idx="146">
                  <c:v>8.2150000000000071E-8</c:v>
                </c:pt>
                <c:pt idx="147">
                  <c:v>8.2200000000000048E-8</c:v>
                </c:pt>
                <c:pt idx="148">
                  <c:v>8.2250000000000091E-8</c:v>
                </c:pt>
                <c:pt idx="149">
                  <c:v>8.2300000000000055E-8</c:v>
                </c:pt>
                <c:pt idx="150">
                  <c:v>8.2350000000000072E-8</c:v>
                </c:pt>
                <c:pt idx="151">
                  <c:v>8.2400000000000063E-8</c:v>
                </c:pt>
                <c:pt idx="152">
                  <c:v>8.245000000000004E-8</c:v>
                </c:pt>
                <c:pt idx="153">
                  <c:v>8.250000000000007E-8</c:v>
                </c:pt>
                <c:pt idx="154">
                  <c:v>8.2550000000000074E-8</c:v>
                </c:pt>
                <c:pt idx="155">
                  <c:v>8.2600000000000091E-8</c:v>
                </c:pt>
                <c:pt idx="156">
                  <c:v>8.2650000000000082E-8</c:v>
                </c:pt>
                <c:pt idx="157">
                  <c:v>8.2700000000000072E-8</c:v>
                </c:pt>
                <c:pt idx="158">
                  <c:v>8.2750000000000076E-8</c:v>
                </c:pt>
                <c:pt idx="159">
                  <c:v>8.2800000000000053E-8</c:v>
                </c:pt>
                <c:pt idx="160">
                  <c:v>8.285000000000007E-8</c:v>
                </c:pt>
                <c:pt idx="161">
                  <c:v>8.2900000000000061E-8</c:v>
                </c:pt>
                <c:pt idx="162">
                  <c:v>8.2950000000000078E-8</c:v>
                </c:pt>
                <c:pt idx="163">
                  <c:v>8.3000000000000081E-8</c:v>
                </c:pt>
                <c:pt idx="164">
                  <c:v>8.3050000000000085E-8</c:v>
                </c:pt>
                <c:pt idx="165">
                  <c:v>8.3100000000000089E-8</c:v>
                </c:pt>
                <c:pt idx="166">
                  <c:v>8.3150000000000106E-8</c:v>
                </c:pt>
                <c:pt idx="167">
                  <c:v>8.320000000000007E-8</c:v>
                </c:pt>
                <c:pt idx="168">
                  <c:v>8.3250000000000087E-8</c:v>
                </c:pt>
                <c:pt idx="169">
                  <c:v>8.3300000000000091E-8</c:v>
                </c:pt>
                <c:pt idx="170">
                  <c:v>8.3350000000000081E-8</c:v>
                </c:pt>
                <c:pt idx="171">
                  <c:v>8.3400000000000072E-8</c:v>
                </c:pt>
                <c:pt idx="172">
                  <c:v>8.3450000000000102E-8</c:v>
                </c:pt>
                <c:pt idx="173">
                  <c:v>8.3500000000000106E-8</c:v>
                </c:pt>
                <c:pt idx="174">
                  <c:v>8.355000000000011E-8</c:v>
                </c:pt>
                <c:pt idx="175">
                  <c:v>8.3600000000000087E-8</c:v>
                </c:pt>
                <c:pt idx="176">
                  <c:v>8.3650000000000104E-8</c:v>
                </c:pt>
                <c:pt idx="177">
                  <c:v>8.3700000000000081E-8</c:v>
                </c:pt>
                <c:pt idx="178">
                  <c:v>8.3750000000000111E-8</c:v>
                </c:pt>
                <c:pt idx="179">
                  <c:v>8.3800000000000102E-8</c:v>
                </c:pt>
                <c:pt idx="180">
                  <c:v>8.3850000000000106E-8</c:v>
                </c:pt>
                <c:pt idx="181">
                  <c:v>8.3900000000000083E-8</c:v>
                </c:pt>
                <c:pt idx="182">
                  <c:v>8.3950000000000087E-8</c:v>
                </c:pt>
                <c:pt idx="183">
                  <c:v>8.400000000000009E-8</c:v>
                </c:pt>
                <c:pt idx="184">
                  <c:v>8.4050000000000107E-8</c:v>
                </c:pt>
                <c:pt idx="185">
                  <c:v>8.4100000000000071E-8</c:v>
                </c:pt>
                <c:pt idx="186">
                  <c:v>8.4150000000000102E-8</c:v>
                </c:pt>
                <c:pt idx="187">
                  <c:v>8.4200000000000092E-8</c:v>
                </c:pt>
                <c:pt idx="188">
                  <c:v>8.4250000000000083E-8</c:v>
                </c:pt>
                <c:pt idx="189">
                  <c:v>8.4300000000000073E-8</c:v>
                </c:pt>
                <c:pt idx="190">
                  <c:v>8.4350000000000077E-8</c:v>
                </c:pt>
                <c:pt idx="191">
                  <c:v>8.4400000000000054E-8</c:v>
                </c:pt>
                <c:pt idx="192">
                  <c:v>8.4450000000000071E-8</c:v>
                </c:pt>
                <c:pt idx="193">
                  <c:v>8.4500000000000102E-8</c:v>
                </c:pt>
                <c:pt idx="194">
                  <c:v>8.4550000000000145E-8</c:v>
                </c:pt>
                <c:pt idx="195">
                  <c:v>8.4600000000000083E-8</c:v>
                </c:pt>
                <c:pt idx="196">
                  <c:v>8.4650000000000113E-8</c:v>
                </c:pt>
                <c:pt idx="197">
                  <c:v>8.4700000000000103E-8</c:v>
                </c:pt>
                <c:pt idx="198">
                  <c:v>8.4750000000000107E-8</c:v>
                </c:pt>
                <c:pt idx="199">
                  <c:v>8.4800000000000071E-8</c:v>
                </c:pt>
                <c:pt idx="200">
                  <c:v>8.4850000000000101E-8</c:v>
                </c:pt>
                <c:pt idx="201">
                  <c:v>8.4900000000000132E-8</c:v>
                </c:pt>
                <c:pt idx="202">
                  <c:v>8.4950000000000082E-8</c:v>
                </c:pt>
                <c:pt idx="203">
                  <c:v>8.5000000000000073E-8</c:v>
                </c:pt>
                <c:pt idx="204">
                  <c:v>8.5050000000000103E-8</c:v>
                </c:pt>
                <c:pt idx="205">
                  <c:v>8.5100000000000067E-8</c:v>
                </c:pt>
                <c:pt idx="206">
                  <c:v>8.5150000000000084E-8</c:v>
                </c:pt>
                <c:pt idx="207">
                  <c:v>8.5200000000000075E-8</c:v>
                </c:pt>
                <c:pt idx="208">
                  <c:v>8.5250000000000092E-8</c:v>
                </c:pt>
                <c:pt idx="209">
                  <c:v>8.5300000000000069E-8</c:v>
                </c:pt>
                <c:pt idx="210">
                  <c:v>8.5350000000000073E-8</c:v>
                </c:pt>
                <c:pt idx="211">
                  <c:v>8.5400000000000076E-8</c:v>
                </c:pt>
                <c:pt idx="212">
                  <c:v>8.5450000000000067E-8</c:v>
                </c:pt>
                <c:pt idx="213">
                  <c:v>8.5500000000000084E-8</c:v>
                </c:pt>
                <c:pt idx="214">
                  <c:v>8.5550000000000088E-8</c:v>
                </c:pt>
                <c:pt idx="215">
                  <c:v>8.5600000000000118E-8</c:v>
                </c:pt>
                <c:pt idx="216">
                  <c:v>8.5650000000000109E-8</c:v>
                </c:pt>
                <c:pt idx="217">
                  <c:v>8.5700000000000073E-8</c:v>
                </c:pt>
                <c:pt idx="218">
                  <c:v>8.5750000000000103E-8</c:v>
                </c:pt>
                <c:pt idx="219">
                  <c:v>8.580000000000008E-8</c:v>
                </c:pt>
                <c:pt idx="220">
                  <c:v>8.5850000000000084E-8</c:v>
                </c:pt>
                <c:pt idx="221">
                  <c:v>8.5900000000000074E-8</c:v>
                </c:pt>
                <c:pt idx="222">
                  <c:v>8.5950000000000091E-8</c:v>
                </c:pt>
                <c:pt idx="223">
                  <c:v>8.6000000000000069E-8</c:v>
                </c:pt>
                <c:pt idx="224">
                  <c:v>8.6050000000000072E-8</c:v>
                </c:pt>
                <c:pt idx="225">
                  <c:v>8.6100000000000089E-8</c:v>
                </c:pt>
                <c:pt idx="226">
                  <c:v>8.615000000000008E-8</c:v>
                </c:pt>
                <c:pt idx="227">
                  <c:v>8.620000000000007E-8</c:v>
                </c:pt>
                <c:pt idx="228">
                  <c:v>8.6250000000000074E-8</c:v>
                </c:pt>
                <c:pt idx="229">
                  <c:v>8.6300000000000078E-8</c:v>
                </c:pt>
                <c:pt idx="230">
                  <c:v>8.6350000000000068E-8</c:v>
                </c:pt>
                <c:pt idx="231">
                  <c:v>8.6400000000000059E-8</c:v>
                </c:pt>
                <c:pt idx="232">
                  <c:v>8.6450000000000076E-8</c:v>
                </c:pt>
                <c:pt idx="233">
                  <c:v>8.650000000000008E-8</c:v>
                </c:pt>
                <c:pt idx="234">
                  <c:v>8.6550000000000083E-8</c:v>
                </c:pt>
                <c:pt idx="235">
                  <c:v>8.6600000000000074E-8</c:v>
                </c:pt>
                <c:pt idx="236">
                  <c:v>8.6650000000000104E-8</c:v>
                </c:pt>
                <c:pt idx="237">
                  <c:v>8.6700000000000068E-8</c:v>
                </c:pt>
                <c:pt idx="238">
                  <c:v>8.6750000000000085E-8</c:v>
                </c:pt>
                <c:pt idx="239">
                  <c:v>8.6800000000000089E-8</c:v>
                </c:pt>
                <c:pt idx="240">
                  <c:v>8.685000000000008E-8</c:v>
                </c:pt>
                <c:pt idx="241">
                  <c:v>8.690000000000007E-8</c:v>
                </c:pt>
                <c:pt idx="242">
                  <c:v>8.6950000000000074E-8</c:v>
                </c:pt>
                <c:pt idx="243">
                  <c:v>8.7000000000000091E-8</c:v>
                </c:pt>
                <c:pt idx="244">
                  <c:v>8.7050000000000081E-8</c:v>
                </c:pt>
                <c:pt idx="245">
                  <c:v>8.7100000000000059E-8</c:v>
                </c:pt>
                <c:pt idx="246">
                  <c:v>8.7150000000000089E-8</c:v>
                </c:pt>
                <c:pt idx="247">
                  <c:v>8.720000000000004E-8</c:v>
                </c:pt>
                <c:pt idx="248">
                  <c:v>8.725000000000007E-8</c:v>
                </c:pt>
                <c:pt idx="249">
                  <c:v>8.7300000000000047E-8</c:v>
                </c:pt>
                <c:pt idx="250">
                  <c:v>8.7350000000000064E-8</c:v>
                </c:pt>
                <c:pt idx="251">
                  <c:v>8.7400000000000041E-8</c:v>
                </c:pt>
                <c:pt idx="252">
                  <c:v>8.7450000000000072E-8</c:v>
                </c:pt>
                <c:pt idx="253">
                  <c:v>8.7500000000000089E-8</c:v>
                </c:pt>
                <c:pt idx="254">
                  <c:v>8.7550000000000106E-8</c:v>
                </c:pt>
                <c:pt idx="255">
                  <c:v>8.760000000000007E-8</c:v>
                </c:pt>
                <c:pt idx="256">
                  <c:v>8.7650000000000087E-8</c:v>
                </c:pt>
                <c:pt idx="257">
                  <c:v>8.770000000000009E-8</c:v>
                </c:pt>
                <c:pt idx="258">
                  <c:v>8.7750000000000081E-8</c:v>
                </c:pt>
                <c:pt idx="259">
                  <c:v>8.7800000000000072E-8</c:v>
                </c:pt>
                <c:pt idx="260">
                  <c:v>8.7850000000000089E-8</c:v>
                </c:pt>
                <c:pt idx="261">
                  <c:v>8.7900000000000053E-8</c:v>
                </c:pt>
                <c:pt idx="262">
                  <c:v>8.795000000000007E-8</c:v>
                </c:pt>
                <c:pt idx="263">
                  <c:v>8.8000000000000087E-8</c:v>
                </c:pt>
                <c:pt idx="264">
                  <c:v>8.8050000000000104E-8</c:v>
                </c:pt>
                <c:pt idx="265">
                  <c:v>8.8100000000000081E-8</c:v>
                </c:pt>
                <c:pt idx="266">
                  <c:v>8.8150000000000111E-8</c:v>
                </c:pt>
                <c:pt idx="267">
                  <c:v>8.8200000000000102E-8</c:v>
                </c:pt>
                <c:pt idx="268">
                  <c:v>8.8250000000000105E-8</c:v>
                </c:pt>
                <c:pt idx="269">
                  <c:v>8.8300000000000069E-8</c:v>
                </c:pt>
                <c:pt idx="270">
                  <c:v>8.8350000000000086E-8</c:v>
                </c:pt>
                <c:pt idx="271">
                  <c:v>8.840000000000009E-8</c:v>
                </c:pt>
                <c:pt idx="272">
                  <c:v>8.8450000000000081E-8</c:v>
                </c:pt>
                <c:pt idx="273">
                  <c:v>8.8500000000000111E-8</c:v>
                </c:pt>
                <c:pt idx="274">
                  <c:v>8.8550000000000128E-8</c:v>
                </c:pt>
                <c:pt idx="275">
                  <c:v>8.8600000000000145E-8</c:v>
                </c:pt>
                <c:pt idx="276">
                  <c:v>8.8650000000000109E-8</c:v>
                </c:pt>
                <c:pt idx="277">
                  <c:v>8.8700000000000086E-8</c:v>
                </c:pt>
                <c:pt idx="278">
                  <c:v>8.8750000000000116E-8</c:v>
                </c:pt>
                <c:pt idx="279">
                  <c:v>8.880000000000008E-8</c:v>
                </c:pt>
                <c:pt idx="280">
                  <c:v>8.8850000000000111E-8</c:v>
                </c:pt>
                <c:pt idx="281">
                  <c:v>8.8900000000000101E-8</c:v>
                </c:pt>
                <c:pt idx="282">
                  <c:v>8.8950000000000105E-8</c:v>
                </c:pt>
                <c:pt idx="283">
                  <c:v>8.9000000000000082E-8</c:v>
                </c:pt>
                <c:pt idx="284">
                  <c:v>8.9050000000000086E-8</c:v>
                </c:pt>
                <c:pt idx="285">
                  <c:v>8.910000000000009E-8</c:v>
                </c:pt>
                <c:pt idx="286">
                  <c:v>8.9150000000000107E-8</c:v>
                </c:pt>
                <c:pt idx="287">
                  <c:v>8.9200000000000071E-8</c:v>
                </c:pt>
                <c:pt idx="288">
                  <c:v>8.9250000000000088E-8</c:v>
                </c:pt>
                <c:pt idx="289">
                  <c:v>8.9300000000000105E-8</c:v>
                </c:pt>
                <c:pt idx="290">
                  <c:v>8.9350000000000082E-8</c:v>
                </c:pt>
                <c:pt idx="291">
                  <c:v>8.9400000000000073E-8</c:v>
                </c:pt>
                <c:pt idx="292">
                  <c:v>8.9450000000000076E-8</c:v>
                </c:pt>
                <c:pt idx="293">
                  <c:v>8.9500000000000107E-8</c:v>
                </c:pt>
                <c:pt idx="294">
                  <c:v>8.955000000000011E-8</c:v>
                </c:pt>
                <c:pt idx="295">
                  <c:v>8.9600000000000088E-8</c:v>
                </c:pt>
                <c:pt idx="296">
                  <c:v>8.9650000000000131E-8</c:v>
                </c:pt>
                <c:pt idx="297">
                  <c:v>8.9700000000000082E-8</c:v>
                </c:pt>
                <c:pt idx="298">
                  <c:v>8.9750000000000125E-8</c:v>
                </c:pt>
                <c:pt idx="299">
                  <c:v>8.9800000000000103E-8</c:v>
                </c:pt>
                <c:pt idx="300">
                  <c:v>8.9850000000000106E-8</c:v>
                </c:pt>
                <c:pt idx="301">
                  <c:v>8.9900000000000084E-8</c:v>
                </c:pt>
                <c:pt idx="302">
                  <c:v>8.9950000000000087E-8</c:v>
                </c:pt>
                <c:pt idx="303">
                  <c:v>9.0000000000000104E-8</c:v>
                </c:pt>
                <c:pt idx="304">
                  <c:v>9.0050000000000082E-8</c:v>
                </c:pt>
                <c:pt idx="305">
                  <c:v>9.0100000000000072E-8</c:v>
                </c:pt>
                <c:pt idx="306">
                  <c:v>9.0150000000000102E-8</c:v>
                </c:pt>
                <c:pt idx="307">
                  <c:v>9.0200000000000067E-8</c:v>
                </c:pt>
                <c:pt idx="308">
                  <c:v>9.0250000000000084E-8</c:v>
                </c:pt>
                <c:pt idx="309">
                  <c:v>9.0300000000000074E-8</c:v>
                </c:pt>
                <c:pt idx="310">
                  <c:v>9.0350000000000078E-8</c:v>
                </c:pt>
                <c:pt idx="311">
                  <c:v>9.0400000000000068E-8</c:v>
                </c:pt>
                <c:pt idx="312">
                  <c:v>9.0450000000000072E-8</c:v>
                </c:pt>
                <c:pt idx="313">
                  <c:v>9.0500000000000102E-8</c:v>
                </c:pt>
                <c:pt idx="314">
                  <c:v>9.0550000000000106E-8</c:v>
                </c:pt>
                <c:pt idx="315">
                  <c:v>9.0600000000000083E-8</c:v>
                </c:pt>
                <c:pt idx="316">
                  <c:v>9.0650000000000087E-8</c:v>
                </c:pt>
                <c:pt idx="317">
                  <c:v>9.0700000000000091E-8</c:v>
                </c:pt>
                <c:pt idx="318">
                  <c:v>9.0750000000000108E-8</c:v>
                </c:pt>
                <c:pt idx="319">
                  <c:v>9.0800000000000072E-8</c:v>
                </c:pt>
                <c:pt idx="320">
                  <c:v>9.0850000000000102E-8</c:v>
                </c:pt>
                <c:pt idx="321">
                  <c:v>9.0900000000000079E-8</c:v>
                </c:pt>
                <c:pt idx="322">
                  <c:v>9.0950000000000083E-8</c:v>
                </c:pt>
                <c:pt idx="323">
                  <c:v>9.1000000000000074E-8</c:v>
                </c:pt>
                <c:pt idx="324">
                  <c:v>9.1050000000000104E-8</c:v>
                </c:pt>
                <c:pt idx="325">
                  <c:v>9.1100000000000055E-8</c:v>
                </c:pt>
                <c:pt idx="326">
                  <c:v>9.1150000000000072E-8</c:v>
                </c:pt>
                <c:pt idx="327">
                  <c:v>9.1200000000000089E-8</c:v>
                </c:pt>
                <c:pt idx="328">
                  <c:v>9.1250000000000079E-8</c:v>
                </c:pt>
                <c:pt idx="329">
                  <c:v>9.130000000000007E-8</c:v>
                </c:pt>
                <c:pt idx="330">
                  <c:v>9.1350000000000074E-8</c:v>
                </c:pt>
                <c:pt idx="331">
                  <c:v>9.1400000000000077E-8</c:v>
                </c:pt>
                <c:pt idx="332">
                  <c:v>9.1450000000000068E-8</c:v>
                </c:pt>
                <c:pt idx="333">
                  <c:v>9.1500000000000085E-8</c:v>
                </c:pt>
                <c:pt idx="334">
                  <c:v>9.1550000000000128E-8</c:v>
                </c:pt>
                <c:pt idx="335">
                  <c:v>9.1600000000000092E-8</c:v>
                </c:pt>
                <c:pt idx="336">
                  <c:v>9.1650000000000109E-8</c:v>
                </c:pt>
                <c:pt idx="337">
                  <c:v>9.1700000000000073E-8</c:v>
                </c:pt>
                <c:pt idx="338">
                  <c:v>9.1750000000000104E-8</c:v>
                </c:pt>
                <c:pt idx="339">
                  <c:v>9.1800000000000068E-8</c:v>
                </c:pt>
                <c:pt idx="340">
                  <c:v>9.1850000000000085E-8</c:v>
                </c:pt>
                <c:pt idx="341">
                  <c:v>9.1900000000000088E-8</c:v>
                </c:pt>
                <c:pt idx="342">
                  <c:v>9.1950000000000092E-8</c:v>
                </c:pt>
                <c:pt idx="343">
                  <c:v>9.2000000000000069E-8</c:v>
                </c:pt>
                <c:pt idx="344">
                  <c:v>9.2050000000000073E-8</c:v>
                </c:pt>
                <c:pt idx="345">
                  <c:v>9.210000000000009E-8</c:v>
                </c:pt>
                <c:pt idx="346">
                  <c:v>9.2150000000000081E-8</c:v>
                </c:pt>
                <c:pt idx="347">
                  <c:v>9.2200000000000071E-8</c:v>
                </c:pt>
                <c:pt idx="348">
                  <c:v>9.2250000000000088E-8</c:v>
                </c:pt>
                <c:pt idx="349">
                  <c:v>9.2300000000000079E-8</c:v>
                </c:pt>
                <c:pt idx="350">
                  <c:v>9.2350000000000069E-8</c:v>
                </c:pt>
                <c:pt idx="351">
                  <c:v>9.2400000000000047E-8</c:v>
                </c:pt>
                <c:pt idx="352">
                  <c:v>9.2450000000000064E-8</c:v>
                </c:pt>
                <c:pt idx="353">
                  <c:v>9.2500000000000081E-8</c:v>
                </c:pt>
                <c:pt idx="354">
                  <c:v>9.2550000000000084E-8</c:v>
                </c:pt>
                <c:pt idx="355">
                  <c:v>9.2600000000000088E-8</c:v>
                </c:pt>
                <c:pt idx="356">
                  <c:v>9.2650000000000105E-8</c:v>
                </c:pt>
                <c:pt idx="357">
                  <c:v>9.2700000000000069E-8</c:v>
                </c:pt>
                <c:pt idx="358">
                  <c:v>9.2750000000000086E-8</c:v>
                </c:pt>
                <c:pt idx="359">
                  <c:v>9.280000000000009E-8</c:v>
                </c:pt>
                <c:pt idx="360">
                  <c:v>9.285000000000008E-8</c:v>
                </c:pt>
                <c:pt idx="361">
                  <c:v>9.2900000000000071E-8</c:v>
                </c:pt>
                <c:pt idx="362">
                  <c:v>9.2950000000000075E-8</c:v>
                </c:pt>
                <c:pt idx="363">
                  <c:v>9.3000000000000105E-8</c:v>
                </c:pt>
                <c:pt idx="364">
                  <c:v>9.3050000000000109E-8</c:v>
                </c:pt>
                <c:pt idx="365">
                  <c:v>9.3100000000000086E-8</c:v>
                </c:pt>
                <c:pt idx="366">
                  <c:v>9.3150000000000103E-8</c:v>
                </c:pt>
                <c:pt idx="367">
                  <c:v>9.320000000000008E-8</c:v>
                </c:pt>
                <c:pt idx="368">
                  <c:v>9.325000000000011E-8</c:v>
                </c:pt>
                <c:pt idx="369">
                  <c:v>9.3300000000000074E-8</c:v>
                </c:pt>
                <c:pt idx="370">
                  <c:v>9.3350000000000105E-8</c:v>
                </c:pt>
                <c:pt idx="371">
                  <c:v>9.3400000000000082E-8</c:v>
                </c:pt>
                <c:pt idx="372">
                  <c:v>9.3450000000000086E-8</c:v>
                </c:pt>
                <c:pt idx="373">
                  <c:v>9.3500000000000103E-8</c:v>
                </c:pt>
                <c:pt idx="374">
                  <c:v>9.355000000000012E-8</c:v>
                </c:pt>
                <c:pt idx="375">
                  <c:v>9.360000000000011E-8</c:v>
                </c:pt>
                <c:pt idx="376">
                  <c:v>9.3650000000000114E-8</c:v>
                </c:pt>
                <c:pt idx="377">
                  <c:v>9.3700000000000144E-8</c:v>
                </c:pt>
                <c:pt idx="378">
                  <c:v>9.3750000000000108E-8</c:v>
                </c:pt>
                <c:pt idx="379">
                  <c:v>9.3800000000000086E-8</c:v>
                </c:pt>
                <c:pt idx="380">
                  <c:v>9.3850000000000129E-8</c:v>
                </c:pt>
                <c:pt idx="381">
                  <c:v>9.3900000000000106E-8</c:v>
                </c:pt>
                <c:pt idx="382">
                  <c:v>9.395000000000011E-8</c:v>
                </c:pt>
                <c:pt idx="383">
                  <c:v>9.4000000000000087E-8</c:v>
                </c:pt>
                <c:pt idx="384">
                  <c:v>9.4050000000000104E-8</c:v>
                </c:pt>
                <c:pt idx="385">
                  <c:v>9.4100000000000082E-8</c:v>
                </c:pt>
                <c:pt idx="386">
                  <c:v>9.4150000000000085E-8</c:v>
                </c:pt>
                <c:pt idx="387">
                  <c:v>9.4200000000000089E-8</c:v>
                </c:pt>
                <c:pt idx="388">
                  <c:v>9.4250000000000106E-8</c:v>
                </c:pt>
                <c:pt idx="389">
                  <c:v>9.430000000000007E-8</c:v>
                </c:pt>
                <c:pt idx="390">
                  <c:v>9.4350000000000087E-8</c:v>
                </c:pt>
                <c:pt idx="391">
                  <c:v>9.4400000000000091E-8</c:v>
                </c:pt>
                <c:pt idx="392">
                  <c:v>9.4450000000000081E-8</c:v>
                </c:pt>
                <c:pt idx="393">
                  <c:v>9.4500000000000125E-8</c:v>
                </c:pt>
                <c:pt idx="394">
                  <c:v>9.4550000000000129E-8</c:v>
                </c:pt>
                <c:pt idx="395">
                  <c:v>9.4600000000000106E-8</c:v>
                </c:pt>
                <c:pt idx="396">
                  <c:v>9.465000000000011E-8</c:v>
                </c:pt>
                <c:pt idx="397">
                  <c:v>9.4700000000000087E-8</c:v>
                </c:pt>
                <c:pt idx="398">
                  <c:v>9.4750000000000104E-8</c:v>
                </c:pt>
                <c:pt idx="399">
                  <c:v>9.4800000000000081E-8</c:v>
                </c:pt>
                <c:pt idx="400">
                  <c:v>9.4850000000000125E-8</c:v>
                </c:pt>
                <c:pt idx="401">
                  <c:v>9.4900000000000102E-8</c:v>
                </c:pt>
                <c:pt idx="402">
                  <c:v>9.4950000000000106E-8</c:v>
                </c:pt>
                <c:pt idx="403">
                  <c:v>9.5000000000000083E-8</c:v>
                </c:pt>
                <c:pt idx="404">
                  <c:v>9.5050000000000087E-8</c:v>
                </c:pt>
                <c:pt idx="405">
                  <c:v>9.5100000000000091E-8</c:v>
                </c:pt>
                <c:pt idx="406">
                  <c:v>9.5150000000000081E-8</c:v>
                </c:pt>
                <c:pt idx="407">
                  <c:v>9.5200000000000072E-8</c:v>
                </c:pt>
                <c:pt idx="408">
                  <c:v>9.5250000000000102E-8</c:v>
                </c:pt>
                <c:pt idx="409">
                  <c:v>9.5300000000000092E-8</c:v>
                </c:pt>
                <c:pt idx="410">
                  <c:v>9.5350000000000083E-8</c:v>
                </c:pt>
                <c:pt idx="411">
                  <c:v>9.5400000000000073E-8</c:v>
                </c:pt>
                <c:pt idx="412">
                  <c:v>9.5450000000000077E-8</c:v>
                </c:pt>
                <c:pt idx="413">
                  <c:v>9.5500000000000107E-8</c:v>
                </c:pt>
                <c:pt idx="414">
                  <c:v>9.5550000000000111E-8</c:v>
                </c:pt>
                <c:pt idx="415">
                  <c:v>9.5600000000000102E-8</c:v>
                </c:pt>
                <c:pt idx="416">
                  <c:v>9.5650000000000105E-8</c:v>
                </c:pt>
                <c:pt idx="417">
                  <c:v>9.5700000000000083E-8</c:v>
                </c:pt>
                <c:pt idx="418">
                  <c:v>9.5750000000000086E-8</c:v>
                </c:pt>
                <c:pt idx="419">
                  <c:v>9.580000000000009E-8</c:v>
                </c:pt>
                <c:pt idx="420">
                  <c:v>9.5850000000000107E-8</c:v>
                </c:pt>
                <c:pt idx="421">
                  <c:v>9.5900000000000071E-8</c:v>
                </c:pt>
                <c:pt idx="422">
                  <c:v>9.5950000000000101E-8</c:v>
                </c:pt>
                <c:pt idx="423">
                  <c:v>9.6000000000000132E-8</c:v>
                </c:pt>
                <c:pt idx="424">
                  <c:v>9.6050000000000083E-8</c:v>
                </c:pt>
                <c:pt idx="425">
                  <c:v>9.6100000000000073E-8</c:v>
                </c:pt>
                <c:pt idx="426">
                  <c:v>9.6150000000000103E-8</c:v>
                </c:pt>
                <c:pt idx="427">
                  <c:v>9.6200000000000067E-8</c:v>
                </c:pt>
                <c:pt idx="428">
                  <c:v>9.6250000000000084E-8</c:v>
                </c:pt>
                <c:pt idx="429">
                  <c:v>9.6300000000000075E-8</c:v>
                </c:pt>
                <c:pt idx="430">
                  <c:v>9.6350000000000092E-8</c:v>
                </c:pt>
                <c:pt idx="431">
                  <c:v>9.6400000000000069E-8</c:v>
                </c:pt>
                <c:pt idx="432">
                  <c:v>9.6450000000000073E-8</c:v>
                </c:pt>
                <c:pt idx="433">
                  <c:v>9.6500000000000103E-8</c:v>
                </c:pt>
                <c:pt idx="434">
                  <c:v>9.6550000000000107E-8</c:v>
                </c:pt>
                <c:pt idx="435">
                  <c:v>9.6600000000000084E-8</c:v>
                </c:pt>
                <c:pt idx="436">
                  <c:v>9.6650000000000088E-8</c:v>
                </c:pt>
                <c:pt idx="437">
                  <c:v>9.6700000000000118E-8</c:v>
                </c:pt>
                <c:pt idx="438">
                  <c:v>9.6750000000000109E-8</c:v>
                </c:pt>
                <c:pt idx="439">
                  <c:v>9.6800000000000073E-8</c:v>
                </c:pt>
                <c:pt idx="440">
                  <c:v>9.6850000000000103E-8</c:v>
                </c:pt>
                <c:pt idx="441">
                  <c:v>9.6900000000000067E-8</c:v>
                </c:pt>
                <c:pt idx="442">
                  <c:v>9.6950000000000084E-8</c:v>
                </c:pt>
                <c:pt idx="443">
                  <c:v>9.7000000000000074E-8</c:v>
                </c:pt>
                <c:pt idx="444">
                  <c:v>9.7050000000000091E-8</c:v>
                </c:pt>
                <c:pt idx="445">
                  <c:v>9.7100000000000069E-8</c:v>
                </c:pt>
                <c:pt idx="446">
                  <c:v>9.7150000000000073E-8</c:v>
                </c:pt>
                <c:pt idx="447">
                  <c:v>9.720000000000009E-8</c:v>
                </c:pt>
                <c:pt idx="448">
                  <c:v>9.725000000000008E-8</c:v>
                </c:pt>
                <c:pt idx="449">
                  <c:v>9.7300000000000071E-8</c:v>
                </c:pt>
                <c:pt idx="450">
                  <c:v>9.7350000000000074E-8</c:v>
                </c:pt>
                <c:pt idx="451">
                  <c:v>9.7400000000000078E-8</c:v>
                </c:pt>
                <c:pt idx="452">
                  <c:v>9.7450000000000069E-8</c:v>
                </c:pt>
                <c:pt idx="453">
                  <c:v>9.7500000000000072E-8</c:v>
                </c:pt>
                <c:pt idx="454">
                  <c:v>9.7550000000000103E-8</c:v>
                </c:pt>
                <c:pt idx="455">
                  <c:v>9.760000000000008E-8</c:v>
                </c:pt>
                <c:pt idx="456">
                  <c:v>9.7650000000000084E-8</c:v>
                </c:pt>
                <c:pt idx="457">
                  <c:v>9.7700000000000074E-8</c:v>
                </c:pt>
                <c:pt idx="458">
                  <c:v>9.7750000000000104E-8</c:v>
                </c:pt>
                <c:pt idx="459">
                  <c:v>9.7800000000000068E-8</c:v>
                </c:pt>
                <c:pt idx="460">
                  <c:v>9.7850000000000085E-8</c:v>
                </c:pt>
                <c:pt idx="461">
                  <c:v>9.7900000000000089E-8</c:v>
                </c:pt>
                <c:pt idx="462">
                  <c:v>9.795000000000008E-8</c:v>
                </c:pt>
                <c:pt idx="463">
                  <c:v>9.800000000000011E-8</c:v>
                </c:pt>
                <c:pt idx="464">
                  <c:v>9.8050000000000114E-8</c:v>
                </c:pt>
                <c:pt idx="465">
                  <c:v>9.8100000000000104E-8</c:v>
                </c:pt>
                <c:pt idx="466">
                  <c:v>9.8150000000000108E-8</c:v>
                </c:pt>
                <c:pt idx="467">
                  <c:v>9.8200000000000085E-8</c:v>
                </c:pt>
                <c:pt idx="468">
                  <c:v>9.8250000000000129E-8</c:v>
                </c:pt>
                <c:pt idx="469">
                  <c:v>9.830000000000008E-8</c:v>
                </c:pt>
                <c:pt idx="470">
                  <c:v>9.835000000000011E-8</c:v>
                </c:pt>
                <c:pt idx="471">
                  <c:v>9.8400000000000074E-8</c:v>
                </c:pt>
                <c:pt idx="472">
                  <c:v>9.8450000000000104E-8</c:v>
                </c:pt>
                <c:pt idx="473">
                  <c:v>9.8500000000000108E-8</c:v>
                </c:pt>
                <c:pt idx="474">
                  <c:v>9.8550000000000138E-8</c:v>
                </c:pt>
                <c:pt idx="475">
                  <c:v>9.8600000000000129E-8</c:v>
                </c:pt>
                <c:pt idx="476">
                  <c:v>9.8650000000000119E-8</c:v>
                </c:pt>
                <c:pt idx="477">
                  <c:v>9.870000000000011E-8</c:v>
                </c:pt>
                <c:pt idx="478">
                  <c:v>9.8750000000000113E-8</c:v>
                </c:pt>
                <c:pt idx="479">
                  <c:v>9.8800000000000104E-8</c:v>
                </c:pt>
                <c:pt idx="480">
                  <c:v>9.8850000000000108E-8</c:v>
                </c:pt>
                <c:pt idx="481">
                  <c:v>9.8900000000000085E-8</c:v>
                </c:pt>
                <c:pt idx="482">
                  <c:v>9.8950000000000128E-8</c:v>
                </c:pt>
                <c:pt idx="483">
                  <c:v>9.9000000000000106E-8</c:v>
                </c:pt>
                <c:pt idx="484">
                  <c:v>9.9050000000000109E-8</c:v>
                </c:pt>
                <c:pt idx="485">
                  <c:v>9.9100000000000087E-8</c:v>
                </c:pt>
                <c:pt idx="486">
                  <c:v>9.9150000000000104E-8</c:v>
                </c:pt>
                <c:pt idx="487">
                  <c:v>9.9200000000000081E-8</c:v>
                </c:pt>
                <c:pt idx="488">
                  <c:v>9.9250000000000085E-8</c:v>
                </c:pt>
                <c:pt idx="489">
                  <c:v>9.9300000000000088E-8</c:v>
                </c:pt>
                <c:pt idx="490">
                  <c:v>9.9350000000000105E-8</c:v>
                </c:pt>
                <c:pt idx="491">
                  <c:v>9.940000000000007E-8</c:v>
                </c:pt>
                <c:pt idx="492">
                  <c:v>9.9450000000000087E-8</c:v>
                </c:pt>
                <c:pt idx="493">
                  <c:v>9.9500000000000103E-8</c:v>
                </c:pt>
                <c:pt idx="494">
                  <c:v>9.955000000000012E-8</c:v>
                </c:pt>
                <c:pt idx="495">
                  <c:v>9.9600000000000111E-8</c:v>
                </c:pt>
                <c:pt idx="496">
                  <c:v>9.9650000000000128E-8</c:v>
                </c:pt>
                <c:pt idx="497">
                  <c:v>9.9700000000000145E-8</c:v>
                </c:pt>
                <c:pt idx="498">
                  <c:v>9.9750000000000109E-8</c:v>
                </c:pt>
                <c:pt idx="499">
                  <c:v>9.9800000000000086E-8</c:v>
                </c:pt>
                <c:pt idx="500">
                  <c:v>9.9850000000000103E-8</c:v>
                </c:pt>
                <c:pt idx="501">
                  <c:v>9.9900000000000081E-8</c:v>
                </c:pt>
                <c:pt idx="502">
                  <c:v>9.9950000000000111E-8</c:v>
                </c:pt>
                <c:pt idx="503">
                  <c:v>1.0000000000000009E-7</c:v>
                </c:pt>
                <c:pt idx="504">
                  <c:v>1.0005000000000008E-7</c:v>
                </c:pt>
                <c:pt idx="505">
                  <c:v>1.0010000000000006E-7</c:v>
                </c:pt>
                <c:pt idx="506">
                  <c:v>1.0015000000000005E-7</c:v>
                </c:pt>
                <c:pt idx="507">
                  <c:v>1.0020000000000009E-7</c:v>
                </c:pt>
                <c:pt idx="508">
                  <c:v>1.0025000000000005E-7</c:v>
                </c:pt>
                <c:pt idx="509">
                  <c:v>1.0030000000000004E-7</c:v>
                </c:pt>
                <c:pt idx="510">
                  <c:v>1.0035000000000005E-7</c:v>
                </c:pt>
                <c:pt idx="511">
                  <c:v>1.0040000000000008E-7</c:v>
                </c:pt>
                <c:pt idx="512">
                  <c:v>1.0045000000000006E-7</c:v>
                </c:pt>
                <c:pt idx="513">
                  <c:v>1.0050000000000005E-7</c:v>
                </c:pt>
                <c:pt idx="514">
                  <c:v>1.0055000000000005E-7</c:v>
                </c:pt>
                <c:pt idx="515">
                  <c:v>1.0060000000000008E-7</c:v>
                </c:pt>
                <c:pt idx="516">
                  <c:v>1.0065000000000006E-7</c:v>
                </c:pt>
                <c:pt idx="517">
                  <c:v>1.0070000000000005E-7</c:v>
                </c:pt>
                <c:pt idx="518">
                  <c:v>1.0075000000000005E-7</c:v>
                </c:pt>
                <c:pt idx="519">
                  <c:v>1.0080000000000008E-7</c:v>
                </c:pt>
                <c:pt idx="520">
                  <c:v>1.0085000000000006E-7</c:v>
                </c:pt>
                <c:pt idx="521">
                  <c:v>1.0090000000000005E-7</c:v>
                </c:pt>
                <c:pt idx="522">
                  <c:v>1.0095000000000004E-7</c:v>
                </c:pt>
                <c:pt idx="523">
                  <c:v>1.0100000000000008E-7</c:v>
                </c:pt>
                <c:pt idx="524">
                  <c:v>1.0105000000000006E-7</c:v>
                </c:pt>
                <c:pt idx="525">
                  <c:v>1.0110000000000005E-7</c:v>
                </c:pt>
                <c:pt idx="526">
                  <c:v>1.0115000000000004E-7</c:v>
                </c:pt>
                <c:pt idx="527">
                  <c:v>1.0120000000000009E-7</c:v>
                </c:pt>
                <c:pt idx="528">
                  <c:v>1.0125000000000008E-7</c:v>
                </c:pt>
                <c:pt idx="529">
                  <c:v>1.0130000000000005E-7</c:v>
                </c:pt>
                <c:pt idx="530">
                  <c:v>1.0135000000000004E-7</c:v>
                </c:pt>
                <c:pt idx="531">
                  <c:v>1.0140000000000006E-7</c:v>
                </c:pt>
                <c:pt idx="532">
                  <c:v>1.0145000000000008E-7</c:v>
                </c:pt>
                <c:pt idx="533">
                  <c:v>1.0150000000000006E-7</c:v>
                </c:pt>
                <c:pt idx="534">
                  <c:v>1.0155000000000005E-7</c:v>
                </c:pt>
                <c:pt idx="535">
                  <c:v>1.0160000000000009E-7</c:v>
                </c:pt>
                <c:pt idx="536">
                  <c:v>1.0165000000000008E-7</c:v>
                </c:pt>
                <c:pt idx="537">
                  <c:v>1.0170000000000006E-7</c:v>
                </c:pt>
                <c:pt idx="538">
                  <c:v>1.0175000000000005E-7</c:v>
                </c:pt>
                <c:pt idx="539">
                  <c:v>1.0180000000000009E-7</c:v>
                </c:pt>
                <c:pt idx="540">
                  <c:v>1.0185000000000008E-7</c:v>
                </c:pt>
                <c:pt idx="541">
                  <c:v>1.0190000000000006E-7</c:v>
                </c:pt>
                <c:pt idx="542">
                  <c:v>1.0195000000000005E-7</c:v>
                </c:pt>
                <c:pt idx="543">
                  <c:v>1.0200000000000008E-7</c:v>
                </c:pt>
                <c:pt idx="544">
                  <c:v>1.0205000000000006E-7</c:v>
                </c:pt>
                <c:pt idx="545">
                  <c:v>1.0210000000000005E-7</c:v>
                </c:pt>
                <c:pt idx="546">
                  <c:v>1.0215000000000005E-7</c:v>
                </c:pt>
                <c:pt idx="547">
                  <c:v>1.0220000000000008E-7</c:v>
                </c:pt>
                <c:pt idx="548">
                  <c:v>1.0225000000000006E-7</c:v>
                </c:pt>
                <c:pt idx="549">
                  <c:v>1.0230000000000008E-7</c:v>
                </c:pt>
                <c:pt idx="550">
                  <c:v>1.0235000000000005E-7</c:v>
                </c:pt>
                <c:pt idx="551">
                  <c:v>1.0240000000000008E-7</c:v>
                </c:pt>
                <c:pt idx="552">
                  <c:v>1.0245000000000006E-7</c:v>
                </c:pt>
                <c:pt idx="553">
                  <c:v>1.0250000000000005E-7</c:v>
                </c:pt>
                <c:pt idx="554">
                  <c:v>1.0255000000000004E-7</c:v>
                </c:pt>
                <c:pt idx="555">
                  <c:v>1.0260000000000008E-7</c:v>
                </c:pt>
                <c:pt idx="556">
                  <c:v>1.0265000000000008E-7</c:v>
                </c:pt>
                <c:pt idx="557">
                  <c:v>1.0270000000000005E-7</c:v>
                </c:pt>
                <c:pt idx="558">
                  <c:v>1.0275000000000004E-7</c:v>
                </c:pt>
                <c:pt idx="559">
                  <c:v>1.0280000000000009E-7</c:v>
                </c:pt>
                <c:pt idx="560">
                  <c:v>1.0285000000000008E-7</c:v>
                </c:pt>
                <c:pt idx="561">
                  <c:v>1.0290000000000005E-7</c:v>
                </c:pt>
                <c:pt idx="562">
                  <c:v>1.0295000000000005E-7</c:v>
                </c:pt>
                <c:pt idx="563">
                  <c:v>1.0300000000000009E-7</c:v>
                </c:pt>
                <c:pt idx="564">
                  <c:v>1.0305000000000008E-7</c:v>
                </c:pt>
                <c:pt idx="565">
                  <c:v>1.0310000000000006E-7</c:v>
                </c:pt>
                <c:pt idx="566">
                  <c:v>1.0315000000000005E-7</c:v>
                </c:pt>
                <c:pt idx="567">
                  <c:v>1.0320000000000009E-7</c:v>
                </c:pt>
                <c:pt idx="568">
                  <c:v>1.0325000000000008E-7</c:v>
                </c:pt>
                <c:pt idx="569">
                  <c:v>1.0330000000000006E-7</c:v>
                </c:pt>
                <c:pt idx="570">
                  <c:v>1.0335000000000005E-7</c:v>
                </c:pt>
                <c:pt idx="571">
                  <c:v>1.0340000000000009E-7</c:v>
                </c:pt>
                <c:pt idx="572">
                  <c:v>1.0345000000000008E-7</c:v>
                </c:pt>
                <c:pt idx="573">
                  <c:v>1.0350000000000006E-7</c:v>
                </c:pt>
                <c:pt idx="574">
                  <c:v>1.0355000000000005E-7</c:v>
                </c:pt>
                <c:pt idx="575">
                  <c:v>1.0360000000000009E-7</c:v>
                </c:pt>
                <c:pt idx="576">
                  <c:v>1.0365000000000006E-7</c:v>
                </c:pt>
                <c:pt idx="577">
                  <c:v>1.0370000000000007E-7</c:v>
                </c:pt>
                <c:pt idx="578">
                  <c:v>1.0375000000000005E-7</c:v>
                </c:pt>
                <c:pt idx="579">
                  <c:v>1.0380000000000008E-7</c:v>
                </c:pt>
                <c:pt idx="580">
                  <c:v>1.0385000000000006E-7</c:v>
                </c:pt>
                <c:pt idx="581">
                  <c:v>1.0390000000000008E-7</c:v>
                </c:pt>
                <c:pt idx="582">
                  <c:v>1.0395000000000005E-7</c:v>
                </c:pt>
                <c:pt idx="583">
                  <c:v>1.0400000000000008E-7</c:v>
                </c:pt>
                <c:pt idx="584">
                  <c:v>1.0405000000000009E-7</c:v>
                </c:pt>
                <c:pt idx="585">
                  <c:v>1.0410000000000008E-7</c:v>
                </c:pt>
                <c:pt idx="586">
                  <c:v>1.0415000000000006E-7</c:v>
                </c:pt>
                <c:pt idx="587">
                  <c:v>1.0420000000000009E-7</c:v>
                </c:pt>
                <c:pt idx="588">
                  <c:v>1.0425000000000008E-7</c:v>
                </c:pt>
                <c:pt idx="589">
                  <c:v>1.0430000000000005E-7</c:v>
                </c:pt>
                <c:pt idx="590">
                  <c:v>1.0435000000000004E-7</c:v>
                </c:pt>
                <c:pt idx="591">
                  <c:v>1.0440000000000009E-7</c:v>
                </c:pt>
                <c:pt idx="592">
                  <c:v>1.0445000000000008E-7</c:v>
                </c:pt>
                <c:pt idx="593">
                  <c:v>1.0450000000000006E-7</c:v>
                </c:pt>
                <c:pt idx="594">
                  <c:v>1.0455000000000005E-7</c:v>
                </c:pt>
                <c:pt idx="595">
                  <c:v>1.0460000000000009E-7</c:v>
                </c:pt>
                <c:pt idx="596">
                  <c:v>1.0465000000000008E-7</c:v>
                </c:pt>
                <c:pt idx="597">
                  <c:v>1.0470000000000006E-7</c:v>
                </c:pt>
                <c:pt idx="598">
                  <c:v>1.0475000000000005E-7</c:v>
                </c:pt>
                <c:pt idx="599">
                  <c:v>1.0480000000000009E-7</c:v>
                </c:pt>
                <c:pt idx="600">
                  <c:v>1.0485000000000008E-7</c:v>
                </c:pt>
                <c:pt idx="601">
                  <c:v>1.0490000000000006E-7</c:v>
                </c:pt>
                <c:pt idx="602">
                  <c:v>1.0495000000000005E-7</c:v>
                </c:pt>
                <c:pt idx="603">
                  <c:v>1.0500000000000009E-7</c:v>
                </c:pt>
                <c:pt idx="604">
                  <c:v>1.0505000000000008E-7</c:v>
                </c:pt>
                <c:pt idx="605">
                  <c:v>1.0510000000000006E-7</c:v>
                </c:pt>
                <c:pt idx="606">
                  <c:v>1.0515000000000005E-7</c:v>
                </c:pt>
                <c:pt idx="607">
                  <c:v>1.0520000000000009E-7</c:v>
                </c:pt>
                <c:pt idx="608">
                  <c:v>1.0525000000000009E-7</c:v>
                </c:pt>
                <c:pt idx="609">
                  <c:v>1.0530000000000008E-7</c:v>
                </c:pt>
                <c:pt idx="610">
                  <c:v>1.0535000000000005E-7</c:v>
                </c:pt>
                <c:pt idx="611">
                  <c:v>1.0540000000000008E-7</c:v>
                </c:pt>
                <c:pt idx="612">
                  <c:v>1.0545000000000006E-7</c:v>
                </c:pt>
                <c:pt idx="613">
                  <c:v>1.0550000000000008E-7</c:v>
                </c:pt>
                <c:pt idx="614">
                  <c:v>1.0555000000000006E-7</c:v>
                </c:pt>
                <c:pt idx="615">
                  <c:v>1.0560000000000009E-7</c:v>
                </c:pt>
                <c:pt idx="616">
                  <c:v>1.0565000000000009E-7</c:v>
                </c:pt>
                <c:pt idx="617">
                  <c:v>1.0570000000000008E-7</c:v>
                </c:pt>
                <c:pt idx="618">
                  <c:v>1.0575000000000006E-7</c:v>
                </c:pt>
                <c:pt idx="619">
                  <c:v>1.0580000000000009E-7</c:v>
                </c:pt>
                <c:pt idx="620">
                  <c:v>1.0585000000000009E-7</c:v>
                </c:pt>
                <c:pt idx="621">
                  <c:v>1.0590000000000008E-7</c:v>
                </c:pt>
                <c:pt idx="622">
                  <c:v>1.0595000000000005E-7</c:v>
                </c:pt>
                <c:pt idx="623">
                  <c:v>1.0600000000000009E-7</c:v>
                </c:pt>
                <c:pt idx="624">
                  <c:v>1.0605000000000008E-7</c:v>
                </c:pt>
                <c:pt idx="625">
                  <c:v>1.0610000000000006E-7</c:v>
                </c:pt>
                <c:pt idx="626">
                  <c:v>1.0615000000000005E-7</c:v>
                </c:pt>
                <c:pt idx="627">
                  <c:v>1.0620000000000009E-7</c:v>
                </c:pt>
                <c:pt idx="628">
                  <c:v>1.0625000000000008E-7</c:v>
                </c:pt>
                <c:pt idx="629">
                  <c:v>1.0630000000000006E-7</c:v>
                </c:pt>
                <c:pt idx="630">
                  <c:v>1.0635000000000008E-7</c:v>
                </c:pt>
                <c:pt idx="631">
                  <c:v>1.0640000000000009E-7</c:v>
                </c:pt>
                <c:pt idx="632">
                  <c:v>1.0645000000000008E-7</c:v>
                </c:pt>
                <c:pt idx="633">
                  <c:v>1.0650000000000006E-7</c:v>
                </c:pt>
                <c:pt idx="634">
                  <c:v>1.0655000000000005E-7</c:v>
                </c:pt>
                <c:pt idx="635">
                  <c:v>1.0660000000000009E-7</c:v>
                </c:pt>
                <c:pt idx="636">
                  <c:v>1.0665000000000008E-7</c:v>
                </c:pt>
                <c:pt idx="637">
                  <c:v>1.0670000000000008E-7</c:v>
                </c:pt>
                <c:pt idx="638">
                  <c:v>1.0675000000000005E-7</c:v>
                </c:pt>
                <c:pt idx="639">
                  <c:v>1.068000000000001E-7</c:v>
                </c:pt>
                <c:pt idx="640">
                  <c:v>1.0685000000000009E-7</c:v>
                </c:pt>
                <c:pt idx="641">
                  <c:v>1.0690000000000008E-7</c:v>
                </c:pt>
                <c:pt idx="642">
                  <c:v>1.0695000000000005E-7</c:v>
                </c:pt>
                <c:pt idx="643">
                  <c:v>1.070000000000001E-7</c:v>
                </c:pt>
                <c:pt idx="644">
                  <c:v>1.0705000000000009E-7</c:v>
                </c:pt>
                <c:pt idx="645">
                  <c:v>1.0710000000000008E-7</c:v>
                </c:pt>
                <c:pt idx="646">
                  <c:v>1.0715000000000006E-7</c:v>
                </c:pt>
                <c:pt idx="647">
                  <c:v>1.0720000000000009E-7</c:v>
                </c:pt>
                <c:pt idx="648">
                  <c:v>1.0725000000000009E-7</c:v>
                </c:pt>
                <c:pt idx="649">
                  <c:v>1.0730000000000008E-7</c:v>
                </c:pt>
                <c:pt idx="650">
                  <c:v>1.0735000000000006E-7</c:v>
                </c:pt>
                <c:pt idx="651">
                  <c:v>1.0740000000000009E-7</c:v>
                </c:pt>
                <c:pt idx="652">
                  <c:v>1.0745000000000009E-7</c:v>
                </c:pt>
                <c:pt idx="653">
                  <c:v>1.0750000000000008E-7</c:v>
                </c:pt>
                <c:pt idx="654">
                  <c:v>1.0755000000000006E-7</c:v>
                </c:pt>
                <c:pt idx="655">
                  <c:v>1.0760000000000009E-7</c:v>
                </c:pt>
                <c:pt idx="656">
                  <c:v>1.0765000000000009E-7</c:v>
                </c:pt>
                <c:pt idx="657">
                  <c:v>1.0770000000000006E-7</c:v>
                </c:pt>
                <c:pt idx="658">
                  <c:v>1.0775000000000007E-7</c:v>
                </c:pt>
                <c:pt idx="659">
                  <c:v>1.0780000000000009E-7</c:v>
                </c:pt>
                <c:pt idx="660">
                  <c:v>1.0785000000000008E-7</c:v>
                </c:pt>
                <c:pt idx="661">
                  <c:v>1.0790000000000006E-7</c:v>
                </c:pt>
                <c:pt idx="662">
                  <c:v>1.0795000000000008E-7</c:v>
                </c:pt>
                <c:pt idx="663">
                  <c:v>1.0800000000000009E-7</c:v>
                </c:pt>
                <c:pt idx="664">
                  <c:v>1.0805000000000008E-7</c:v>
                </c:pt>
                <c:pt idx="665">
                  <c:v>1.0810000000000006E-7</c:v>
                </c:pt>
                <c:pt idx="666">
                  <c:v>1.0815000000000008E-7</c:v>
                </c:pt>
                <c:pt idx="667">
                  <c:v>1.0820000000000012E-7</c:v>
                </c:pt>
                <c:pt idx="668">
                  <c:v>1.0825000000000009E-7</c:v>
                </c:pt>
                <c:pt idx="669">
                  <c:v>1.0830000000000008E-7</c:v>
                </c:pt>
                <c:pt idx="670">
                  <c:v>1.0835000000000005E-7</c:v>
                </c:pt>
                <c:pt idx="671">
                  <c:v>1.084000000000001E-7</c:v>
                </c:pt>
                <c:pt idx="672">
                  <c:v>1.0845000000000009E-7</c:v>
                </c:pt>
                <c:pt idx="673">
                  <c:v>1.0850000000000008E-7</c:v>
                </c:pt>
                <c:pt idx="674">
                  <c:v>1.0855000000000006E-7</c:v>
                </c:pt>
                <c:pt idx="675">
                  <c:v>1.086000000000001E-7</c:v>
                </c:pt>
                <c:pt idx="676">
                  <c:v>1.0865000000000009E-7</c:v>
                </c:pt>
                <c:pt idx="677">
                  <c:v>1.0870000000000008E-7</c:v>
                </c:pt>
                <c:pt idx="678">
                  <c:v>1.0875000000000006E-7</c:v>
                </c:pt>
                <c:pt idx="679">
                  <c:v>1.088000000000001E-7</c:v>
                </c:pt>
                <c:pt idx="680">
                  <c:v>1.0885000000000009E-7</c:v>
                </c:pt>
                <c:pt idx="681">
                  <c:v>1.0890000000000008E-7</c:v>
                </c:pt>
                <c:pt idx="682">
                  <c:v>1.0895000000000006E-7</c:v>
                </c:pt>
                <c:pt idx="683">
                  <c:v>1.0900000000000009E-7</c:v>
                </c:pt>
                <c:pt idx="684">
                  <c:v>1.0905000000000009E-7</c:v>
                </c:pt>
                <c:pt idx="685">
                  <c:v>1.0910000000000008E-7</c:v>
                </c:pt>
                <c:pt idx="686">
                  <c:v>1.0915000000000006E-7</c:v>
                </c:pt>
                <c:pt idx="687">
                  <c:v>1.0920000000000009E-7</c:v>
                </c:pt>
                <c:pt idx="688">
                  <c:v>1.0925000000000009E-7</c:v>
                </c:pt>
                <c:pt idx="689">
                  <c:v>1.0930000000000009E-7</c:v>
                </c:pt>
                <c:pt idx="690">
                  <c:v>1.0935000000000008E-7</c:v>
                </c:pt>
                <c:pt idx="691">
                  <c:v>1.0940000000000009E-7</c:v>
                </c:pt>
                <c:pt idx="692">
                  <c:v>1.0945000000000008E-7</c:v>
                </c:pt>
                <c:pt idx="693">
                  <c:v>1.0950000000000006E-7</c:v>
                </c:pt>
                <c:pt idx="694">
                  <c:v>1.0955000000000008E-7</c:v>
                </c:pt>
                <c:pt idx="695">
                  <c:v>1.0960000000000009E-7</c:v>
                </c:pt>
                <c:pt idx="696">
                  <c:v>1.0965000000000009E-7</c:v>
                </c:pt>
                <c:pt idx="697">
                  <c:v>1.0970000000000009E-7</c:v>
                </c:pt>
                <c:pt idx="698">
                  <c:v>1.0975000000000008E-7</c:v>
                </c:pt>
                <c:pt idx="699">
                  <c:v>1.0980000000000012E-7</c:v>
                </c:pt>
                <c:pt idx="700">
                  <c:v>1.0985000000000009E-7</c:v>
                </c:pt>
                <c:pt idx="701">
                  <c:v>1.0990000000000009E-7</c:v>
                </c:pt>
                <c:pt idx="702">
                  <c:v>1.0995000000000005E-7</c:v>
                </c:pt>
                <c:pt idx="703">
                  <c:v>1.100000000000001E-7</c:v>
                </c:pt>
                <c:pt idx="704">
                  <c:v>1.1005000000000009E-7</c:v>
                </c:pt>
                <c:pt idx="705">
                  <c:v>1.1010000000000008E-7</c:v>
                </c:pt>
                <c:pt idx="706">
                  <c:v>1.1015000000000006E-7</c:v>
                </c:pt>
                <c:pt idx="707">
                  <c:v>1.102000000000001E-7</c:v>
                </c:pt>
                <c:pt idx="708">
                  <c:v>1.1025000000000009E-7</c:v>
                </c:pt>
                <c:pt idx="709">
                  <c:v>1.1030000000000008E-7</c:v>
                </c:pt>
                <c:pt idx="710">
                  <c:v>1.1035000000000006E-7</c:v>
                </c:pt>
                <c:pt idx="711">
                  <c:v>1.104000000000001E-7</c:v>
                </c:pt>
                <c:pt idx="712">
                  <c:v>1.1045000000000009E-7</c:v>
                </c:pt>
                <c:pt idx="713">
                  <c:v>1.1050000000000008E-7</c:v>
                </c:pt>
                <c:pt idx="714">
                  <c:v>1.1055000000000006E-7</c:v>
                </c:pt>
                <c:pt idx="715">
                  <c:v>1.1060000000000009E-7</c:v>
                </c:pt>
                <c:pt idx="716">
                  <c:v>1.1065000000000009E-7</c:v>
                </c:pt>
                <c:pt idx="717">
                  <c:v>1.1070000000000008E-7</c:v>
                </c:pt>
                <c:pt idx="718">
                  <c:v>1.1075000000000008E-7</c:v>
                </c:pt>
                <c:pt idx="719">
                  <c:v>1.1080000000000009E-7</c:v>
                </c:pt>
                <c:pt idx="720">
                  <c:v>1.108500000000001E-7</c:v>
                </c:pt>
                <c:pt idx="721">
                  <c:v>1.1090000000000009E-7</c:v>
                </c:pt>
                <c:pt idx="722">
                  <c:v>1.1095000000000008E-7</c:v>
                </c:pt>
                <c:pt idx="723">
                  <c:v>1.1100000000000009E-7</c:v>
                </c:pt>
                <c:pt idx="724">
                  <c:v>1.110500000000001E-7</c:v>
                </c:pt>
                <c:pt idx="725">
                  <c:v>1.1110000000000009E-7</c:v>
                </c:pt>
                <c:pt idx="726">
                  <c:v>1.1115000000000008E-7</c:v>
                </c:pt>
                <c:pt idx="727">
                  <c:v>1.1120000000000012E-7</c:v>
                </c:pt>
                <c:pt idx="728">
                  <c:v>1.1125000000000009E-7</c:v>
                </c:pt>
                <c:pt idx="729">
                  <c:v>1.1130000000000009E-7</c:v>
                </c:pt>
                <c:pt idx="730">
                  <c:v>1.1135000000000008E-7</c:v>
                </c:pt>
                <c:pt idx="731">
                  <c:v>1.1140000000000012E-7</c:v>
                </c:pt>
                <c:pt idx="732">
                  <c:v>1.1145000000000009E-7</c:v>
                </c:pt>
                <c:pt idx="733">
                  <c:v>1.1150000000000009E-7</c:v>
                </c:pt>
                <c:pt idx="734">
                  <c:v>1.1155000000000008E-7</c:v>
                </c:pt>
                <c:pt idx="735">
                  <c:v>1.1160000000000013E-7</c:v>
                </c:pt>
                <c:pt idx="736">
                  <c:v>1.1165000000000009E-7</c:v>
                </c:pt>
                <c:pt idx="737">
                  <c:v>1.1170000000000009E-7</c:v>
                </c:pt>
                <c:pt idx="738">
                  <c:v>1.1175000000000006E-7</c:v>
                </c:pt>
                <c:pt idx="739">
                  <c:v>1.118000000000001E-7</c:v>
                </c:pt>
                <c:pt idx="740">
                  <c:v>1.1185000000000009E-7</c:v>
                </c:pt>
                <c:pt idx="741">
                  <c:v>1.1190000000000008E-7</c:v>
                </c:pt>
                <c:pt idx="742">
                  <c:v>1.1195000000000006E-7</c:v>
                </c:pt>
                <c:pt idx="743">
                  <c:v>1.120000000000001E-7</c:v>
                </c:pt>
                <c:pt idx="744">
                  <c:v>1.1205000000000009E-7</c:v>
                </c:pt>
                <c:pt idx="745">
                  <c:v>1.1210000000000008E-7</c:v>
                </c:pt>
                <c:pt idx="746">
                  <c:v>1.1215000000000006E-7</c:v>
                </c:pt>
                <c:pt idx="747">
                  <c:v>1.122000000000001E-7</c:v>
                </c:pt>
                <c:pt idx="748">
                  <c:v>1.1225000000000012E-7</c:v>
                </c:pt>
                <c:pt idx="749">
                  <c:v>1.1230000000000009E-7</c:v>
                </c:pt>
                <c:pt idx="750">
                  <c:v>1.1235000000000008E-7</c:v>
                </c:pt>
                <c:pt idx="751">
                  <c:v>1.1240000000000009E-7</c:v>
                </c:pt>
                <c:pt idx="752">
                  <c:v>1.124500000000001E-7</c:v>
                </c:pt>
                <c:pt idx="753">
                  <c:v>1.1250000000000009E-7</c:v>
                </c:pt>
                <c:pt idx="754">
                  <c:v>1.1255000000000008E-7</c:v>
                </c:pt>
                <c:pt idx="755">
                  <c:v>1.1260000000000012E-7</c:v>
                </c:pt>
                <c:pt idx="756">
                  <c:v>1.126500000000001E-7</c:v>
                </c:pt>
                <c:pt idx="757">
                  <c:v>1.1270000000000009E-7</c:v>
                </c:pt>
                <c:pt idx="758">
                  <c:v>1.1275000000000008E-7</c:v>
                </c:pt>
                <c:pt idx="759">
                  <c:v>1.1280000000000012E-7</c:v>
                </c:pt>
                <c:pt idx="760">
                  <c:v>1.128500000000001E-7</c:v>
                </c:pt>
                <c:pt idx="761">
                  <c:v>1.1290000000000009E-7</c:v>
                </c:pt>
                <c:pt idx="762">
                  <c:v>1.1295000000000008E-7</c:v>
                </c:pt>
                <c:pt idx="763">
                  <c:v>1.1300000000000013E-7</c:v>
                </c:pt>
                <c:pt idx="764">
                  <c:v>1.1305000000000009E-7</c:v>
                </c:pt>
                <c:pt idx="765">
                  <c:v>1.1310000000000009E-7</c:v>
                </c:pt>
                <c:pt idx="766">
                  <c:v>1.1315000000000008E-7</c:v>
                </c:pt>
                <c:pt idx="767">
                  <c:v>1.1320000000000013E-7</c:v>
                </c:pt>
                <c:pt idx="768">
                  <c:v>1.1325000000000009E-7</c:v>
                </c:pt>
                <c:pt idx="769">
                  <c:v>1.1330000000000009E-7</c:v>
                </c:pt>
                <c:pt idx="770">
                  <c:v>1.1335000000000009E-7</c:v>
                </c:pt>
                <c:pt idx="771">
                  <c:v>1.1340000000000013E-7</c:v>
                </c:pt>
                <c:pt idx="772">
                  <c:v>1.1345000000000009E-7</c:v>
                </c:pt>
                <c:pt idx="773">
                  <c:v>1.1350000000000008E-7</c:v>
                </c:pt>
                <c:pt idx="774">
                  <c:v>1.1355000000000006E-7</c:v>
                </c:pt>
                <c:pt idx="775">
                  <c:v>1.136000000000001E-7</c:v>
                </c:pt>
                <c:pt idx="776">
                  <c:v>1.1365000000000009E-7</c:v>
                </c:pt>
                <c:pt idx="777">
                  <c:v>1.1370000000000009E-7</c:v>
                </c:pt>
                <c:pt idx="778">
                  <c:v>1.1375000000000009E-7</c:v>
                </c:pt>
                <c:pt idx="779">
                  <c:v>1.1380000000000011E-7</c:v>
                </c:pt>
                <c:pt idx="780">
                  <c:v>1.1385000000000012E-7</c:v>
                </c:pt>
                <c:pt idx="781">
                  <c:v>1.1390000000000009E-7</c:v>
                </c:pt>
                <c:pt idx="782">
                  <c:v>1.1395000000000009E-7</c:v>
                </c:pt>
                <c:pt idx="783">
                  <c:v>1.1400000000000011E-7</c:v>
                </c:pt>
                <c:pt idx="784">
                  <c:v>1.140500000000001E-7</c:v>
                </c:pt>
                <c:pt idx="785">
                  <c:v>1.1410000000000009E-7</c:v>
                </c:pt>
                <c:pt idx="786">
                  <c:v>1.1415000000000008E-7</c:v>
                </c:pt>
                <c:pt idx="787">
                  <c:v>1.1420000000000012E-7</c:v>
                </c:pt>
                <c:pt idx="788">
                  <c:v>1.142500000000001E-7</c:v>
                </c:pt>
                <c:pt idx="789">
                  <c:v>1.1430000000000009E-7</c:v>
                </c:pt>
                <c:pt idx="790">
                  <c:v>1.1435000000000008E-7</c:v>
                </c:pt>
                <c:pt idx="791">
                  <c:v>1.1440000000000012E-7</c:v>
                </c:pt>
                <c:pt idx="792">
                  <c:v>1.144500000000001E-7</c:v>
                </c:pt>
                <c:pt idx="793">
                  <c:v>1.1450000000000009E-7</c:v>
                </c:pt>
                <c:pt idx="794">
                  <c:v>1.1455000000000008E-7</c:v>
                </c:pt>
                <c:pt idx="795">
                  <c:v>1.1460000000000013E-7</c:v>
                </c:pt>
                <c:pt idx="796">
                  <c:v>1.1465000000000009E-7</c:v>
                </c:pt>
                <c:pt idx="797">
                  <c:v>1.1470000000000009E-7</c:v>
                </c:pt>
                <c:pt idx="798">
                  <c:v>1.1475000000000008E-7</c:v>
                </c:pt>
                <c:pt idx="799">
                  <c:v>1.1480000000000013E-7</c:v>
                </c:pt>
                <c:pt idx="800">
                  <c:v>1.1485000000000009E-7</c:v>
                </c:pt>
                <c:pt idx="801">
                  <c:v>1.149000000000001E-7</c:v>
                </c:pt>
                <c:pt idx="802">
                  <c:v>1.1495000000000009E-7</c:v>
                </c:pt>
                <c:pt idx="803">
                  <c:v>1.1500000000000013E-7</c:v>
                </c:pt>
                <c:pt idx="804">
                  <c:v>1.1505000000000009E-7</c:v>
                </c:pt>
                <c:pt idx="805">
                  <c:v>1.151000000000001E-7</c:v>
                </c:pt>
                <c:pt idx="806">
                  <c:v>1.1515000000000009E-7</c:v>
                </c:pt>
                <c:pt idx="807">
                  <c:v>1.1520000000000011E-7</c:v>
                </c:pt>
                <c:pt idx="808">
                  <c:v>1.1525000000000012E-7</c:v>
                </c:pt>
                <c:pt idx="809">
                  <c:v>1.1530000000000009E-7</c:v>
                </c:pt>
                <c:pt idx="810">
                  <c:v>1.1535000000000009E-7</c:v>
                </c:pt>
                <c:pt idx="811">
                  <c:v>1.1540000000000011E-7</c:v>
                </c:pt>
                <c:pt idx="812">
                  <c:v>1.1545000000000012E-7</c:v>
                </c:pt>
                <c:pt idx="813">
                  <c:v>1.1550000000000009E-7</c:v>
                </c:pt>
                <c:pt idx="814">
                  <c:v>1.1555000000000009E-7</c:v>
                </c:pt>
                <c:pt idx="815">
                  <c:v>1.1560000000000012E-7</c:v>
                </c:pt>
                <c:pt idx="816">
                  <c:v>1.1565000000000013E-7</c:v>
                </c:pt>
                <c:pt idx="817">
                  <c:v>1.1570000000000009E-7</c:v>
                </c:pt>
                <c:pt idx="818">
                  <c:v>1.1575000000000008E-7</c:v>
                </c:pt>
                <c:pt idx="819">
                  <c:v>1.1580000000000012E-7</c:v>
                </c:pt>
                <c:pt idx="820">
                  <c:v>1.158500000000001E-7</c:v>
                </c:pt>
                <c:pt idx="821">
                  <c:v>1.1590000000000009E-7</c:v>
                </c:pt>
                <c:pt idx="822">
                  <c:v>1.1595000000000008E-7</c:v>
                </c:pt>
                <c:pt idx="823">
                  <c:v>1.1600000000000013E-7</c:v>
                </c:pt>
                <c:pt idx="824">
                  <c:v>1.160500000000001E-7</c:v>
                </c:pt>
                <c:pt idx="825">
                  <c:v>1.1610000000000009E-7</c:v>
                </c:pt>
                <c:pt idx="826">
                  <c:v>1.1615000000000008E-7</c:v>
                </c:pt>
                <c:pt idx="827">
                  <c:v>1.1620000000000013E-7</c:v>
                </c:pt>
                <c:pt idx="828">
                  <c:v>1.162500000000001E-7</c:v>
                </c:pt>
                <c:pt idx="829">
                  <c:v>1.163000000000001E-7</c:v>
                </c:pt>
                <c:pt idx="830">
                  <c:v>1.1635000000000009E-7</c:v>
                </c:pt>
                <c:pt idx="831">
                  <c:v>1.1640000000000013E-7</c:v>
                </c:pt>
                <c:pt idx="832">
                  <c:v>1.1645000000000009E-7</c:v>
                </c:pt>
                <c:pt idx="833">
                  <c:v>1.165000000000001E-7</c:v>
                </c:pt>
                <c:pt idx="834">
                  <c:v>1.1655000000000009E-7</c:v>
                </c:pt>
                <c:pt idx="835">
                  <c:v>1.1660000000000013E-7</c:v>
                </c:pt>
                <c:pt idx="836">
                  <c:v>1.1665000000000012E-7</c:v>
                </c:pt>
                <c:pt idx="837">
                  <c:v>1.167000000000001E-7</c:v>
                </c:pt>
                <c:pt idx="838">
                  <c:v>1.1675000000000009E-7</c:v>
                </c:pt>
                <c:pt idx="839">
                  <c:v>1.1680000000000013E-7</c:v>
                </c:pt>
                <c:pt idx="840">
                  <c:v>1.1685000000000012E-7</c:v>
                </c:pt>
                <c:pt idx="841">
                  <c:v>1.1690000000000009E-7</c:v>
                </c:pt>
                <c:pt idx="842">
                  <c:v>1.1695000000000009E-7</c:v>
                </c:pt>
                <c:pt idx="843">
                  <c:v>1.1700000000000012E-7</c:v>
                </c:pt>
                <c:pt idx="844">
                  <c:v>1.1705000000000012E-7</c:v>
                </c:pt>
                <c:pt idx="845">
                  <c:v>1.1710000000000009E-7</c:v>
                </c:pt>
                <c:pt idx="846">
                  <c:v>1.1715000000000009E-7</c:v>
                </c:pt>
                <c:pt idx="847">
                  <c:v>1.1720000000000012E-7</c:v>
                </c:pt>
                <c:pt idx="848">
                  <c:v>1.1725000000000013E-7</c:v>
                </c:pt>
                <c:pt idx="849">
                  <c:v>1.1730000000000009E-7</c:v>
                </c:pt>
                <c:pt idx="850">
                  <c:v>1.1735000000000009E-7</c:v>
                </c:pt>
                <c:pt idx="851">
                  <c:v>1.1740000000000012E-7</c:v>
                </c:pt>
                <c:pt idx="852">
                  <c:v>1.174500000000001E-7</c:v>
                </c:pt>
                <c:pt idx="853">
                  <c:v>1.1750000000000009E-7</c:v>
                </c:pt>
                <c:pt idx="854">
                  <c:v>1.1755000000000008E-7</c:v>
                </c:pt>
                <c:pt idx="855">
                  <c:v>1.1760000000000013E-7</c:v>
                </c:pt>
                <c:pt idx="856">
                  <c:v>1.176500000000001E-7</c:v>
                </c:pt>
                <c:pt idx="857">
                  <c:v>1.1770000000000009E-7</c:v>
                </c:pt>
                <c:pt idx="858">
                  <c:v>1.1775000000000008E-7</c:v>
                </c:pt>
                <c:pt idx="859">
                  <c:v>1.1780000000000013E-7</c:v>
                </c:pt>
                <c:pt idx="860">
                  <c:v>1.1785000000000011E-7</c:v>
                </c:pt>
                <c:pt idx="861">
                  <c:v>1.1790000000000012E-7</c:v>
                </c:pt>
                <c:pt idx="862">
                  <c:v>1.1795000000000009E-7</c:v>
                </c:pt>
                <c:pt idx="863">
                  <c:v>1.1800000000000013E-7</c:v>
                </c:pt>
                <c:pt idx="864">
                  <c:v>1.1805000000000009E-7</c:v>
                </c:pt>
                <c:pt idx="865">
                  <c:v>1.181000000000001E-7</c:v>
                </c:pt>
                <c:pt idx="866">
                  <c:v>1.1815000000000009E-7</c:v>
                </c:pt>
                <c:pt idx="867">
                  <c:v>1.1820000000000013E-7</c:v>
                </c:pt>
                <c:pt idx="868">
                  <c:v>1.1825000000000012E-7</c:v>
                </c:pt>
                <c:pt idx="869">
                  <c:v>1.183000000000001E-7</c:v>
                </c:pt>
                <c:pt idx="870">
                  <c:v>1.1835000000000009E-7</c:v>
                </c:pt>
                <c:pt idx="871">
                  <c:v>1.1840000000000013E-7</c:v>
                </c:pt>
                <c:pt idx="872">
                  <c:v>1.1845000000000012E-7</c:v>
                </c:pt>
                <c:pt idx="873">
                  <c:v>1.185000000000001E-7</c:v>
                </c:pt>
                <c:pt idx="874">
                  <c:v>1.1855000000000009E-7</c:v>
                </c:pt>
                <c:pt idx="875">
                  <c:v>1.1860000000000014E-7</c:v>
                </c:pt>
                <c:pt idx="876">
                  <c:v>1.1865000000000013E-7</c:v>
                </c:pt>
                <c:pt idx="877">
                  <c:v>1.1870000000000009E-7</c:v>
                </c:pt>
                <c:pt idx="878">
                  <c:v>1.1875000000000009E-7</c:v>
                </c:pt>
                <c:pt idx="879">
                  <c:v>1.1880000000000012E-7</c:v>
                </c:pt>
                <c:pt idx="880">
                  <c:v>1.1885000000000013E-7</c:v>
                </c:pt>
                <c:pt idx="881">
                  <c:v>1.1890000000000009E-7</c:v>
                </c:pt>
                <c:pt idx="882">
                  <c:v>1.189500000000001E-7</c:v>
                </c:pt>
                <c:pt idx="883">
                  <c:v>1.1900000000000013E-7</c:v>
                </c:pt>
                <c:pt idx="884">
                  <c:v>1.1905000000000013E-7</c:v>
                </c:pt>
                <c:pt idx="885">
                  <c:v>1.1910000000000009E-7</c:v>
                </c:pt>
                <c:pt idx="886">
                  <c:v>1.191500000000001E-7</c:v>
                </c:pt>
                <c:pt idx="887">
                  <c:v>1.1920000000000013E-7</c:v>
                </c:pt>
                <c:pt idx="888">
                  <c:v>1.1925000000000012E-7</c:v>
                </c:pt>
                <c:pt idx="889">
                  <c:v>1.1930000000000012E-7</c:v>
                </c:pt>
                <c:pt idx="890">
                  <c:v>1.1935000000000007E-7</c:v>
                </c:pt>
                <c:pt idx="891">
                  <c:v>1.1940000000000016E-7</c:v>
                </c:pt>
                <c:pt idx="892">
                  <c:v>1.1945000000000011E-7</c:v>
                </c:pt>
                <c:pt idx="893">
                  <c:v>1.1950000000000011E-7</c:v>
                </c:pt>
                <c:pt idx="894">
                  <c:v>1.1955000000000006E-7</c:v>
                </c:pt>
                <c:pt idx="895">
                  <c:v>1.1960000000000012E-7</c:v>
                </c:pt>
                <c:pt idx="896">
                  <c:v>1.1965000000000012E-7</c:v>
                </c:pt>
                <c:pt idx="897">
                  <c:v>1.1970000000000007E-7</c:v>
                </c:pt>
                <c:pt idx="898">
                  <c:v>1.197500000000001E-7</c:v>
                </c:pt>
                <c:pt idx="899">
                  <c:v>1.1980000000000011E-7</c:v>
                </c:pt>
                <c:pt idx="900">
                  <c:v>1.1985000000000014E-7</c:v>
                </c:pt>
                <c:pt idx="901">
                  <c:v>1.1990000000000011E-7</c:v>
                </c:pt>
                <c:pt idx="902">
                  <c:v>1.1995000000000009E-7</c:v>
                </c:pt>
                <c:pt idx="903">
                  <c:v>1.2000000000000012E-7</c:v>
                </c:pt>
                <c:pt idx="904">
                  <c:v>1.2005000000000005E-7</c:v>
                </c:pt>
                <c:pt idx="905">
                  <c:v>1.2010000000000005E-7</c:v>
                </c:pt>
                <c:pt idx="906">
                  <c:v>1.2015000000000005E-7</c:v>
                </c:pt>
                <c:pt idx="907">
                  <c:v>1.2020000000000006E-7</c:v>
                </c:pt>
                <c:pt idx="908">
                  <c:v>1.2025000000000006E-7</c:v>
                </c:pt>
                <c:pt idx="909">
                  <c:v>1.2030000000000006E-7</c:v>
                </c:pt>
                <c:pt idx="910">
                  <c:v>1.2035000000000007E-7</c:v>
                </c:pt>
                <c:pt idx="911">
                  <c:v>1.2039999999999999E-7</c:v>
                </c:pt>
                <c:pt idx="912">
                  <c:v>1.2045000000000008E-7</c:v>
                </c:pt>
                <c:pt idx="913">
                  <c:v>1.2050000000000005E-7</c:v>
                </c:pt>
                <c:pt idx="914">
                  <c:v>1.2055000000000006E-7</c:v>
                </c:pt>
                <c:pt idx="915">
                  <c:v>1.2060000000000006E-7</c:v>
                </c:pt>
                <c:pt idx="916">
                  <c:v>1.2065000000000009E-7</c:v>
                </c:pt>
                <c:pt idx="917">
                  <c:v>1.2070000000000007E-7</c:v>
                </c:pt>
                <c:pt idx="918">
                  <c:v>1.2074999999999999E-7</c:v>
                </c:pt>
                <c:pt idx="919">
                  <c:v>1.2080000000000008E-7</c:v>
                </c:pt>
                <c:pt idx="920">
                  <c:v>1.2085000000000005E-7</c:v>
                </c:pt>
                <c:pt idx="921">
                  <c:v>1.2090000000000006E-7</c:v>
                </c:pt>
                <c:pt idx="922">
                  <c:v>1.2095000000000006E-7</c:v>
                </c:pt>
                <c:pt idx="923">
                  <c:v>1.2100000000000009E-7</c:v>
                </c:pt>
                <c:pt idx="924">
                  <c:v>1.2105000000000009E-7</c:v>
                </c:pt>
                <c:pt idx="925">
                  <c:v>1.2110000000000005E-7</c:v>
                </c:pt>
                <c:pt idx="926">
                  <c:v>1.2115000000000005E-7</c:v>
                </c:pt>
                <c:pt idx="927">
                  <c:v>1.2120000000000008E-7</c:v>
                </c:pt>
                <c:pt idx="928">
                  <c:v>1.2125000000000006E-7</c:v>
                </c:pt>
                <c:pt idx="929">
                  <c:v>1.2130000000000006E-7</c:v>
                </c:pt>
                <c:pt idx="930">
                  <c:v>1.2135000000000006E-7</c:v>
                </c:pt>
                <c:pt idx="931">
                  <c:v>1.2140000000000012E-7</c:v>
                </c:pt>
                <c:pt idx="932">
                  <c:v>1.2145000000000007E-7</c:v>
                </c:pt>
                <c:pt idx="933">
                  <c:v>1.2150000000000005E-7</c:v>
                </c:pt>
                <c:pt idx="934">
                  <c:v>1.2155000000000005E-7</c:v>
                </c:pt>
                <c:pt idx="935">
                  <c:v>1.2160000000000011E-7</c:v>
                </c:pt>
                <c:pt idx="936">
                  <c:v>1.2165000000000006E-7</c:v>
                </c:pt>
                <c:pt idx="937">
                  <c:v>1.2170000000000009E-7</c:v>
                </c:pt>
                <c:pt idx="938">
                  <c:v>1.2175000000000001E-7</c:v>
                </c:pt>
                <c:pt idx="939">
                  <c:v>1.2179999999999999E-7</c:v>
                </c:pt>
                <c:pt idx="940">
                  <c:v>1.2185000000000008E-7</c:v>
                </c:pt>
                <c:pt idx="941">
                  <c:v>1.2190000000000005E-7</c:v>
                </c:pt>
                <c:pt idx="942">
                  <c:v>1.2195000000000006E-7</c:v>
                </c:pt>
                <c:pt idx="943">
                  <c:v>1.2200000000000006E-7</c:v>
                </c:pt>
                <c:pt idx="944">
                  <c:v>1.2205000000000009E-7</c:v>
                </c:pt>
                <c:pt idx="945">
                  <c:v>1.2210000000000007E-7</c:v>
                </c:pt>
                <c:pt idx="946">
                  <c:v>1.2215000000000004E-7</c:v>
                </c:pt>
                <c:pt idx="947">
                  <c:v>1.222000000000001E-7</c:v>
                </c:pt>
                <c:pt idx="948">
                  <c:v>1.2225000000000008E-7</c:v>
                </c:pt>
                <c:pt idx="949">
                  <c:v>1.2230000000000006E-7</c:v>
                </c:pt>
                <c:pt idx="950">
                  <c:v>1.2235000000000006E-7</c:v>
                </c:pt>
                <c:pt idx="951">
                  <c:v>1.2240000000000009E-7</c:v>
                </c:pt>
                <c:pt idx="952">
                  <c:v>1.2245000000000009E-7</c:v>
                </c:pt>
                <c:pt idx="953">
                  <c:v>1.2250000000000004E-7</c:v>
                </c:pt>
                <c:pt idx="954">
                  <c:v>1.2255000000000005E-7</c:v>
                </c:pt>
                <c:pt idx="955">
                  <c:v>1.2260000000000008E-7</c:v>
                </c:pt>
                <c:pt idx="956">
                  <c:v>1.2265000000000006E-7</c:v>
                </c:pt>
                <c:pt idx="957">
                  <c:v>1.2270000000000006E-7</c:v>
                </c:pt>
                <c:pt idx="958">
                  <c:v>1.2275000000000006E-7</c:v>
                </c:pt>
                <c:pt idx="959">
                  <c:v>1.2280000000000009E-7</c:v>
                </c:pt>
                <c:pt idx="960">
                  <c:v>1.2285000000000007E-7</c:v>
                </c:pt>
                <c:pt idx="961">
                  <c:v>1.2290000000000005E-7</c:v>
                </c:pt>
                <c:pt idx="962">
                  <c:v>1.2295000000000005E-7</c:v>
                </c:pt>
                <c:pt idx="963">
                  <c:v>1.2300000000000011E-7</c:v>
                </c:pt>
                <c:pt idx="964">
                  <c:v>1.2305000000000006E-7</c:v>
                </c:pt>
                <c:pt idx="965">
                  <c:v>1.2310000000000009E-7</c:v>
                </c:pt>
                <c:pt idx="966">
                  <c:v>1.2315000000000007E-7</c:v>
                </c:pt>
                <c:pt idx="967">
                  <c:v>1.2319999999999999E-7</c:v>
                </c:pt>
                <c:pt idx="968">
                  <c:v>1.2325000000000007E-7</c:v>
                </c:pt>
                <c:pt idx="969">
                  <c:v>1.2330000000000005E-7</c:v>
                </c:pt>
                <c:pt idx="970">
                  <c:v>1.2335000000000006E-7</c:v>
                </c:pt>
                <c:pt idx="971">
                  <c:v>1.2340000000000011E-7</c:v>
                </c:pt>
                <c:pt idx="972">
                  <c:v>1.2345000000000009E-7</c:v>
                </c:pt>
                <c:pt idx="973">
                  <c:v>1.2350000000000007E-7</c:v>
                </c:pt>
                <c:pt idx="974">
                  <c:v>1.2355000000000004E-7</c:v>
                </c:pt>
                <c:pt idx="975">
                  <c:v>1.236000000000001E-7</c:v>
                </c:pt>
                <c:pt idx="976">
                  <c:v>1.2365000000000008E-7</c:v>
                </c:pt>
                <c:pt idx="977">
                  <c:v>1.2370000000000006E-7</c:v>
                </c:pt>
                <c:pt idx="978">
                  <c:v>1.2375000000000006E-7</c:v>
                </c:pt>
                <c:pt idx="979">
                  <c:v>1.2380000000000009E-7</c:v>
                </c:pt>
                <c:pt idx="980">
                  <c:v>1.2385000000000009E-7</c:v>
                </c:pt>
                <c:pt idx="981">
                  <c:v>1.239000000000001E-7</c:v>
                </c:pt>
                <c:pt idx="982">
                  <c:v>1.2395000000000005E-7</c:v>
                </c:pt>
                <c:pt idx="983">
                  <c:v>1.240000000000001E-7</c:v>
                </c:pt>
                <c:pt idx="984">
                  <c:v>1.2405000000000006E-7</c:v>
                </c:pt>
                <c:pt idx="985">
                  <c:v>1.2410000000000006E-7</c:v>
                </c:pt>
                <c:pt idx="986">
                  <c:v>1.2415000000000006E-7</c:v>
                </c:pt>
                <c:pt idx="987">
                  <c:v>1.2420000000000009E-7</c:v>
                </c:pt>
                <c:pt idx="988">
                  <c:v>1.242500000000001E-7</c:v>
                </c:pt>
                <c:pt idx="989">
                  <c:v>1.2430000000000005E-7</c:v>
                </c:pt>
                <c:pt idx="990">
                  <c:v>1.2435000000000005E-7</c:v>
                </c:pt>
                <c:pt idx="991">
                  <c:v>1.2440000000000011E-7</c:v>
                </c:pt>
                <c:pt idx="992">
                  <c:v>1.2445000000000006E-7</c:v>
                </c:pt>
                <c:pt idx="993">
                  <c:v>1.2450000000000009E-7</c:v>
                </c:pt>
                <c:pt idx="994">
                  <c:v>1.2455000000000007E-7</c:v>
                </c:pt>
              </c:numCache>
            </c:numRef>
          </c:xVal>
          <c:yVal>
            <c:numRef>
              <c:f>Sheet1!$S$1:$S$995</c:f>
              <c:numCache>
                <c:formatCode>0.00E+00</c:formatCode>
                <c:ptCount val="995"/>
                <c:pt idx="0">
                  <c:v>1.5777890000000004E-3</c:v>
                </c:pt>
                <c:pt idx="1">
                  <c:v>1.3731940000000001E-3</c:v>
                </c:pt>
                <c:pt idx="2">
                  <c:v>1.3484780000000008E-3</c:v>
                </c:pt>
                <c:pt idx="3">
                  <c:v>1.3622090000000005E-3</c:v>
                </c:pt>
                <c:pt idx="4">
                  <c:v>1.4239999999999995E-3</c:v>
                </c:pt>
                <c:pt idx="5">
                  <c:v>1.5915200000000001E-3</c:v>
                </c:pt>
                <c:pt idx="6">
                  <c:v>1.6917580000000009E-3</c:v>
                </c:pt>
                <c:pt idx="7">
                  <c:v>1.665669E-3</c:v>
                </c:pt>
                <c:pt idx="8">
                  <c:v>1.52973E-3</c:v>
                </c:pt>
                <c:pt idx="9">
                  <c:v>1.2825680000000004E-3</c:v>
                </c:pt>
                <c:pt idx="10">
                  <c:v>1.1905690000000005E-3</c:v>
                </c:pt>
                <c:pt idx="11">
                  <c:v>1.483044E-3</c:v>
                </c:pt>
                <c:pt idx="12">
                  <c:v>1.9059649999999999E-3</c:v>
                </c:pt>
                <c:pt idx="13">
                  <c:v>2.17235E-3</c:v>
                </c:pt>
                <c:pt idx="14">
                  <c:v>2.114679E-3</c:v>
                </c:pt>
                <c:pt idx="15">
                  <c:v>1.7713990000000001E-3</c:v>
                </c:pt>
                <c:pt idx="16">
                  <c:v>1.5201180000000009E-3</c:v>
                </c:pt>
                <c:pt idx="17">
                  <c:v>1.6354600000000005E-3</c:v>
                </c:pt>
                <c:pt idx="18">
                  <c:v>1.9801130000000008E-3</c:v>
                </c:pt>
                <c:pt idx="19">
                  <c:v>2.1737230000000007E-3</c:v>
                </c:pt>
                <c:pt idx="20">
                  <c:v>1.9691280000000001E-3</c:v>
                </c:pt>
                <c:pt idx="21">
                  <c:v>1.4542080000000005E-3</c:v>
                </c:pt>
                <c:pt idx="22">
                  <c:v>1.0463919999999999E-3</c:v>
                </c:pt>
                <c:pt idx="23">
                  <c:v>1.0038249999999996E-3</c:v>
                </c:pt>
                <c:pt idx="24">
                  <c:v>1.3168960000000001E-3</c:v>
                </c:pt>
                <c:pt idx="25">
                  <c:v>1.6972500000000008E-3</c:v>
                </c:pt>
                <c:pt idx="26">
                  <c:v>1.8579060000000001E-3</c:v>
                </c:pt>
                <c:pt idx="27">
                  <c:v>1.7961150000000009E-3</c:v>
                </c:pt>
                <c:pt idx="28">
                  <c:v>1.6917580000000009E-3</c:v>
                </c:pt>
                <c:pt idx="29">
                  <c:v>1.6958770000000004E-3</c:v>
                </c:pt>
                <c:pt idx="30">
                  <c:v>1.8304430000000008E-3</c:v>
                </c:pt>
                <c:pt idx="31">
                  <c:v>2.0103220000000002E-3</c:v>
                </c:pt>
                <c:pt idx="32">
                  <c:v>2.050142E-3</c:v>
                </c:pt>
                <c:pt idx="33">
                  <c:v>1.959516000000001E-3</c:v>
                </c:pt>
                <c:pt idx="34">
                  <c:v>1.8688900000000004E-3</c:v>
                </c:pt>
                <c:pt idx="35">
                  <c:v>1.8551590000000005E-3</c:v>
                </c:pt>
                <c:pt idx="36">
                  <c:v>1.988352000000001E-3</c:v>
                </c:pt>
                <c:pt idx="37">
                  <c:v>2.155873E-3</c:v>
                </c:pt>
                <c:pt idx="38">
                  <c:v>2.129783000000001E-3</c:v>
                </c:pt>
                <c:pt idx="39">
                  <c:v>1.9032180000000008E-3</c:v>
                </c:pt>
                <c:pt idx="40">
                  <c:v>1.6505640000000004E-3</c:v>
                </c:pt>
                <c:pt idx="41">
                  <c:v>1.4967750000000005E-3</c:v>
                </c:pt>
                <c:pt idx="42">
                  <c:v>1.5654310000000004E-3</c:v>
                </c:pt>
                <c:pt idx="43">
                  <c:v>1.7741450000000008E-3</c:v>
                </c:pt>
                <c:pt idx="44">
                  <c:v>1.8043540000000009E-3</c:v>
                </c:pt>
                <c:pt idx="45">
                  <c:v>1.6409530000000006E-3</c:v>
                </c:pt>
                <c:pt idx="46">
                  <c:v>1.417134E-3</c:v>
                </c:pt>
                <c:pt idx="47">
                  <c:v>1.2372550000000005E-3</c:v>
                </c:pt>
                <c:pt idx="48">
                  <c:v>1.3306270000000005E-3</c:v>
                </c:pt>
                <c:pt idx="49">
                  <c:v>1.6642960000000004E-3</c:v>
                </c:pt>
                <c:pt idx="50">
                  <c:v>1.9142030000000008E-3</c:v>
                </c:pt>
                <c:pt idx="51">
                  <c:v>2.0048290000000009E-3</c:v>
                </c:pt>
                <c:pt idx="52">
                  <c:v>1.8936070000000005E-3</c:v>
                </c:pt>
                <c:pt idx="53">
                  <c:v>1.6313410000000001E-3</c:v>
                </c:pt>
                <c:pt idx="54">
                  <c:v>1.5434610000000001E-3</c:v>
                </c:pt>
                <c:pt idx="55">
                  <c:v>1.7041160000000005E-3</c:v>
                </c:pt>
                <c:pt idx="56">
                  <c:v>1.8785020000000009E-3</c:v>
                </c:pt>
                <c:pt idx="57">
                  <c:v>1.8771290000000004E-3</c:v>
                </c:pt>
                <c:pt idx="58">
                  <c:v>1.6025050000000006E-3</c:v>
                </c:pt>
                <c:pt idx="59">
                  <c:v>1.1466290000000001E-3</c:v>
                </c:pt>
                <c:pt idx="60">
                  <c:v>8.7612470000000028E-4</c:v>
                </c:pt>
                <c:pt idx="61">
                  <c:v>9.2418390000000006E-4</c:v>
                </c:pt>
                <c:pt idx="62">
                  <c:v>1.1356440000000001E-3</c:v>
                </c:pt>
                <c:pt idx="63">
                  <c:v>1.2647180000000004E-3</c:v>
                </c:pt>
                <c:pt idx="64">
                  <c:v>1.2056739999999999E-3</c:v>
                </c:pt>
                <c:pt idx="65">
                  <c:v>1.1081820000000005E-3</c:v>
                </c:pt>
                <c:pt idx="66">
                  <c:v>1.0971970000000001E-3</c:v>
                </c:pt>
                <c:pt idx="67">
                  <c:v>1.1740920000000005E-3</c:v>
                </c:pt>
                <c:pt idx="68">
                  <c:v>1.283941E-3</c:v>
                </c:pt>
                <c:pt idx="69">
                  <c:v>1.3498510000000004E-3</c:v>
                </c:pt>
                <c:pt idx="70">
                  <c:v>1.359463E-3</c:v>
                </c:pt>
                <c:pt idx="71">
                  <c:v>1.4088950000000001E-3</c:v>
                </c:pt>
                <c:pt idx="72">
                  <c:v>1.444596E-3</c:v>
                </c:pt>
                <c:pt idx="73">
                  <c:v>1.3635820000000003E-3</c:v>
                </c:pt>
                <c:pt idx="74">
                  <c:v>1.2729560000000004E-3</c:v>
                </c:pt>
                <c:pt idx="75">
                  <c:v>1.2715830000000004E-3</c:v>
                </c:pt>
                <c:pt idx="76">
                  <c:v>1.2990460000000001E-3</c:v>
                </c:pt>
                <c:pt idx="77">
                  <c:v>1.2811949999999999E-3</c:v>
                </c:pt>
                <c:pt idx="78">
                  <c:v>1.1768380000000001E-3</c:v>
                </c:pt>
                <c:pt idx="79">
                  <c:v>1.0532570000000006E-3</c:v>
                </c:pt>
                <c:pt idx="80">
                  <c:v>1.1081820000000005E-3</c:v>
                </c:pt>
                <c:pt idx="81">
                  <c:v>1.428119E-3</c:v>
                </c:pt>
                <c:pt idx="82">
                  <c:v>1.813966E-3</c:v>
                </c:pt>
                <c:pt idx="83">
                  <c:v>1.9746210000000011E-3</c:v>
                </c:pt>
                <c:pt idx="84">
                  <c:v>1.8936070000000005E-3</c:v>
                </c:pt>
                <c:pt idx="85">
                  <c:v>1.7343250000000001E-3</c:v>
                </c:pt>
                <c:pt idx="86">
                  <c:v>1.6052510000000005E-3</c:v>
                </c:pt>
                <c:pt idx="87">
                  <c:v>1.5819080000000001E-3</c:v>
                </c:pt>
                <c:pt idx="88">
                  <c:v>1.6395790000000004E-3</c:v>
                </c:pt>
                <c:pt idx="89">
                  <c:v>1.6560570000000014E-3</c:v>
                </c:pt>
                <c:pt idx="90">
                  <c:v>1.607998E-3</c:v>
                </c:pt>
                <c:pt idx="91">
                  <c:v>1.5544460000000006E-3</c:v>
                </c:pt>
                <c:pt idx="92">
                  <c:v>1.4651930000000001E-3</c:v>
                </c:pt>
                <c:pt idx="93">
                  <c:v>1.3251350000000001E-3</c:v>
                </c:pt>
                <c:pt idx="94">
                  <c:v>1.3004190000000001E-3</c:v>
                </c:pt>
                <c:pt idx="95">
                  <c:v>1.4404770000000003E-3</c:v>
                </c:pt>
                <c:pt idx="96">
                  <c:v>1.6505640000000004E-3</c:v>
                </c:pt>
                <c:pt idx="97">
                  <c:v>1.8222040000000004E-3</c:v>
                </c:pt>
                <c:pt idx="98">
                  <c:v>1.8304430000000008E-3</c:v>
                </c:pt>
                <c:pt idx="99">
                  <c:v>1.6986240000000001E-3</c:v>
                </c:pt>
                <c:pt idx="100">
                  <c:v>1.5613120000000005E-3</c:v>
                </c:pt>
                <c:pt idx="101">
                  <c:v>1.5187449999999999E-3</c:v>
                </c:pt>
                <c:pt idx="102">
                  <c:v>1.5242370000000003E-3</c:v>
                </c:pt>
                <c:pt idx="103">
                  <c:v>1.4706860000000001E-3</c:v>
                </c:pt>
                <c:pt idx="104">
                  <c:v>1.3086580000000005E-3</c:v>
                </c:pt>
                <c:pt idx="105">
                  <c:v>1.1740920000000005E-3</c:v>
                </c:pt>
                <c:pt idx="106">
                  <c:v>1.1466290000000001E-3</c:v>
                </c:pt>
                <c:pt idx="107">
                  <c:v>1.1782110000000008E-3</c:v>
                </c:pt>
                <c:pt idx="108">
                  <c:v>1.2221510000000001E-3</c:v>
                </c:pt>
                <c:pt idx="109">
                  <c:v>1.1672260000000004E-3</c:v>
                </c:pt>
                <c:pt idx="110">
                  <c:v>1.0560030000000005E-3</c:v>
                </c:pt>
                <c:pt idx="111">
                  <c:v>1.1177939999999999E-3</c:v>
                </c:pt>
                <c:pt idx="112">
                  <c:v>1.3882980000000005E-3</c:v>
                </c:pt>
                <c:pt idx="113">
                  <c:v>1.7398170000000005E-3</c:v>
                </c:pt>
                <c:pt idx="114">
                  <c:v>2.0611270000000011E-3</c:v>
                </c:pt>
                <c:pt idx="115">
                  <c:v>2.1091860000000012E-3</c:v>
                </c:pt>
                <c:pt idx="116">
                  <c:v>1.8565320000000004E-3</c:v>
                </c:pt>
                <c:pt idx="117">
                  <c:v>1.5311030000000005E-3</c:v>
                </c:pt>
                <c:pt idx="118">
                  <c:v>1.2139119999999999E-3</c:v>
                </c:pt>
                <c:pt idx="119">
                  <c:v>1.027168E-3</c:v>
                </c:pt>
                <c:pt idx="120">
                  <c:v>1.106809E-3</c:v>
                </c:pt>
                <c:pt idx="121">
                  <c:v>1.2962990000000001E-3</c:v>
                </c:pt>
                <c:pt idx="122">
                  <c:v>1.4542080000000005E-3</c:v>
                </c:pt>
                <c:pt idx="123">
                  <c:v>1.5407150000000004E-3</c:v>
                </c:pt>
                <c:pt idx="124">
                  <c:v>1.4349849999999999E-3</c:v>
                </c:pt>
                <c:pt idx="125">
                  <c:v>1.2029269999999999E-3</c:v>
                </c:pt>
                <c:pt idx="126">
                  <c:v>1.0024520000000005E-3</c:v>
                </c:pt>
                <c:pt idx="127">
                  <c:v>9.7498940000000035E-4</c:v>
                </c:pt>
                <c:pt idx="128">
                  <c:v>1.1658530000000001E-3</c:v>
                </c:pt>
                <c:pt idx="129">
                  <c:v>1.44597E-3</c:v>
                </c:pt>
                <c:pt idx="130">
                  <c:v>1.6491910000000004E-3</c:v>
                </c:pt>
                <c:pt idx="131">
                  <c:v>1.6176100000000004E-3</c:v>
                </c:pt>
                <c:pt idx="132">
                  <c:v>1.3443590000000005E-3</c:v>
                </c:pt>
                <c:pt idx="133">
                  <c:v>1.1301520000000006E-3</c:v>
                </c:pt>
                <c:pt idx="134">
                  <c:v>1.1438830000000005E-3</c:v>
                </c:pt>
                <c:pt idx="135">
                  <c:v>1.3388660000000004E-3</c:v>
                </c:pt>
                <c:pt idx="136">
                  <c:v>1.6423260000000004E-3</c:v>
                </c:pt>
                <c:pt idx="137">
                  <c:v>1.8908600000000005E-3</c:v>
                </c:pt>
                <c:pt idx="138">
                  <c:v>2.0144410000000001E-3</c:v>
                </c:pt>
                <c:pt idx="139">
                  <c:v>2.117425E-3</c:v>
                </c:pt>
                <c:pt idx="140">
                  <c:v>2.1256640000000002E-3</c:v>
                </c:pt>
                <c:pt idx="141">
                  <c:v>1.984233000000001E-3</c:v>
                </c:pt>
                <c:pt idx="142">
                  <c:v>1.7343250000000001E-3</c:v>
                </c:pt>
                <c:pt idx="143">
                  <c:v>1.4020300000000001E-3</c:v>
                </c:pt>
                <c:pt idx="144">
                  <c:v>1.1809570000000009E-3</c:v>
                </c:pt>
                <c:pt idx="145">
                  <c:v>1.1425100000000004E-3</c:v>
                </c:pt>
                <c:pt idx="146">
                  <c:v>1.2111659999999998E-3</c:v>
                </c:pt>
                <c:pt idx="147">
                  <c:v>1.3498510000000004E-3</c:v>
                </c:pt>
                <c:pt idx="148">
                  <c:v>1.5187449999999999E-3</c:v>
                </c:pt>
                <c:pt idx="149">
                  <c:v>1.6066250000000004E-3</c:v>
                </c:pt>
                <c:pt idx="150">
                  <c:v>1.6546840000000004E-3</c:v>
                </c:pt>
                <c:pt idx="151">
                  <c:v>1.6395790000000004E-3</c:v>
                </c:pt>
                <c:pt idx="152">
                  <c:v>1.5462070000000008E-3</c:v>
                </c:pt>
                <c:pt idx="153">
                  <c:v>1.4542080000000005E-3</c:v>
                </c:pt>
                <c:pt idx="154">
                  <c:v>1.3924180000000005E-3</c:v>
                </c:pt>
                <c:pt idx="155">
                  <c:v>1.3855520000000008E-3</c:v>
                </c:pt>
                <c:pt idx="156">
                  <c:v>1.4116420000000001E-3</c:v>
                </c:pt>
                <c:pt idx="157">
                  <c:v>1.4404770000000003E-3</c:v>
                </c:pt>
                <c:pt idx="158">
                  <c:v>1.478924E-3</c:v>
                </c:pt>
                <c:pt idx="159">
                  <c:v>1.503641E-3</c:v>
                </c:pt>
                <c:pt idx="160">
                  <c:v>1.4954020000000001E-3</c:v>
                </c:pt>
                <c:pt idx="161">
                  <c:v>1.4706860000000001E-3</c:v>
                </c:pt>
                <c:pt idx="162">
                  <c:v>1.3924180000000005E-3</c:v>
                </c:pt>
                <c:pt idx="163">
                  <c:v>1.3320010000000004E-3</c:v>
                </c:pt>
                <c:pt idx="164">
                  <c:v>1.3649550000000006E-3</c:v>
                </c:pt>
                <c:pt idx="165">
                  <c:v>1.4610739999999999E-3</c:v>
                </c:pt>
                <c:pt idx="166">
                  <c:v>1.6244750000000009E-3</c:v>
                </c:pt>
                <c:pt idx="167">
                  <c:v>1.7617870000000003E-3</c:v>
                </c:pt>
                <c:pt idx="168">
                  <c:v>1.7947420000000009E-3</c:v>
                </c:pt>
                <c:pt idx="169">
                  <c:v>1.8428010000000005E-3</c:v>
                </c:pt>
                <c:pt idx="170">
                  <c:v>1.8881140000000008E-3</c:v>
                </c:pt>
                <c:pt idx="171">
                  <c:v>1.8304430000000008E-3</c:v>
                </c:pt>
                <c:pt idx="172">
                  <c:v>1.7453099999999999E-3</c:v>
                </c:pt>
                <c:pt idx="173">
                  <c:v>1.6464450000000009E-3</c:v>
                </c:pt>
                <c:pt idx="174">
                  <c:v>1.5668040000000004E-3</c:v>
                </c:pt>
                <c:pt idx="175">
                  <c:v>1.6999970000000004E-3</c:v>
                </c:pt>
                <c:pt idx="176">
                  <c:v>2.0048290000000009E-3</c:v>
                </c:pt>
                <c:pt idx="177">
                  <c:v>2.2410059999999998E-3</c:v>
                </c:pt>
                <c:pt idx="178">
                  <c:v>2.3412440000000001E-3</c:v>
                </c:pt>
                <c:pt idx="179">
                  <c:v>2.3082889999999998E-3</c:v>
                </c:pt>
                <c:pt idx="180">
                  <c:v>2.1476340000000011E-3</c:v>
                </c:pt>
                <c:pt idx="181">
                  <c:v>1.9897249999999999E-3</c:v>
                </c:pt>
                <c:pt idx="182">
                  <c:v>1.9636360000000008E-3</c:v>
                </c:pt>
                <c:pt idx="183">
                  <c:v>1.9856060000000009E-3</c:v>
                </c:pt>
                <c:pt idx="184">
                  <c:v>1.9677550000000007E-3</c:v>
                </c:pt>
                <c:pt idx="185">
                  <c:v>1.9526510000000012E-3</c:v>
                </c:pt>
                <c:pt idx="186">
                  <c:v>1.9100840000000009E-3</c:v>
                </c:pt>
                <c:pt idx="187">
                  <c:v>1.8043540000000009E-3</c:v>
                </c:pt>
                <c:pt idx="188">
                  <c:v>1.7329520000000005E-3</c:v>
                </c:pt>
                <c:pt idx="189">
                  <c:v>1.6299680000000001E-3</c:v>
                </c:pt>
                <c:pt idx="190">
                  <c:v>1.4239999999999995E-3</c:v>
                </c:pt>
                <c:pt idx="191">
                  <c:v>1.2715830000000004E-3</c:v>
                </c:pt>
                <c:pt idx="192">
                  <c:v>1.3045380000000005E-3</c:v>
                </c:pt>
                <c:pt idx="193">
                  <c:v>1.4981480000000008E-3</c:v>
                </c:pt>
                <c:pt idx="194">
                  <c:v>1.7645330000000004E-3</c:v>
                </c:pt>
                <c:pt idx="195">
                  <c:v>1.9553970000000011E-3</c:v>
                </c:pt>
                <c:pt idx="196">
                  <c:v>1.8785020000000009E-3</c:v>
                </c:pt>
                <c:pt idx="197">
                  <c:v>1.6368330000000005E-3</c:v>
                </c:pt>
                <c:pt idx="198">
                  <c:v>1.46382E-3</c:v>
                </c:pt>
                <c:pt idx="199">
                  <c:v>1.3924180000000005E-3</c:v>
                </c:pt>
                <c:pt idx="200">
                  <c:v>1.3979100000000005E-3</c:v>
                </c:pt>
                <c:pt idx="201">
                  <c:v>1.46382E-3</c:v>
                </c:pt>
                <c:pt idx="202">
                  <c:v>1.4308649999999999E-3</c:v>
                </c:pt>
                <c:pt idx="203">
                  <c:v>1.2413750000000001E-3</c:v>
                </c:pt>
                <c:pt idx="204">
                  <c:v>1.0642420000000008E-3</c:v>
                </c:pt>
                <c:pt idx="205">
                  <c:v>1.0134370000000001E-3</c:v>
                </c:pt>
                <c:pt idx="206">
                  <c:v>1.1699720000000005E-3</c:v>
                </c:pt>
                <c:pt idx="207">
                  <c:v>1.5558190000000004E-3</c:v>
                </c:pt>
                <c:pt idx="208">
                  <c:v>1.9444120000000013E-3</c:v>
                </c:pt>
                <c:pt idx="209">
                  <c:v>2.0405300000000018E-3</c:v>
                </c:pt>
                <c:pt idx="210">
                  <c:v>1.7919959999999999E-3</c:v>
                </c:pt>
                <c:pt idx="211">
                  <c:v>1.4047759999999999E-3</c:v>
                </c:pt>
                <c:pt idx="212">
                  <c:v>1.0971970000000001E-3</c:v>
                </c:pt>
                <c:pt idx="213">
                  <c:v>9.6812380000000004E-4</c:v>
                </c:pt>
                <c:pt idx="214">
                  <c:v>1.0381530000000004E-3</c:v>
                </c:pt>
                <c:pt idx="215">
                  <c:v>1.2372550000000005E-3</c:v>
                </c:pt>
                <c:pt idx="216">
                  <c:v>1.443223E-3</c:v>
                </c:pt>
                <c:pt idx="217">
                  <c:v>1.6972500000000008E-3</c:v>
                </c:pt>
                <c:pt idx="218">
                  <c:v>1.8990990000000004E-3</c:v>
                </c:pt>
                <c:pt idx="219">
                  <c:v>1.8414280000000004E-3</c:v>
                </c:pt>
                <c:pt idx="220">
                  <c:v>1.5860280000000004E-3</c:v>
                </c:pt>
                <c:pt idx="221">
                  <c:v>1.3663290000000001E-3</c:v>
                </c:pt>
                <c:pt idx="222">
                  <c:v>1.2715830000000004E-3</c:v>
                </c:pt>
                <c:pt idx="223">
                  <c:v>1.3992830000000005E-3</c:v>
                </c:pt>
                <c:pt idx="224">
                  <c:v>1.7137280000000001E-3</c:v>
                </c:pt>
                <c:pt idx="225">
                  <c:v>1.9306810000000009E-3</c:v>
                </c:pt>
                <c:pt idx="226">
                  <c:v>1.988352000000001E-3</c:v>
                </c:pt>
                <c:pt idx="227">
                  <c:v>1.8990990000000004E-3</c:v>
                </c:pt>
                <c:pt idx="228">
                  <c:v>1.643699E-3</c:v>
                </c:pt>
                <c:pt idx="229">
                  <c:v>1.3402390000000004E-3</c:v>
                </c:pt>
                <c:pt idx="230">
                  <c:v>1.1589870000000009E-3</c:v>
                </c:pt>
                <c:pt idx="231">
                  <c:v>1.1576140000000004E-3</c:v>
                </c:pt>
                <c:pt idx="232">
                  <c:v>1.275703E-3</c:v>
                </c:pt>
                <c:pt idx="233">
                  <c:v>1.4088950000000001E-3</c:v>
                </c:pt>
                <c:pt idx="234">
                  <c:v>1.511879E-3</c:v>
                </c:pt>
                <c:pt idx="235">
                  <c:v>1.5709230000000001E-3</c:v>
                </c:pt>
                <c:pt idx="236">
                  <c:v>1.5530730000000001E-3</c:v>
                </c:pt>
                <c:pt idx="237">
                  <c:v>1.4391039999999999E-3</c:v>
                </c:pt>
                <c:pt idx="238">
                  <c:v>1.1823300000000005E-3</c:v>
                </c:pt>
                <c:pt idx="239">
                  <c:v>8.7612470000000028E-4</c:v>
                </c:pt>
                <c:pt idx="240">
                  <c:v>7.7863320000000043E-4</c:v>
                </c:pt>
                <c:pt idx="241">
                  <c:v>9.035871E-4</c:v>
                </c:pt>
                <c:pt idx="242">
                  <c:v>1.0408990000000001E-3</c:v>
                </c:pt>
                <c:pt idx="243">
                  <c:v>1.0354069999999999E-3</c:v>
                </c:pt>
                <c:pt idx="244">
                  <c:v>9.1319900000000017E-4</c:v>
                </c:pt>
                <c:pt idx="245">
                  <c:v>9.1731830000000051E-4</c:v>
                </c:pt>
                <c:pt idx="246">
                  <c:v>1.2125390000000001E-3</c:v>
                </c:pt>
                <c:pt idx="247">
                  <c:v>1.6354600000000005E-3</c:v>
                </c:pt>
                <c:pt idx="248">
                  <c:v>1.8702640000000004E-3</c:v>
                </c:pt>
                <c:pt idx="249">
                  <c:v>1.7508020000000005E-3</c:v>
                </c:pt>
                <c:pt idx="250">
                  <c:v>1.433611E-3</c:v>
                </c:pt>
                <c:pt idx="251">
                  <c:v>1.2688370000000005E-3</c:v>
                </c:pt>
                <c:pt idx="252">
                  <c:v>1.3416120000000005E-3</c:v>
                </c:pt>
                <c:pt idx="253">
                  <c:v>1.473432E-3</c:v>
                </c:pt>
                <c:pt idx="254">
                  <c:v>1.5819080000000001E-3</c:v>
                </c:pt>
                <c:pt idx="255">
                  <c:v>1.6272210000000001E-3</c:v>
                </c:pt>
                <c:pt idx="256">
                  <c:v>1.6945040000000005E-3</c:v>
                </c:pt>
                <c:pt idx="257">
                  <c:v>1.9169500000000006E-3</c:v>
                </c:pt>
                <c:pt idx="258">
                  <c:v>2.1270370000000018E-3</c:v>
                </c:pt>
                <c:pt idx="259">
                  <c:v>2.0638740000000011E-3</c:v>
                </c:pt>
                <c:pt idx="260">
                  <c:v>1.7617870000000003E-3</c:v>
                </c:pt>
                <c:pt idx="261">
                  <c:v>1.428119E-3</c:v>
                </c:pt>
                <c:pt idx="262">
                  <c:v>1.2248970000000004E-3</c:v>
                </c:pt>
                <c:pt idx="263">
                  <c:v>1.2798219999999995E-3</c:v>
                </c:pt>
                <c:pt idx="264">
                  <c:v>1.4597009999999999E-3</c:v>
                </c:pt>
                <c:pt idx="265">
                  <c:v>1.5599380000000001E-3</c:v>
                </c:pt>
                <c:pt idx="266">
                  <c:v>1.5365950000000004E-3</c:v>
                </c:pt>
                <c:pt idx="267">
                  <c:v>1.5256099999999999E-3</c:v>
                </c:pt>
                <c:pt idx="268">
                  <c:v>1.6327140000000004E-3</c:v>
                </c:pt>
                <c:pt idx="269">
                  <c:v>1.7988610000000001E-3</c:v>
                </c:pt>
                <c:pt idx="270">
                  <c:v>1.9705010000000008E-3</c:v>
                </c:pt>
                <c:pt idx="271">
                  <c:v>2.033665E-3</c:v>
                </c:pt>
                <c:pt idx="272">
                  <c:v>1.8771290000000004E-3</c:v>
                </c:pt>
                <c:pt idx="273">
                  <c:v>1.590147000000001E-3</c:v>
                </c:pt>
                <c:pt idx="274">
                  <c:v>1.3580900000000004E-3</c:v>
                </c:pt>
                <c:pt idx="275">
                  <c:v>1.2688370000000005E-3</c:v>
                </c:pt>
                <c:pt idx="276">
                  <c:v>1.4102680000000001E-3</c:v>
                </c:pt>
                <c:pt idx="277">
                  <c:v>1.7535480000000004E-3</c:v>
                </c:pt>
                <c:pt idx="278">
                  <c:v>2.0570079999999999E-3</c:v>
                </c:pt>
                <c:pt idx="279">
                  <c:v>2.1448880000000002E-3</c:v>
                </c:pt>
                <c:pt idx="280">
                  <c:v>2.0350379999999999E-3</c:v>
                </c:pt>
                <c:pt idx="281">
                  <c:v>1.8455470000000003E-3</c:v>
                </c:pt>
                <c:pt idx="282">
                  <c:v>1.7535480000000004E-3</c:v>
                </c:pt>
                <c:pt idx="283">
                  <c:v>1.835936E-3</c:v>
                </c:pt>
                <c:pt idx="284">
                  <c:v>1.9828590000000009E-3</c:v>
                </c:pt>
                <c:pt idx="285">
                  <c:v>2.050142E-3</c:v>
                </c:pt>
                <c:pt idx="286">
                  <c:v>1.9897249999999999E-3</c:v>
                </c:pt>
                <c:pt idx="287">
                  <c:v>1.8922340000000005E-3</c:v>
                </c:pt>
                <c:pt idx="288">
                  <c:v>1.911457000000001E-3</c:v>
                </c:pt>
                <c:pt idx="289">
                  <c:v>2.0693660000000009E-3</c:v>
                </c:pt>
                <c:pt idx="290">
                  <c:v>2.1792159999999999E-3</c:v>
                </c:pt>
                <c:pt idx="291">
                  <c:v>2.1517530000000002E-3</c:v>
                </c:pt>
                <c:pt idx="292">
                  <c:v>1.9279350000000004E-3</c:v>
                </c:pt>
                <c:pt idx="293">
                  <c:v>1.6107440000000005E-3</c:v>
                </c:pt>
                <c:pt idx="294">
                  <c:v>1.5187449999999999E-3</c:v>
                </c:pt>
                <c:pt idx="295">
                  <c:v>1.6231020000000008E-3</c:v>
                </c:pt>
                <c:pt idx="296">
                  <c:v>1.7631600000000004E-3</c:v>
                </c:pt>
                <c:pt idx="297">
                  <c:v>1.9512780000000005E-3</c:v>
                </c:pt>
                <c:pt idx="298">
                  <c:v>2.0364110000000001E-3</c:v>
                </c:pt>
                <c:pt idx="299">
                  <c:v>2.0391570000000002E-3</c:v>
                </c:pt>
                <c:pt idx="300">
                  <c:v>2.2053050000000007E-3</c:v>
                </c:pt>
                <c:pt idx="301">
                  <c:v>2.3755719999999998E-3</c:v>
                </c:pt>
                <c:pt idx="302">
                  <c:v>2.3961690000000001E-3</c:v>
                </c:pt>
                <c:pt idx="303">
                  <c:v>2.333005E-3</c:v>
                </c:pt>
                <c:pt idx="304">
                  <c:v>2.0473960000000012E-3</c:v>
                </c:pt>
                <c:pt idx="305">
                  <c:v>1.5777890000000004E-3</c:v>
                </c:pt>
                <c:pt idx="306">
                  <c:v>1.2056739999999999E-3</c:v>
                </c:pt>
                <c:pt idx="307">
                  <c:v>1.0203020000000005E-3</c:v>
                </c:pt>
                <c:pt idx="308">
                  <c:v>1.0999430000000001E-3</c:v>
                </c:pt>
                <c:pt idx="309">
                  <c:v>1.4404770000000003E-3</c:v>
                </c:pt>
                <c:pt idx="310">
                  <c:v>1.765906E-3</c:v>
                </c:pt>
                <c:pt idx="311">
                  <c:v>1.7865030000000005E-3</c:v>
                </c:pt>
                <c:pt idx="312">
                  <c:v>1.503641E-3</c:v>
                </c:pt>
                <c:pt idx="313">
                  <c:v>1.1576140000000004E-3</c:v>
                </c:pt>
                <c:pt idx="314">
                  <c:v>1.0244220000000001E-3</c:v>
                </c:pt>
                <c:pt idx="315">
                  <c:v>1.200181E-3</c:v>
                </c:pt>
                <c:pt idx="316">
                  <c:v>1.4844170000000005E-3</c:v>
                </c:pt>
                <c:pt idx="317">
                  <c:v>1.5242370000000003E-3</c:v>
                </c:pt>
                <c:pt idx="318">
                  <c:v>1.1809570000000009E-3</c:v>
                </c:pt>
                <c:pt idx="319">
                  <c:v>7.6078270000000023E-4</c:v>
                </c:pt>
                <c:pt idx="320">
                  <c:v>6.1523190000000003E-4</c:v>
                </c:pt>
                <c:pt idx="321">
                  <c:v>8.7749790000000007E-4</c:v>
                </c:pt>
                <c:pt idx="322">
                  <c:v>1.4583280000000001E-3</c:v>
                </c:pt>
                <c:pt idx="323">
                  <c:v>1.9540240000000008E-3</c:v>
                </c:pt>
                <c:pt idx="324">
                  <c:v>2.0611270000000011E-3</c:v>
                </c:pt>
                <c:pt idx="325">
                  <c:v>1.8894870000000009E-3</c:v>
                </c:pt>
                <c:pt idx="326">
                  <c:v>1.6560570000000014E-3</c:v>
                </c:pt>
                <c:pt idx="327">
                  <c:v>1.500894E-3</c:v>
                </c:pt>
                <c:pt idx="328">
                  <c:v>1.499521E-3</c:v>
                </c:pt>
                <c:pt idx="329">
                  <c:v>1.505014E-3</c:v>
                </c:pt>
                <c:pt idx="330">
                  <c:v>1.4006570000000005E-3</c:v>
                </c:pt>
                <c:pt idx="331">
                  <c:v>1.2880610000000001E-3</c:v>
                </c:pt>
                <c:pt idx="332">
                  <c:v>1.2207780000000001E-3</c:v>
                </c:pt>
                <c:pt idx="333">
                  <c:v>1.2358820000000004E-3</c:v>
                </c:pt>
                <c:pt idx="334">
                  <c:v>1.3718210000000001E-3</c:v>
                </c:pt>
                <c:pt idx="335">
                  <c:v>1.5558190000000004E-3</c:v>
                </c:pt>
                <c:pt idx="336">
                  <c:v>1.7151010000000001E-3</c:v>
                </c:pt>
                <c:pt idx="337">
                  <c:v>1.826324E-3</c:v>
                </c:pt>
                <c:pt idx="338">
                  <c:v>1.8414280000000004E-3</c:v>
                </c:pt>
                <c:pt idx="339">
                  <c:v>1.7837570000000008E-3</c:v>
                </c:pt>
                <c:pt idx="340">
                  <c:v>1.7796380000000001E-3</c:v>
                </c:pt>
                <c:pt idx="341">
                  <c:v>1.8524130000000009E-3</c:v>
                </c:pt>
                <c:pt idx="342">
                  <c:v>1.8730100000000009E-3</c:v>
                </c:pt>
                <c:pt idx="343">
                  <c:v>1.7590410000000005E-3</c:v>
                </c:pt>
                <c:pt idx="344">
                  <c:v>1.4844170000000005E-3</c:v>
                </c:pt>
                <c:pt idx="345">
                  <c:v>1.1411370000000004E-3</c:v>
                </c:pt>
                <c:pt idx="346">
                  <c:v>9.4752700000000053E-4</c:v>
                </c:pt>
                <c:pt idx="347">
                  <c:v>9.5576570000000048E-4</c:v>
                </c:pt>
                <c:pt idx="348">
                  <c:v>1.0793460000000001E-3</c:v>
                </c:pt>
                <c:pt idx="349">
                  <c:v>1.2139119999999999E-3</c:v>
                </c:pt>
                <c:pt idx="350">
                  <c:v>1.2798219999999995E-3</c:v>
                </c:pt>
                <c:pt idx="351">
                  <c:v>1.256479E-3</c:v>
                </c:pt>
                <c:pt idx="352">
                  <c:v>1.2441209999999999E-3</c:v>
                </c:pt>
                <c:pt idx="353">
                  <c:v>1.2633449999999999E-3</c:v>
                </c:pt>
                <c:pt idx="354">
                  <c:v>1.277076E-3</c:v>
                </c:pt>
                <c:pt idx="355">
                  <c:v>1.2715830000000004E-3</c:v>
                </c:pt>
                <c:pt idx="356">
                  <c:v>1.234509E-3</c:v>
                </c:pt>
                <c:pt idx="357">
                  <c:v>1.2207780000000001E-3</c:v>
                </c:pt>
                <c:pt idx="358">
                  <c:v>1.3100310000000001E-3</c:v>
                </c:pt>
                <c:pt idx="359">
                  <c:v>1.4748050000000005E-3</c:v>
                </c:pt>
                <c:pt idx="360">
                  <c:v>1.5709230000000001E-3</c:v>
                </c:pt>
                <c:pt idx="361">
                  <c:v>1.5393420000000004E-3</c:v>
                </c:pt>
                <c:pt idx="362">
                  <c:v>1.3869250000000004E-3</c:v>
                </c:pt>
                <c:pt idx="363">
                  <c:v>1.2070469999999999E-3</c:v>
                </c:pt>
                <c:pt idx="364">
                  <c:v>1.1507490000000004E-3</c:v>
                </c:pt>
                <c:pt idx="365">
                  <c:v>1.2056739999999999E-3</c:v>
                </c:pt>
                <c:pt idx="366">
                  <c:v>1.2605980000000001E-3</c:v>
                </c:pt>
                <c:pt idx="367">
                  <c:v>1.3059110000000001E-3</c:v>
                </c:pt>
                <c:pt idx="368">
                  <c:v>1.3278810000000004E-3</c:v>
                </c:pt>
                <c:pt idx="369">
                  <c:v>1.3223890000000004E-3</c:v>
                </c:pt>
                <c:pt idx="370">
                  <c:v>1.3745670000000004E-3</c:v>
                </c:pt>
                <c:pt idx="371">
                  <c:v>1.417134E-3</c:v>
                </c:pt>
                <c:pt idx="372">
                  <c:v>1.3937909999999999E-3</c:v>
                </c:pt>
                <c:pt idx="373">
                  <c:v>1.3567170000000003E-3</c:v>
                </c:pt>
                <c:pt idx="374">
                  <c:v>1.3168960000000001E-3</c:v>
                </c:pt>
                <c:pt idx="375">
                  <c:v>1.3086580000000005E-3</c:v>
                </c:pt>
                <c:pt idx="376">
                  <c:v>1.3223890000000004E-3</c:v>
                </c:pt>
                <c:pt idx="377">
                  <c:v>1.3168960000000001E-3</c:v>
                </c:pt>
                <c:pt idx="378">
                  <c:v>1.2798219999999995E-3</c:v>
                </c:pt>
                <c:pt idx="379">
                  <c:v>1.2248970000000004E-3</c:v>
                </c:pt>
                <c:pt idx="380">
                  <c:v>1.2015540000000001E-3</c:v>
                </c:pt>
                <c:pt idx="381">
                  <c:v>1.2386280000000001E-3</c:v>
                </c:pt>
                <c:pt idx="382">
                  <c:v>1.2496130000000001E-3</c:v>
                </c:pt>
                <c:pt idx="383">
                  <c:v>1.2427480000000001E-3</c:v>
                </c:pt>
                <c:pt idx="384">
                  <c:v>1.2798219999999995E-3</c:v>
                </c:pt>
                <c:pt idx="385">
                  <c:v>1.3608360000000005E-3</c:v>
                </c:pt>
                <c:pt idx="386">
                  <c:v>1.5324760000000005E-3</c:v>
                </c:pt>
                <c:pt idx="387">
                  <c:v>1.7178470000000004E-3</c:v>
                </c:pt>
                <c:pt idx="388">
                  <c:v>1.7109820000000004E-3</c:v>
                </c:pt>
                <c:pt idx="389">
                  <c:v>1.4500890000000001E-3</c:v>
                </c:pt>
                <c:pt idx="390">
                  <c:v>1.0985700000000005E-3</c:v>
                </c:pt>
                <c:pt idx="391">
                  <c:v>8.3630430000000081E-4</c:v>
                </c:pt>
                <c:pt idx="392">
                  <c:v>8.3630430000000081E-4</c:v>
                </c:pt>
                <c:pt idx="393">
                  <c:v>1.183704E-3</c:v>
                </c:pt>
                <c:pt idx="394">
                  <c:v>1.6395790000000004E-3</c:v>
                </c:pt>
                <c:pt idx="395">
                  <c:v>1.9444120000000013E-3</c:v>
                </c:pt>
                <c:pt idx="396">
                  <c:v>2.0130679999999998E-3</c:v>
                </c:pt>
                <c:pt idx="397">
                  <c:v>1.8743830000000009E-3</c:v>
                </c:pt>
                <c:pt idx="398">
                  <c:v>1.5942660000000004E-3</c:v>
                </c:pt>
                <c:pt idx="399">
                  <c:v>1.3965370000000009E-3</c:v>
                </c:pt>
                <c:pt idx="400">
                  <c:v>1.4061490000000004E-3</c:v>
                </c:pt>
                <c:pt idx="401">
                  <c:v>1.5228640000000001E-3</c:v>
                </c:pt>
                <c:pt idx="402">
                  <c:v>1.6807730000000009E-3</c:v>
                </c:pt>
                <c:pt idx="403">
                  <c:v>1.7974880000000005E-3</c:v>
                </c:pt>
                <c:pt idx="404">
                  <c:v>1.7700260000000001E-3</c:v>
                </c:pt>
                <c:pt idx="405">
                  <c:v>1.6684150000000008E-3</c:v>
                </c:pt>
                <c:pt idx="406">
                  <c:v>1.6890120000000006E-3</c:v>
                </c:pt>
                <c:pt idx="407">
                  <c:v>1.8290700000000003E-3</c:v>
                </c:pt>
                <c:pt idx="408">
                  <c:v>1.978740000000001E-3</c:v>
                </c:pt>
                <c:pt idx="409">
                  <c:v>2.0583810000000011E-3</c:v>
                </c:pt>
                <c:pt idx="410">
                  <c:v>1.9732480000000008E-3</c:v>
                </c:pt>
                <c:pt idx="411">
                  <c:v>1.7810110000000001E-3</c:v>
                </c:pt>
                <c:pt idx="412">
                  <c:v>1.6629220000000005E-3</c:v>
                </c:pt>
                <c:pt idx="413">
                  <c:v>1.6821460000000009E-3</c:v>
                </c:pt>
                <c:pt idx="414">
                  <c:v>1.7453099999999999E-3</c:v>
                </c:pt>
                <c:pt idx="415">
                  <c:v>1.721967E-3</c:v>
                </c:pt>
                <c:pt idx="416">
                  <c:v>1.6231020000000008E-3</c:v>
                </c:pt>
                <c:pt idx="417">
                  <c:v>1.6093710000000001E-3</c:v>
                </c:pt>
                <c:pt idx="418">
                  <c:v>1.8304430000000008E-3</c:v>
                </c:pt>
                <c:pt idx="419">
                  <c:v>2.2464980000000009E-3</c:v>
                </c:pt>
                <c:pt idx="420">
                  <c:v>2.5952710000000001E-3</c:v>
                </c:pt>
                <c:pt idx="421">
                  <c:v>2.4950329999999998E-3</c:v>
                </c:pt>
                <c:pt idx="422">
                  <c:v>1.9251880000000009E-3</c:v>
                </c:pt>
                <c:pt idx="423">
                  <c:v>1.3045380000000005E-3</c:v>
                </c:pt>
                <c:pt idx="424">
                  <c:v>1.0038249999999996E-3</c:v>
                </c:pt>
                <c:pt idx="425">
                  <c:v>1.1919420000000005E-3</c:v>
                </c:pt>
                <c:pt idx="426">
                  <c:v>1.6876390000000001E-3</c:v>
                </c:pt>
                <c:pt idx="427">
                  <c:v>2.0707389999999998E-3</c:v>
                </c:pt>
                <c:pt idx="428">
                  <c:v>2.0693660000000009E-3</c:v>
                </c:pt>
                <c:pt idx="429">
                  <c:v>1.7466830000000004E-3</c:v>
                </c:pt>
                <c:pt idx="430">
                  <c:v>1.3704480000000005E-3</c:v>
                </c:pt>
                <c:pt idx="431">
                  <c:v>1.2056739999999999E-3</c:v>
                </c:pt>
                <c:pt idx="432">
                  <c:v>1.3196420000000004E-3</c:v>
                </c:pt>
                <c:pt idx="433">
                  <c:v>1.6546840000000004E-3</c:v>
                </c:pt>
                <c:pt idx="434">
                  <c:v>2.0130679999999998E-3</c:v>
                </c:pt>
                <c:pt idx="435">
                  <c:v>2.0570079999999999E-3</c:v>
                </c:pt>
                <c:pt idx="436">
                  <c:v>1.7837570000000008E-3</c:v>
                </c:pt>
                <c:pt idx="437">
                  <c:v>1.4391039999999999E-3</c:v>
                </c:pt>
                <c:pt idx="438">
                  <c:v>1.1699720000000005E-3</c:v>
                </c:pt>
                <c:pt idx="439">
                  <c:v>1.161734E-3</c:v>
                </c:pt>
                <c:pt idx="440">
                  <c:v>1.4542080000000005E-3</c:v>
                </c:pt>
                <c:pt idx="441">
                  <c:v>1.7178470000000004E-3</c:v>
                </c:pt>
                <c:pt idx="442">
                  <c:v>1.7288320000000005E-3</c:v>
                </c:pt>
                <c:pt idx="443">
                  <c:v>1.5105060000000004E-3</c:v>
                </c:pt>
                <c:pt idx="444">
                  <c:v>1.1658530000000001E-3</c:v>
                </c:pt>
                <c:pt idx="445">
                  <c:v>8.7749790000000007E-4</c:v>
                </c:pt>
                <c:pt idx="446">
                  <c:v>8.4179670000000025E-4</c:v>
                </c:pt>
                <c:pt idx="447">
                  <c:v>1.0340340000000001E-3</c:v>
                </c:pt>
                <c:pt idx="448">
                  <c:v>1.2688370000000005E-3</c:v>
                </c:pt>
                <c:pt idx="449">
                  <c:v>1.4034029999999999E-3</c:v>
                </c:pt>
                <c:pt idx="450">
                  <c:v>1.4157609999999998E-3</c:v>
                </c:pt>
                <c:pt idx="451">
                  <c:v>1.3800600000000004E-3</c:v>
                </c:pt>
                <c:pt idx="452">
                  <c:v>1.3347470000000005E-3</c:v>
                </c:pt>
                <c:pt idx="453">
                  <c:v>1.3045380000000005E-3</c:v>
                </c:pt>
                <c:pt idx="454">
                  <c:v>1.2523600000000001E-3</c:v>
                </c:pt>
                <c:pt idx="455">
                  <c:v>1.0999430000000001E-3</c:v>
                </c:pt>
                <c:pt idx="456">
                  <c:v>9.1731830000000051E-4</c:v>
                </c:pt>
                <c:pt idx="457">
                  <c:v>9.0496030000000033E-4</c:v>
                </c:pt>
                <c:pt idx="458">
                  <c:v>1.0889580000000005E-3</c:v>
                </c:pt>
                <c:pt idx="459">
                  <c:v>1.3525970000000005E-3</c:v>
                </c:pt>
                <c:pt idx="460">
                  <c:v>1.5558190000000004E-3</c:v>
                </c:pt>
                <c:pt idx="461">
                  <c:v>1.5365950000000004E-3</c:v>
                </c:pt>
                <c:pt idx="462">
                  <c:v>1.3718210000000001E-3</c:v>
                </c:pt>
                <c:pt idx="463">
                  <c:v>1.3320010000000004E-3</c:v>
                </c:pt>
                <c:pt idx="464">
                  <c:v>1.500894E-3</c:v>
                </c:pt>
                <c:pt idx="465">
                  <c:v>1.7617870000000003E-3</c:v>
                </c:pt>
                <c:pt idx="466">
                  <c:v>1.9073380000000008E-3</c:v>
                </c:pt>
                <c:pt idx="467">
                  <c:v>1.7865030000000005E-3</c:v>
                </c:pt>
                <c:pt idx="468">
                  <c:v>1.5503270000000004E-3</c:v>
                </c:pt>
                <c:pt idx="469">
                  <c:v>1.4363580000000004E-3</c:v>
                </c:pt>
                <c:pt idx="470">
                  <c:v>1.4610739999999999E-3</c:v>
                </c:pt>
                <c:pt idx="471">
                  <c:v>1.5750430000000001E-3</c:v>
                </c:pt>
                <c:pt idx="472">
                  <c:v>1.6313410000000001E-3</c:v>
                </c:pt>
                <c:pt idx="473">
                  <c:v>1.4802980000000001E-3</c:v>
                </c:pt>
                <c:pt idx="474">
                  <c:v>1.2976730000000001E-3</c:v>
                </c:pt>
                <c:pt idx="475">
                  <c:v>1.2290170000000004E-3</c:v>
                </c:pt>
                <c:pt idx="476">
                  <c:v>1.1919420000000005E-3</c:v>
                </c:pt>
                <c:pt idx="477">
                  <c:v>1.2029269999999999E-3</c:v>
                </c:pt>
                <c:pt idx="478">
                  <c:v>1.2605980000000001E-3</c:v>
                </c:pt>
                <c:pt idx="479">
                  <c:v>1.2015540000000001E-3</c:v>
                </c:pt>
                <c:pt idx="480">
                  <c:v>1.0711080000000001E-3</c:v>
                </c:pt>
                <c:pt idx="481">
                  <c:v>9.5713880000000023E-4</c:v>
                </c:pt>
                <c:pt idx="482">
                  <c:v>8.0472249999999996E-4</c:v>
                </c:pt>
                <c:pt idx="483">
                  <c:v>7.5529020000000022E-4</c:v>
                </c:pt>
                <c:pt idx="484">
                  <c:v>9.1319900000000017E-4</c:v>
                </c:pt>
                <c:pt idx="485">
                  <c:v>1.1370180000000005E-3</c:v>
                </c:pt>
                <c:pt idx="486">
                  <c:v>1.3347470000000005E-3</c:v>
                </c:pt>
                <c:pt idx="487">
                  <c:v>1.4212530000000001E-3</c:v>
                </c:pt>
                <c:pt idx="488">
                  <c:v>1.3704480000000005E-3</c:v>
                </c:pt>
                <c:pt idx="489">
                  <c:v>1.4157609999999998E-3</c:v>
                </c:pt>
                <c:pt idx="490">
                  <c:v>1.6560570000000014E-3</c:v>
                </c:pt>
                <c:pt idx="491">
                  <c:v>1.9540240000000008E-3</c:v>
                </c:pt>
                <c:pt idx="492">
                  <c:v>2.1352760000000002E-3</c:v>
                </c:pt>
                <c:pt idx="493">
                  <c:v>2.0254259999999999E-3</c:v>
                </c:pt>
                <c:pt idx="494">
                  <c:v>1.665669E-3</c:v>
                </c:pt>
                <c:pt idx="495">
                  <c:v>1.3608360000000005E-3</c:v>
                </c:pt>
                <c:pt idx="496">
                  <c:v>1.3045380000000005E-3</c:v>
                </c:pt>
                <c:pt idx="497">
                  <c:v>1.407522E-3</c:v>
                </c:pt>
                <c:pt idx="498">
                  <c:v>1.4761780000000005E-3</c:v>
                </c:pt>
                <c:pt idx="499">
                  <c:v>1.4198800000000001E-3</c:v>
                </c:pt>
                <c:pt idx="500">
                  <c:v>1.3759400000000004E-3</c:v>
                </c:pt>
                <c:pt idx="501">
                  <c:v>1.5269840000000001E-3</c:v>
                </c:pt>
                <c:pt idx="502">
                  <c:v>1.9032180000000008E-3</c:v>
                </c:pt>
                <c:pt idx="503">
                  <c:v>2.2822000000000007E-3</c:v>
                </c:pt>
                <c:pt idx="504">
                  <c:v>2.348109000000001E-3</c:v>
                </c:pt>
                <c:pt idx="505">
                  <c:v>2.0350379999999999E-3</c:v>
                </c:pt>
                <c:pt idx="506">
                  <c:v>1.5887740000000005E-3</c:v>
                </c:pt>
                <c:pt idx="507">
                  <c:v>1.277076E-3</c:v>
                </c:pt>
                <c:pt idx="508">
                  <c:v>1.1713460000000004E-3</c:v>
                </c:pt>
                <c:pt idx="509">
                  <c:v>1.2125390000000001E-3</c:v>
                </c:pt>
                <c:pt idx="510">
                  <c:v>1.3182690000000004E-3</c:v>
                </c:pt>
                <c:pt idx="511">
                  <c:v>1.443223E-3</c:v>
                </c:pt>
                <c:pt idx="512">
                  <c:v>1.6382060000000006E-3</c:v>
                </c:pt>
                <c:pt idx="513">
                  <c:v>1.8990990000000004E-3</c:v>
                </c:pt>
                <c:pt idx="514">
                  <c:v>2.078978E-3</c:v>
                </c:pt>
                <c:pt idx="515">
                  <c:v>2.019934000000001E-3</c:v>
                </c:pt>
                <c:pt idx="516">
                  <c:v>1.749429E-3</c:v>
                </c:pt>
                <c:pt idx="517">
                  <c:v>1.3979100000000005E-3</c:v>
                </c:pt>
                <c:pt idx="518">
                  <c:v>1.0930780000000001E-3</c:v>
                </c:pt>
                <c:pt idx="519">
                  <c:v>1.0257949999999995E-3</c:v>
                </c:pt>
                <c:pt idx="520">
                  <c:v>1.2427480000000001E-3</c:v>
                </c:pt>
                <c:pt idx="521">
                  <c:v>1.665669E-3</c:v>
                </c:pt>
                <c:pt idx="522">
                  <c:v>2.1091860000000012E-3</c:v>
                </c:pt>
                <c:pt idx="523">
                  <c:v>2.3000500000000001E-3</c:v>
                </c:pt>
                <c:pt idx="524">
                  <c:v>2.1187980000000007E-3</c:v>
                </c:pt>
                <c:pt idx="525">
                  <c:v>1.6999970000000004E-3</c:v>
                </c:pt>
                <c:pt idx="526">
                  <c:v>1.3168960000000001E-3</c:v>
                </c:pt>
                <c:pt idx="527">
                  <c:v>1.2180320000000004E-3</c:v>
                </c:pt>
                <c:pt idx="528">
                  <c:v>1.417134E-3</c:v>
                </c:pt>
                <c:pt idx="529">
                  <c:v>1.7329520000000005E-3</c:v>
                </c:pt>
                <c:pt idx="530">
                  <c:v>2.0542619999999998E-3</c:v>
                </c:pt>
                <c:pt idx="531">
                  <c:v>2.3865570000000001E-3</c:v>
                </c:pt>
                <c:pt idx="532">
                  <c:v>2.7174790000000009E-3</c:v>
                </c:pt>
                <c:pt idx="533">
                  <c:v>2.948163000000001E-3</c:v>
                </c:pt>
                <c:pt idx="534">
                  <c:v>2.9605210000000007E-3</c:v>
                </c:pt>
                <c:pt idx="535">
                  <c:v>2.8424330000000001E-3</c:v>
                </c:pt>
                <c:pt idx="536">
                  <c:v>2.8877450000000002E-3</c:v>
                </c:pt>
                <c:pt idx="537">
                  <c:v>3.3367559999999993E-3</c:v>
                </c:pt>
                <c:pt idx="538">
                  <c:v>4.1400309999999997E-3</c:v>
                </c:pt>
                <c:pt idx="539">
                  <c:v>4.9529179999999997E-3</c:v>
                </c:pt>
                <c:pt idx="540">
                  <c:v>5.4582260000000035E-3</c:v>
                </c:pt>
                <c:pt idx="541">
                  <c:v>5.69303E-3</c:v>
                </c:pt>
                <c:pt idx="542">
                  <c:v>5.9868770000000024E-3</c:v>
                </c:pt>
                <c:pt idx="543">
                  <c:v>6.5622149999999997E-3</c:v>
                </c:pt>
                <c:pt idx="544">
                  <c:v>7.3709819999999999E-3</c:v>
                </c:pt>
                <c:pt idx="545">
                  <c:v>8.2552710000000015E-3</c:v>
                </c:pt>
                <c:pt idx="546">
                  <c:v>9.0695320000000086E-3</c:v>
                </c:pt>
                <c:pt idx="547">
                  <c:v>9.7945390000000031E-3</c:v>
                </c:pt>
                <c:pt idx="548">
                  <c:v>1.0636259999999998E-2</c:v>
                </c:pt>
                <c:pt idx="549">
                  <c:v>1.1646880000000007E-2</c:v>
                </c:pt>
                <c:pt idx="550">
                  <c:v>1.2734389999999998E-2</c:v>
                </c:pt>
                <c:pt idx="551">
                  <c:v>1.3933120000000005E-2</c:v>
                </c:pt>
                <c:pt idx="552">
                  <c:v>1.5162060000000003E-2</c:v>
                </c:pt>
                <c:pt idx="553">
                  <c:v>1.6266050000000008E-2</c:v>
                </c:pt>
                <c:pt idx="554">
                  <c:v>1.7280790000000001E-2</c:v>
                </c:pt>
                <c:pt idx="555">
                  <c:v>1.8207649999999999E-2</c:v>
                </c:pt>
                <c:pt idx="556">
                  <c:v>1.9057609999999999E-2</c:v>
                </c:pt>
                <c:pt idx="557">
                  <c:v>2.0117649999999997E-2</c:v>
                </c:pt>
                <c:pt idx="558">
                  <c:v>2.1445460000000006E-2</c:v>
                </c:pt>
                <c:pt idx="559">
                  <c:v>2.2852910000000014E-2</c:v>
                </c:pt>
                <c:pt idx="560">
                  <c:v>2.4275459999999999E-2</c:v>
                </c:pt>
                <c:pt idx="561">
                  <c:v>2.5614250000000002E-2</c:v>
                </c:pt>
                <c:pt idx="562">
                  <c:v>2.6774539999999999E-2</c:v>
                </c:pt>
                <c:pt idx="563">
                  <c:v>2.7921100000000008E-2</c:v>
                </c:pt>
                <c:pt idx="564">
                  <c:v>2.9169259999999992E-2</c:v>
                </c:pt>
                <c:pt idx="565">
                  <c:v>3.0461370000000012E-2</c:v>
                </c:pt>
                <c:pt idx="566">
                  <c:v>3.1868819999999999E-2</c:v>
                </c:pt>
                <c:pt idx="567">
                  <c:v>3.3311960000000002E-2</c:v>
                </c:pt>
                <c:pt idx="568">
                  <c:v>3.467959000000001E-2</c:v>
                </c:pt>
                <c:pt idx="569">
                  <c:v>3.5984059999999998E-2</c:v>
                </c:pt>
                <c:pt idx="570">
                  <c:v>3.7217120000000013E-2</c:v>
                </c:pt>
                <c:pt idx="571">
                  <c:v>3.8369170000000001E-2</c:v>
                </c:pt>
                <c:pt idx="572">
                  <c:v>3.9512970000000001E-2</c:v>
                </c:pt>
                <c:pt idx="573">
                  <c:v>4.0618339999999996E-2</c:v>
                </c:pt>
                <c:pt idx="574">
                  <c:v>4.1705849999999989E-2</c:v>
                </c:pt>
                <c:pt idx="575">
                  <c:v>4.298971E-2</c:v>
                </c:pt>
                <c:pt idx="576">
                  <c:v>4.4317520000000027E-2</c:v>
                </c:pt>
                <c:pt idx="577">
                  <c:v>4.5502519999999998E-2</c:v>
                </c:pt>
                <c:pt idx="578">
                  <c:v>4.6500779999999985E-2</c:v>
                </c:pt>
                <c:pt idx="579">
                  <c:v>4.7202450000000014E-2</c:v>
                </c:pt>
                <c:pt idx="580">
                  <c:v>4.7747570000000017E-2</c:v>
                </c:pt>
                <c:pt idx="581">
                  <c:v>4.8476700000000011E-2</c:v>
                </c:pt>
                <c:pt idx="582">
                  <c:v>4.9351380000000014E-2</c:v>
                </c:pt>
                <c:pt idx="583">
                  <c:v>5.0167009999999998E-2</c:v>
                </c:pt>
                <c:pt idx="584">
                  <c:v>5.1007360000000002E-2</c:v>
                </c:pt>
                <c:pt idx="585">
                  <c:v>5.1865559999999984E-2</c:v>
                </c:pt>
                <c:pt idx="586">
                  <c:v>5.2722390000000029E-2</c:v>
                </c:pt>
                <c:pt idx="587">
                  <c:v>5.3695930000000017E-2</c:v>
                </c:pt>
                <c:pt idx="588">
                  <c:v>5.4615919999999998E-2</c:v>
                </c:pt>
                <c:pt idx="589">
                  <c:v>5.5269529999999997E-2</c:v>
                </c:pt>
                <c:pt idx="590">
                  <c:v>5.5761100000000015E-2</c:v>
                </c:pt>
                <c:pt idx="591">
                  <c:v>5.619913E-2</c:v>
                </c:pt>
                <c:pt idx="592">
                  <c:v>5.6573989999999998E-2</c:v>
                </c:pt>
                <c:pt idx="593">
                  <c:v>5.6984549999999988E-2</c:v>
                </c:pt>
                <c:pt idx="594">
                  <c:v>5.7392370000000026E-2</c:v>
                </c:pt>
                <c:pt idx="595">
                  <c:v>5.7639530000000015E-2</c:v>
                </c:pt>
                <c:pt idx="596">
                  <c:v>5.7819410000000029E-2</c:v>
                </c:pt>
                <c:pt idx="597">
                  <c:v>5.799654000000002E-2</c:v>
                </c:pt>
                <c:pt idx="598">
                  <c:v>5.8177790000000014E-2</c:v>
                </c:pt>
                <c:pt idx="599">
                  <c:v>5.8448299999999995E-2</c:v>
                </c:pt>
                <c:pt idx="600">
                  <c:v>5.8738030000000011E-2</c:v>
                </c:pt>
                <c:pt idx="601">
                  <c:v>5.8799820000000017E-2</c:v>
                </c:pt>
                <c:pt idx="602">
                  <c:v>5.8585610000000003E-2</c:v>
                </c:pt>
                <c:pt idx="603">
                  <c:v>5.8251939999999995E-2</c:v>
                </c:pt>
                <c:pt idx="604">
                  <c:v>5.7956720000000024E-2</c:v>
                </c:pt>
                <c:pt idx="605">
                  <c:v>5.7870220000000021E-2</c:v>
                </c:pt>
                <c:pt idx="606">
                  <c:v>5.7929260000000003E-2</c:v>
                </c:pt>
                <c:pt idx="607">
                  <c:v>5.7815290000000026E-2</c:v>
                </c:pt>
                <c:pt idx="608">
                  <c:v>5.7386880000000029E-2</c:v>
                </c:pt>
                <c:pt idx="609">
                  <c:v>5.682802E-2</c:v>
                </c:pt>
                <c:pt idx="610">
                  <c:v>5.6292500000000002E-2</c:v>
                </c:pt>
                <c:pt idx="611">
                  <c:v>5.5854479999999998E-2</c:v>
                </c:pt>
                <c:pt idx="612">
                  <c:v>5.5424690000000019E-2</c:v>
                </c:pt>
                <c:pt idx="613">
                  <c:v>5.478756000000002E-2</c:v>
                </c:pt>
                <c:pt idx="614">
                  <c:v>5.3914259999999999E-2</c:v>
                </c:pt>
                <c:pt idx="615">
                  <c:v>5.2988769999999998E-2</c:v>
                </c:pt>
                <c:pt idx="616">
                  <c:v>5.2144309999999978E-2</c:v>
                </c:pt>
                <c:pt idx="617">
                  <c:v>5.1426159999999985E-2</c:v>
                </c:pt>
                <c:pt idx="618">
                  <c:v>5.0820620000000011E-2</c:v>
                </c:pt>
                <c:pt idx="619">
                  <c:v>5.0197220000000028E-2</c:v>
                </c:pt>
                <c:pt idx="620">
                  <c:v>4.9469470000000029E-2</c:v>
                </c:pt>
                <c:pt idx="621">
                  <c:v>4.8651090000000001E-2</c:v>
                </c:pt>
                <c:pt idx="622">
                  <c:v>4.7725610000000022E-2</c:v>
                </c:pt>
                <c:pt idx="623">
                  <c:v>4.6731469999999997E-2</c:v>
                </c:pt>
                <c:pt idx="624">
                  <c:v>4.5726340000000004E-2</c:v>
                </c:pt>
                <c:pt idx="625">
                  <c:v>4.4715730000000037E-2</c:v>
                </c:pt>
                <c:pt idx="626">
                  <c:v>4.3680389999999986E-2</c:v>
                </c:pt>
                <c:pt idx="627">
                  <c:v>4.2699990000000014E-2</c:v>
                </c:pt>
                <c:pt idx="628">
                  <c:v>4.1749790000000002E-2</c:v>
                </c:pt>
                <c:pt idx="629">
                  <c:v>4.0663650000000016E-2</c:v>
                </c:pt>
                <c:pt idx="630">
                  <c:v>3.9388020000000003E-2</c:v>
                </c:pt>
                <c:pt idx="631">
                  <c:v>3.7968210000000002E-2</c:v>
                </c:pt>
                <c:pt idx="632">
                  <c:v>3.6637660000000016E-2</c:v>
                </c:pt>
                <c:pt idx="633">
                  <c:v>3.5613310000000016E-2</c:v>
                </c:pt>
                <c:pt idx="634">
                  <c:v>3.4830640000000017E-2</c:v>
                </c:pt>
                <c:pt idx="635">
                  <c:v>3.4056200000000002E-2</c:v>
                </c:pt>
                <c:pt idx="636">
                  <c:v>3.3027729999999998E-2</c:v>
                </c:pt>
                <c:pt idx="637">
                  <c:v>3.1728760000000002E-2</c:v>
                </c:pt>
                <c:pt idx="638">
                  <c:v>3.037898E-2</c:v>
                </c:pt>
                <c:pt idx="639">
                  <c:v>2.910884E-2</c:v>
                </c:pt>
                <c:pt idx="640">
                  <c:v>2.7900500000000002E-2</c:v>
                </c:pt>
                <c:pt idx="641">
                  <c:v>2.6769049999999999E-2</c:v>
                </c:pt>
                <c:pt idx="642">
                  <c:v>2.5751570000000001E-2</c:v>
                </c:pt>
                <c:pt idx="643">
                  <c:v>2.4841189999999999E-2</c:v>
                </c:pt>
                <c:pt idx="644">
                  <c:v>2.3980240000000007E-2</c:v>
                </c:pt>
                <c:pt idx="645">
                  <c:v>2.2991589999999999E-2</c:v>
                </c:pt>
                <c:pt idx="646">
                  <c:v>2.1772260000000009E-2</c:v>
                </c:pt>
                <c:pt idx="647">
                  <c:v>2.037717000000001E-2</c:v>
                </c:pt>
                <c:pt idx="648">
                  <c:v>1.9148230000000002E-2</c:v>
                </c:pt>
                <c:pt idx="649">
                  <c:v>1.8292780000000005E-2</c:v>
                </c:pt>
                <c:pt idx="650">
                  <c:v>1.7691350000000002E-2</c:v>
                </c:pt>
                <c:pt idx="651">
                  <c:v>1.710915E-2</c:v>
                </c:pt>
                <c:pt idx="652">
                  <c:v>1.6370410000000005E-2</c:v>
                </c:pt>
                <c:pt idx="653">
                  <c:v>1.5443550000000007E-2</c:v>
                </c:pt>
                <c:pt idx="654">
                  <c:v>1.4559269999999994E-2</c:v>
                </c:pt>
                <c:pt idx="655">
                  <c:v>1.3885060000000001E-2</c:v>
                </c:pt>
                <c:pt idx="656">
                  <c:v>1.3300110000000004E-2</c:v>
                </c:pt>
                <c:pt idx="657">
                  <c:v>1.2686330000000001E-2</c:v>
                </c:pt>
                <c:pt idx="658">
                  <c:v>1.2034100000000001E-2</c:v>
                </c:pt>
                <c:pt idx="659">
                  <c:v>1.1480730000000005E-2</c:v>
                </c:pt>
                <c:pt idx="660">
                  <c:v>1.1169030000000003E-2</c:v>
                </c:pt>
                <c:pt idx="661">
                  <c:v>1.105369E-2</c:v>
                </c:pt>
                <c:pt idx="662">
                  <c:v>1.0842230000000001E-2</c:v>
                </c:pt>
                <c:pt idx="663">
                  <c:v>1.0350649999999998E-2</c:v>
                </c:pt>
                <c:pt idx="664">
                  <c:v>9.6723310000000028E-3</c:v>
                </c:pt>
                <c:pt idx="665">
                  <c:v>8.9294730000000037E-3</c:v>
                </c:pt>
                <c:pt idx="666">
                  <c:v>8.4269110000000005E-3</c:v>
                </c:pt>
                <c:pt idx="667">
                  <c:v>8.274495000000005E-3</c:v>
                </c:pt>
                <c:pt idx="668">
                  <c:v>8.2456600000000001E-3</c:v>
                </c:pt>
                <c:pt idx="669">
                  <c:v>8.1715110000000028E-3</c:v>
                </c:pt>
                <c:pt idx="670">
                  <c:v>7.9627970000000041E-3</c:v>
                </c:pt>
                <c:pt idx="671">
                  <c:v>7.5645920000000002E-3</c:v>
                </c:pt>
                <c:pt idx="672">
                  <c:v>7.1842379999999999E-3</c:v>
                </c:pt>
                <c:pt idx="673">
                  <c:v>6.9837620000000053E-3</c:v>
                </c:pt>
                <c:pt idx="674">
                  <c:v>6.7750480000000031E-3</c:v>
                </c:pt>
                <c:pt idx="675">
                  <c:v>6.4317680000000052E-3</c:v>
                </c:pt>
                <c:pt idx="676">
                  <c:v>5.8756550000000022E-3</c:v>
                </c:pt>
                <c:pt idx="677">
                  <c:v>5.2508850000000003E-3</c:v>
                </c:pt>
                <c:pt idx="678">
                  <c:v>4.8664110000000002E-3</c:v>
                </c:pt>
                <c:pt idx="679">
                  <c:v>4.8073669999999999E-3</c:v>
                </c:pt>
                <c:pt idx="680">
                  <c:v>4.9378140000000004E-3</c:v>
                </c:pt>
                <c:pt idx="681">
                  <c:v>5.0160810000000004E-3</c:v>
                </c:pt>
                <c:pt idx="682">
                  <c:v>4.8471879999999979E-3</c:v>
                </c:pt>
                <c:pt idx="683">
                  <c:v>4.5052809999999999E-3</c:v>
                </c:pt>
                <c:pt idx="684">
                  <c:v>4.1359120000000003E-3</c:v>
                </c:pt>
                <c:pt idx="685">
                  <c:v>3.8242129999999999E-3</c:v>
                </c:pt>
                <c:pt idx="686">
                  <c:v>3.6415880000000016E-3</c:v>
                </c:pt>
                <c:pt idx="687">
                  <c:v>3.5454700000000007E-3</c:v>
                </c:pt>
                <c:pt idx="688">
                  <c:v>3.4644559999999999E-3</c:v>
                </c:pt>
                <c:pt idx="689">
                  <c:v>3.3958E-3</c:v>
                </c:pt>
                <c:pt idx="690">
                  <c:v>3.2886970000000019E-3</c:v>
                </c:pt>
                <c:pt idx="691">
                  <c:v>3.1307880000000002E-3</c:v>
                </c:pt>
                <c:pt idx="692">
                  <c:v>3.003088000000001E-3</c:v>
                </c:pt>
                <c:pt idx="693">
                  <c:v>2.9248199999999999E-3</c:v>
                </c:pt>
                <c:pt idx="694">
                  <c:v>2.8959839999999999E-3</c:v>
                </c:pt>
                <c:pt idx="695">
                  <c:v>2.9028499999999989E-3</c:v>
                </c:pt>
                <c:pt idx="696">
                  <c:v>2.8904920000000001E-3</c:v>
                </c:pt>
                <c:pt idx="697">
                  <c:v>2.803985000000001E-3</c:v>
                </c:pt>
                <c:pt idx="698">
                  <c:v>2.6680459999999999E-3</c:v>
                </c:pt>
                <c:pt idx="699">
                  <c:v>2.5307340000000011E-3</c:v>
                </c:pt>
                <c:pt idx="700">
                  <c:v>2.3796910000000002E-3</c:v>
                </c:pt>
                <c:pt idx="701">
                  <c:v>2.1970660000000001E-3</c:v>
                </c:pt>
                <c:pt idx="702">
                  <c:v>2.0762319999999999E-3</c:v>
                </c:pt>
                <c:pt idx="703">
                  <c:v>2.026799000000001E-3</c:v>
                </c:pt>
                <c:pt idx="704">
                  <c:v>2.019934000000001E-3</c:v>
                </c:pt>
                <c:pt idx="705">
                  <c:v>2.059754E-3</c:v>
                </c:pt>
                <c:pt idx="706">
                  <c:v>2.1201710000000019E-3</c:v>
                </c:pt>
                <c:pt idx="707">
                  <c:v>2.1284099999999999E-3</c:v>
                </c:pt>
                <c:pt idx="708">
                  <c:v>2.1380220000000007E-3</c:v>
                </c:pt>
                <c:pt idx="709">
                  <c:v>2.1970660000000001E-3</c:v>
                </c:pt>
                <c:pt idx="710">
                  <c:v>2.1778420000000001E-3</c:v>
                </c:pt>
                <c:pt idx="711">
                  <c:v>2.1119329999999999E-3</c:v>
                </c:pt>
                <c:pt idx="712">
                  <c:v>2.050142E-3</c:v>
                </c:pt>
                <c:pt idx="713">
                  <c:v>2.017187000000001E-3</c:v>
                </c:pt>
                <c:pt idx="714">
                  <c:v>2.0432770000000009E-3</c:v>
                </c:pt>
                <c:pt idx="715">
                  <c:v>2.1050670000000008E-3</c:v>
                </c:pt>
                <c:pt idx="716">
                  <c:v>2.1421410000000011E-3</c:v>
                </c:pt>
                <c:pt idx="717">
                  <c:v>2.1393950000000001E-3</c:v>
                </c:pt>
                <c:pt idx="718">
                  <c:v>2.0405300000000018E-3</c:v>
                </c:pt>
                <c:pt idx="719">
                  <c:v>1.8318160000000004E-3</c:v>
                </c:pt>
                <c:pt idx="720">
                  <c:v>1.5668040000000004E-3</c:v>
                </c:pt>
                <c:pt idx="721">
                  <c:v>1.2811949999999999E-3</c:v>
                </c:pt>
                <c:pt idx="722">
                  <c:v>1.131525E-3</c:v>
                </c:pt>
                <c:pt idx="723">
                  <c:v>1.1933150000000003E-3</c:v>
                </c:pt>
                <c:pt idx="724">
                  <c:v>1.3498510000000004E-3</c:v>
                </c:pt>
                <c:pt idx="725">
                  <c:v>1.4088950000000001E-3</c:v>
                </c:pt>
                <c:pt idx="726">
                  <c:v>1.2400020000000005E-3</c:v>
                </c:pt>
                <c:pt idx="727">
                  <c:v>9.5027320000000079E-4</c:v>
                </c:pt>
                <c:pt idx="728">
                  <c:v>8.0746870000000044E-4</c:v>
                </c:pt>
                <c:pt idx="729">
                  <c:v>9.9970550000000064E-4</c:v>
                </c:pt>
                <c:pt idx="730">
                  <c:v>1.5448340000000001E-3</c:v>
                </c:pt>
                <c:pt idx="731">
                  <c:v>2.0611270000000011E-3</c:v>
                </c:pt>
                <c:pt idx="732">
                  <c:v>2.1050670000000008E-3</c:v>
                </c:pt>
                <c:pt idx="733">
                  <c:v>1.6945040000000005E-3</c:v>
                </c:pt>
                <c:pt idx="734">
                  <c:v>1.0944510000000004E-3</c:v>
                </c:pt>
                <c:pt idx="735">
                  <c:v>6.0699319999999997E-4</c:v>
                </c:pt>
                <c:pt idx="736">
                  <c:v>5.6991900000000022E-4</c:v>
                </c:pt>
                <c:pt idx="737">
                  <c:v>9.2555710000000071E-4</c:v>
                </c:pt>
                <c:pt idx="738">
                  <c:v>1.3429860000000004E-3</c:v>
                </c:pt>
                <c:pt idx="739">
                  <c:v>1.7384440000000004E-3</c:v>
                </c:pt>
                <c:pt idx="740">
                  <c:v>2.0130679999999998E-3</c:v>
                </c:pt>
                <c:pt idx="741">
                  <c:v>1.9979640000000001E-3</c:v>
                </c:pt>
                <c:pt idx="742">
                  <c:v>1.7384440000000004E-3</c:v>
                </c:pt>
                <c:pt idx="743">
                  <c:v>1.3882980000000005E-3</c:v>
                </c:pt>
                <c:pt idx="744">
                  <c:v>1.1013160000000004E-3</c:v>
                </c:pt>
                <c:pt idx="745">
                  <c:v>1.027168E-3</c:v>
                </c:pt>
                <c:pt idx="746">
                  <c:v>1.2015540000000001E-3</c:v>
                </c:pt>
                <c:pt idx="747">
                  <c:v>1.4569540000000001E-3</c:v>
                </c:pt>
                <c:pt idx="748">
                  <c:v>1.5626850000000005E-3</c:v>
                </c:pt>
                <c:pt idx="749">
                  <c:v>1.503641E-3</c:v>
                </c:pt>
                <c:pt idx="750">
                  <c:v>1.3814330000000001E-3</c:v>
                </c:pt>
                <c:pt idx="751">
                  <c:v>1.2248970000000004E-3</c:v>
                </c:pt>
                <c:pt idx="752">
                  <c:v>1.1219130000000004E-3</c:v>
                </c:pt>
                <c:pt idx="753">
                  <c:v>1.1795840000000004E-3</c:v>
                </c:pt>
                <c:pt idx="754">
                  <c:v>1.3278810000000004E-3</c:v>
                </c:pt>
                <c:pt idx="755">
                  <c:v>1.426746E-3</c:v>
                </c:pt>
                <c:pt idx="756">
                  <c:v>1.3924180000000005E-3</c:v>
                </c:pt>
                <c:pt idx="757">
                  <c:v>1.1795840000000004E-3</c:v>
                </c:pt>
                <c:pt idx="758">
                  <c:v>9.1731830000000051E-4</c:v>
                </c:pt>
                <c:pt idx="759">
                  <c:v>7.8961820000000025E-4</c:v>
                </c:pt>
                <c:pt idx="760">
                  <c:v>9.0770650000000026E-4</c:v>
                </c:pt>
                <c:pt idx="761">
                  <c:v>1.1644800000000005E-3</c:v>
                </c:pt>
                <c:pt idx="762">
                  <c:v>1.261971E-3</c:v>
                </c:pt>
                <c:pt idx="763">
                  <c:v>1.1507490000000004E-3</c:v>
                </c:pt>
                <c:pt idx="764">
                  <c:v>9.3242270000000005E-4</c:v>
                </c:pt>
                <c:pt idx="765">
                  <c:v>7.3332030000000041E-4</c:v>
                </c:pt>
                <c:pt idx="766">
                  <c:v>7.5391710000000047E-4</c:v>
                </c:pt>
                <c:pt idx="767">
                  <c:v>9.8048190000000037E-4</c:v>
                </c:pt>
                <c:pt idx="768">
                  <c:v>1.1397639999999999E-3</c:v>
                </c:pt>
                <c:pt idx="769">
                  <c:v>1.1397639999999999E-3</c:v>
                </c:pt>
                <c:pt idx="770">
                  <c:v>1.0148100000000001E-3</c:v>
                </c:pt>
                <c:pt idx="771">
                  <c:v>8.3355800000000074E-4</c:v>
                </c:pt>
                <c:pt idx="772">
                  <c:v>7.6215579999999998E-4</c:v>
                </c:pt>
                <c:pt idx="773">
                  <c:v>8.2257310000000052E-4</c:v>
                </c:pt>
                <c:pt idx="774">
                  <c:v>9.0496030000000033E-4</c:v>
                </c:pt>
                <c:pt idx="775">
                  <c:v>9.9558620000000063E-4</c:v>
                </c:pt>
                <c:pt idx="776">
                  <c:v>1.069735E-3</c:v>
                </c:pt>
                <c:pt idx="777">
                  <c:v>1.073854E-3</c:v>
                </c:pt>
                <c:pt idx="778">
                  <c:v>9.9558620000000063E-4</c:v>
                </c:pt>
                <c:pt idx="779">
                  <c:v>8.1021500000000052E-4</c:v>
                </c:pt>
                <c:pt idx="780">
                  <c:v>5.6991900000000022E-4</c:v>
                </c:pt>
                <c:pt idx="781">
                  <c:v>3.8317469999999998E-4</c:v>
                </c:pt>
                <c:pt idx="782">
                  <c:v>3.7218970000000017E-4</c:v>
                </c:pt>
                <c:pt idx="783">
                  <c:v>5.1224790000000027E-4</c:v>
                </c:pt>
                <c:pt idx="784">
                  <c:v>7.3332030000000041E-4</c:v>
                </c:pt>
                <c:pt idx="785">
                  <c:v>1.027168E-3</c:v>
                </c:pt>
                <c:pt idx="786">
                  <c:v>1.2688370000000005E-3</c:v>
                </c:pt>
                <c:pt idx="787">
                  <c:v>1.3567170000000003E-3</c:v>
                </c:pt>
                <c:pt idx="788">
                  <c:v>1.311404E-3</c:v>
                </c:pt>
                <c:pt idx="789">
                  <c:v>1.0985700000000005E-3</c:v>
                </c:pt>
                <c:pt idx="790">
                  <c:v>8.2119990000000019E-4</c:v>
                </c:pt>
                <c:pt idx="791">
                  <c:v>6.8938040000000021E-4</c:v>
                </c:pt>
                <c:pt idx="792">
                  <c:v>7.0036540000000024E-4</c:v>
                </c:pt>
                <c:pt idx="793">
                  <c:v>7.6627510000000021E-4</c:v>
                </c:pt>
                <c:pt idx="794">
                  <c:v>7.7314070000000042E-4</c:v>
                </c:pt>
                <c:pt idx="795">
                  <c:v>5.7541150000000002E-4</c:v>
                </c:pt>
                <c:pt idx="796">
                  <c:v>2.7881750000000017E-4</c:v>
                </c:pt>
                <c:pt idx="797">
                  <c:v>1.0443130000000005E-4</c:v>
                </c:pt>
                <c:pt idx="798">
                  <c:v>1.0443130000000005E-4</c:v>
                </c:pt>
                <c:pt idx="799">
                  <c:v>2.6371320000000018E-4</c:v>
                </c:pt>
                <c:pt idx="800">
                  <c:v>4.4908440000000018E-4</c:v>
                </c:pt>
                <c:pt idx="801">
                  <c:v>4.7654680000000022E-4</c:v>
                </c:pt>
                <c:pt idx="802">
                  <c:v>3.5159290000000011E-4</c:v>
                </c:pt>
                <c:pt idx="803">
                  <c:v>1.5935610000000004E-4</c:v>
                </c:pt>
                <c:pt idx="804">
                  <c:v>-4.2492530000000043E-5</c:v>
                </c:pt>
                <c:pt idx="805">
                  <c:v>-1.6195400000000007E-4</c:v>
                </c:pt>
                <c:pt idx="806">
                  <c:v>-9.4671090000000063E-5</c:v>
                </c:pt>
                <c:pt idx="807">
                  <c:v>9.8938830000000092E-5</c:v>
                </c:pt>
                <c:pt idx="808">
                  <c:v>2.252659E-4</c:v>
                </c:pt>
                <c:pt idx="809">
                  <c:v>1.5386360000000006E-4</c:v>
                </c:pt>
                <c:pt idx="810">
                  <c:v>-9.8790450000000134E-5</c:v>
                </c:pt>
                <c:pt idx="811">
                  <c:v>-3.4732520000000001E-4</c:v>
                </c:pt>
                <c:pt idx="812">
                  <c:v>-3.5693700000000015E-4</c:v>
                </c:pt>
                <c:pt idx="813">
                  <c:v>-1.2899909999999998E-4</c:v>
                </c:pt>
                <c:pt idx="814">
                  <c:v>1.0443130000000005E-4</c:v>
                </c:pt>
                <c:pt idx="815">
                  <c:v>2.0741530000000009E-4</c:v>
                </c:pt>
                <c:pt idx="816">
                  <c:v>1.9505720000000012E-4</c:v>
                </c:pt>
                <c:pt idx="817">
                  <c:v>1.8819160000000006E-4</c:v>
                </c:pt>
                <c:pt idx="818">
                  <c:v>2.7881750000000017E-4</c:v>
                </c:pt>
                <c:pt idx="819">
                  <c:v>3.6944350000000018E-4</c:v>
                </c:pt>
                <c:pt idx="820">
                  <c:v>3.4198110000000002E-4</c:v>
                </c:pt>
                <c:pt idx="821">
                  <c:v>2.7195190000000013E-4</c:v>
                </c:pt>
                <c:pt idx="822">
                  <c:v>2.6096700000000013E-4</c:v>
                </c:pt>
                <c:pt idx="823">
                  <c:v>3.8592089999999997E-4</c:v>
                </c:pt>
                <c:pt idx="824">
                  <c:v>6.2896310000000043E-4</c:v>
                </c:pt>
                <c:pt idx="825">
                  <c:v>8.2257310000000052E-4</c:v>
                </c:pt>
                <c:pt idx="826">
                  <c:v>8.5278170000000039E-4</c:v>
                </c:pt>
                <c:pt idx="827">
                  <c:v>7.2233530000000048E-4</c:v>
                </c:pt>
                <c:pt idx="828">
                  <c:v>4.9165109999999999E-4</c:v>
                </c:pt>
                <c:pt idx="829">
                  <c:v>2.95295E-4</c:v>
                </c:pt>
                <c:pt idx="830">
                  <c:v>2.3762389999999997E-4</c:v>
                </c:pt>
                <c:pt idx="831">
                  <c:v>3.708166000000002E-4</c:v>
                </c:pt>
                <c:pt idx="832">
                  <c:v>6.5093310000000027E-4</c:v>
                </c:pt>
                <c:pt idx="833">
                  <c:v>8.9672150000000034E-4</c:v>
                </c:pt>
                <c:pt idx="834">
                  <c:v>9.5439260000000008E-4</c:v>
                </c:pt>
                <c:pt idx="835">
                  <c:v>7.9923000000000038E-4</c:v>
                </c:pt>
                <c:pt idx="836">
                  <c:v>5.6579959999999996E-4</c:v>
                </c:pt>
                <c:pt idx="837">
                  <c:v>4.1887579999999998E-4</c:v>
                </c:pt>
                <c:pt idx="838">
                  <c:v>3.9827900000000024E-4</c:v>
                </c:pt>
                <c:pt idx="839">
                  <c:v>4.545769000000003E-4</c:v>
                </c:pt>
                <c:pt idx="840">
                  <c:v>5.2735230000000035E-4</c:v>
                </c:pt>
                <c:pt idx="841">
                  <c:v>6.0562010000000032E-4</c:v>
                </c:pt>
                <c:pt idx="842">
                  <c:v>7.4705150000000037E-4</c:v>
                </c:pt>
                <c:pt idx="843">
                  <c:v>9.1045270000000042E-4</c:v>
                </c:pt>
                <c:pt idx="844">
                  <c:v>9.8048190000000037E-4</c:v>
                </c:pt>
                <c:pt idx="845">
                  <c:v>9.6125820000000071E-4</c:v>
                </c:pt>
                <c:pt idx="846">
                  <c:v>9.6263130000000003E-4</c:v>
                </c:pt>
                <c:pt idx="847">
                  <c:v>1.1191669999999999E-3</c:v>
                </c:pt>
                <c:pt idx="848">
                  <c:v>1.407522E-3</c:v>
                </c:pt>
                <c:pt idx="849">
                  <c:v>1.5571920000000004E-3</c:v>
                </c:pt>
                <c:pt idx="850">
                  <c:v>1.422626E-3</c:v>
                </c:pt>
                <c:pt idx="851">
                  <c:v>1.1274060000000001E-3</c:v>
                </c:pt>
                <c:pt idx="852">
                  <c:v>9.118259000000002E-4</c:v>
                </c:pt>
                <c:pt idx="853">
                  <c:v>1.0148100000000001E-3</c:v>
                </c:pt>
                <c:pt idx="854">
                  <c:v>1.407522E-3</c:v>
                </c:pt>
                <c:pt idx="855">
                  <c:v>1.7054890000000001E-3</c:v>
                </c:pt>
                <c:pt idx="856">
                  <c:v>1.7137280000000001E-3</c:v>
                </c:pt>
                <c:pt idx="857">
                  <c:v>1.5736700000000001E-3</c:v>
                </c:pt>
                <c:pt idx="858">
                  <c:v>1.4555810000000001E-3</c:v>
                </c:pt>
                <c:pt idx="859">
                  <c:v>1.5063870000000005E-3</c:v>
                </c:pt>
                <c:pt idx="860">
                  <c:v>1.7782650000000004E-3</c:v>
                </c:pt>
                <c:pt idx="861">
                  <c:v>2.113306000000001E-3</c:v>
                </c:pt>
                <c:pt idx="862">
                  <c:v>2.3261390000000009E-3</c:v>
                </c:pt>
                <c:pt idx="863">
                  <c:v>2.470317000000001E-3</c:v>
                </c:pt>
                <c:pt idx="864">
                  <c:v>2.547212000000001E-3</c:v>
                </c:pt>
                <c:pt idx="865">
                  <c:v>2.4277500000000007E-3</c:v>
                </c:pt>
                <c:pt idx="866">
                  <c:v>2.2162900000000001E-3</c:v>
                </c:pt>
                <c:pt idx="867">
                  <c:v>2.019934000000001E-3</c:v>
                </c:pt>
                <c:pt idx="868">
                  <c:v>1.9402930000000005E-3</c:v>
                </c:pt>
                <c:pt idx="869">
                  <c:v>2.1462610000000009E-3</c:v>
                </c:pt>
                <c:pt idx="870">
                  <c:v>2.5499580000000002E-3</c:v>
                </c:pt>
                <c:pt idx="871">
                  <c:v>2.8218359999999999E-3</c:v>
                </c:pt>
                <c:pt idx="872">
                  <c:v>2.8287010000000012E-3</c:v>
                </c:pt>
                <c:pt idx="873">
                  <c:v>2.6584340000000012E-3</c:v>
                </c:pt>
                <c:pt idx="874">
                  <c:v>2.4895410000000009E-3</c:v>
                </c:pt>
                <c:pt idx="875">
                  <c:v>2.6035100000000012E-3</c:v>
                </c:pt>
                <c:pt idx="876">
                  <c:v>2.9385510000000011E-3</c:v>
                </c:pt>
                <c:pt idx="877">
                  <c:v>3.2392639999999999E-3</c:v>
                </c:pt>
                <c:pt idx="878">
                  <c:v>3.353233000000001E-3</c:v>
                </c:pt>
                <c:pt idx="879">
                  <c:v>3.2735920000000018E-3</c:v>
                </c:pt>
                <c:pt idx="880">
                  <c:v>3.1156830000000002E-3</c:v>
                </c:pt>
                <c:pt idx="881">
                  <c:v>2.956401E-3</c:v>
                </c:pt>
                <c:pt idx="882">
                  <c:v>2.782015000000001E-3</c:v>
                </c:pt>
                <c:pt idx="883">
                  <c:v>2.5884050000000002E-3</c:v>
                </c:pt>
                <c:pt idx="884">
                  <c:v>2.4510930000000001E-3</c:v>
                </c:pt>
                <c:pt idx="885">
                  <c:v>2.484048E-3</c:v>
                </c:pt>
                <c:pt idx="886">
                  <c:v>2.7215980000000017E-3</c:v>
                </c:pt>
                <c:pt idx="887">
                  <c:v>3.0511470000000001E-3</c:v>
                </c:pt>
                <c:pt idx="888">
                  <c:v>3.314786000000001E-3</c:v>
                </c:pt>
                <c:pt idx="889">
                  <c:v>3.4520980000000002E-3</c:v>
                </c:pt>
                <c:pt idx="890">
                  <c:v>3.507023000000001E-3</c:v>
                </c:pt>
                <c:pt idx="891">
                  <c:v>3.5193810000000007E-3</c:v>
                </c:pt>
                <c:pt idx="892">
                  <c:v>3.4974110000000011E-3</c:v>
                </c:pt>
                <c:pt idx="893">
                  <c:v>3.4260089999999998E-3</c:v>
                </c:pt>
                <c:pt idx="894">
                  <c:v>3.3381290000000009E-3</c:v>
                </c:pt>
                <c:pt idx="895">
                  <c:v>3.2296520000000008E-3</c:v>
                </c:pt>
                <c:pt idx="896">
                  <c:v>3.1404000000000015E-3</c:v>
                </c:pt>
                <c:pt idx="897">
                  <c:v>3.075862999999999E-3</c:v>
                </c:pt>
                <c:pt idx="898">
                  <c:v>2.9852370000000017E-3</c:v>
                </c:pt>
                <c:pt idx="899">
                  <c:v>2.9028499999999989E-3</c:v>
                </c:pt>
                <c:pt idx="900">
                  <c:v>2.9055960000000012E-3</c:v>
                </c:pt>
                <c:pt idx="901">
                  <c:v>3.0401620000000008E-3</c:v>
                </c:pt>
                <c:pt idx="902">
                  <c:v>3.2378910000000019E-3</c:v>
                </c:pt>
                <c:pt idx="903">
                  <c:v>3.4191429999999999E-3</c:v>
                </c:pt>
                <c:pt idx="904">
                  <c:v>3.4864259999999999E-3</c:v>
                </c:pt>
                <c:pt idx="905">
                  <c:v>3.3999189999999999E-3</c:v>
                </c:pt>
                <c:pt idx="906">
                  <c:v>3.2323989999999999E-3</c:v>
                </c:pt>
                <c:pt idx="907">
                  <c:v>3.0978329999999999E-3</c:v>
                </c:pt>
                <c:pt idx="908">
                  <c:v>3.041535000000001E-3</c:v>
                </c:pt>
                <c:pt idx="909">
                  <c:v>3.009953000000001E-3</c:v>
                </c:pt>
                <c:pt idx="910">
                  <c:v>2.926193000000001E-3</c:v>
                </c:pt>
                <c:pt idx="911">
                  <c:v>2.7586720000000002E-3</c:v>
                </c:pt>
                <c:pt idx="912">
                  <c:v>2.569182000000001E-3</c:v>
                </c:pt>
                <c:pt idx="913">
                  <c:v>2.4456009999999999E-3</c:v>
                </c:pt>
                <c:pt idx="914">
                  <c:v>2.43187E-3</c:v>
                </c:pt>
                <c:pt idx="915">
                  <c:v>2.5307340000000011E-3</c:v>
                </c:pt>
                <c:pt idx="916">
                  <c:v>2.6460759999999998E-3</c:v>
                </c:pt>
                <c:pt idx="917">
                  <c:v>2.7133590000000011E-3</c:v>
                </c:pt>
                <c:pt idx="918">
                  <c:v>2.8067310000000007E-3</c:v>
                </c:pt>
                <c:pt idx="919">
                  <c:v>2.9014770000000008E-3</c:v>
                </c:pt>
                <c:pt idx="920">
                  <c:v>2.8644020000000007E-3</c:v>
                </c:pt>
                <c:pt idx="921">
                  <c:v>2.7490600000000007E-3</c:v>
                </c:pt>
                <c:pt idx="922">
                  <c:v>2.6227330000000012E-3</c:v>
                </c:pt>
                <c:pt idx="923">
                  <c:v>2.525242E-3</c:v>
                </c:pt>
                <c:pt idx="924">
                  <c:v>2.633718000000001E-3</c:v>
                </c:pt>
                <c:pt idx="925">
                  <c:v>2.911089E-3</c:v>
                </c:pt>
                <c:pt idx="926">
                  <c:v>3.0827290000000011E-3</c:v>
                </c:pt>
                <c:pt idx="927">
                  <c:v>3.0799820000000002E-3</c:v>
                </c:pt>
                <c:pt idx="928">
                  <c:v>2.9962220000000002E-3</c:v>
                </c:pt>
                <c:pt idx="929">
                  <c:v>2.9330580000000001E-3</c:v>
                </c:pt>
                <c:pt idx="930">
                  <c:v>3.0113259999999999E-3</c:v>
                </c:pt>
                <c:pt idx="931">
                  <c:v>3.1843390000000017E-3</c:v>
                </c:pt>
                <c:pt idx="932">
                  <c:v>3.314786000000001E-3</c:v>
                </c:pt>
                <c:pt idx="933">
                  <c:v>3.2749650000000008E-3</c:v>
                </c:pt>
                <c:pt idx="934">
                  <c:v>3.0909670000000009E-3</c:v>
                </c:pt>
                <c:pt idx="935">
                  <c:v>2.9069690000000001E-3</c:v>
                </c:pt>
                <c:pt idx="936">
                  <c:v>2.755926000000001E-3</c:v>
                </c:pt>
                <c:pt idx="937">
                  <c:v>2.6680459999999999E-3</c:v>
                </c:pt>
                <c:pt idx="938">
                  <c:v>2.6653000000000007E-3</c:v>
                </c:pt>
                <c:pt idx="939">
                  <c:v>2.6968819999999998E-3</c:v>
                </c:pt>
                <c:pt idx="940">
                  <c:v>2.6900159999999999E-3</c:v>
                </c:pt>
                <c:pt idx="941">
                  <c:v>2.5938980000000007E-3</c:v>
                </c:pt>
                <c:pt idx="942">
                  <c:v>2.4346160000000001E-3</c:v>
                </c:pt>
                <c:pt idx="943">
                  <c:v>2.2629759999999999E-3</c:v>
                </c:pt>
                <c:pt idx="944">
                  <c:v>2.0830970000000012E-3</c:v>
                </c:pt>
                <c:pt idx="945">
                  <c:v>1.9732480000000008E-3</c:v>
                </c:pt>
                <c:pt idx="946">
                  <c:v>1.9828590000000009E-3</c:v>
                </c:pt>
                <c:pt idx="947">
                  <c:v>2.015813999999999E-3</c:v>
                </c:pt>
                <c:pt idx="948">
                  <c:v>2.1078130000000009E-3</c:v>
                </c:pt>
                <c:pt idx="949">
                  <c:v>2.2341400000000008E-3</c:v>
                </c:pt>
                <c:pt idx="950">
                  <c:v>2.1847080000000009E-3</c:v>
                </c:pt>
                <c:pt idx="951">
                  <c:v>2.0130679999999998E-3</c:v>
                </c:pt>
                <c:pt idx="952">
                  <c:v>1.8647710000000005E-3</c:v>
                </c:pt>
                <c:pt idx="953">
                  <c:v>1.7823840000000008E-3</c:v>
                </c:pt>
                <c:pt idx="954">
                  <c:v>1.8496669999999999E-3</c:v>
                </c:pt>
                <c:pt idx="955">
                  <c:v>1.9979640000000001E-3</c:v>
                </c:pt>
                <c:pt idx="956">
                  <c:v>2.0364110000000001E-3</c:v>
                </c:pt>
                <c:pt idx="957">
                  <c:v>1.9677550000000007E-3</c:v>
                </c:pt>
                <c:pt idx="958">
                  <c:v>1.8565320000000004E-3</c:v>
                </c:pt>
                <c:pt idx="959">
                  <c:v>1.757668E-3</c:v>
                </c:pt>
                <c:pt idx="960">
                  <c:v>1.7549219999999999E-3</c:v>
                </c:pt>
                <c:pt idx="961">
                  <c:v>1.8029810000000004E-3</c:v>
                </c:pt>
                <c:pt idx="962">
                  <c:v>1.8579060000000001E-3</c:v>
                </c:pt>
                <c:pt idx="963">
                  <c:v>1.9663820000000009E-3</c:v>
                </c:pt>
                <c:pt idx="964">
                  <c:v>2.0721120000000001E-3</c:v>
                </c:pt>
                <c:pt idx="965">
                  <c:v>2.0995750000000002E-3</c:v>
                </c:pt>
                <c:pt idx="966">
                  <c:v>2.078978E-3</c:v>
                </c:pt>
                <c:pt idx="967">
                  <c:v>1.9389200000000004E-3</c:v>
                </c:pt>
                <c:pt idx="968">
                  <c:v>1.7082350000000004E-3</c:v>
                </c:pt>
                <c:pt idx="969">
                  <c:v>1.5530730000000001E-3</c:v>
                </c:pt>
                <c:pt idx="970">
                  <c:v>1.4624470000000008E-3</c:v>
                </c:pt>
                <c:pt idx="971">
                  <c:v>1.4116420000000001E-3</c:v>
                </c:pt>
                <c:pt idx="972">
                  <c:v>1.4706860000000001E-3</c:v>
                </c:pt>
                <c:pt idx="973">
                  <c:v>1.5393420000000004E-3</c:v>
                </c:pt>
                <c:pt idx="974">
                  <c:v>1.514626E-3</c:v>
                </c:pt>
                <c:pt idx="975">
                  <c:v>1.4542080000000005E-3</c:v>
                </c:pt>
                <c:pt idx="976">
                  <c:v>1.3045380000000005E-3</c:v>
                </c:pt>
                <c:pt idx="977">
                  <c:v>1.0614959999999999E-3</c:v>
                </c:pt>
                <c:pt idx="978">
                  <c:v>9.1319900000000017E-4</c:v>
                </c:pt>
                <c:pt idx="979">
                  <c:v>9.4478070000000034E-4</c:v>
                </c:pt>
                <c:pt idx="980">
                  <c:v>1.1274060000000001E-3</c:v>
                </c:pt>
                <c:pt idx="981">
                  <c:v>1.4569540000000001E-3</c:v>
                </c:pt>
                <c:pt idx="982">
                  <c:v>1.7508020000000005E-3</c:v>
                </c:pt>
                <c:pt idx="983">
                  <c:v>1.7755180000000005E-3</c:v>
                </c:pt>
                <c:pt idx="984">
                  <c:v>1.5407150000000004E-3</c:v>
                </c:pt>
                <c:pt idx="985">
                  <c:v>1.2125390000000001E-3</c:v>
                </c:pt>
                <c:pt idx="986">
                  <c:v>9.9283990000000001E-4</c:v>
                </c:pt>
                <c:pt idx="987">
                  <c:v>1.0244220000000001E-3</c:v>
                </c:pt>
                <c:pt idx="988">
                  <c:v>1.219405E-3</c:v>
                </c:pt>
                <c:pt idx="989">
                  <c:v>1.2468670000000005E-3</c:v>
                </c:pt>
                <c:pt idx="990">
                  <c:v>9.8872060000000065E-4</c:v>
                </c:pt>
                <c:pt idx="991">
                  <c:v>5.9463510000000029E-4</c:v>
                </c:pt>
                <c:pt idx="992">
                  <c:v>3.6532410000000018E-4</c:v>
                </c:pt>
                <c:pt idx="993">
                  <c:v>4.7929309999999997E-4</c:v>
                </c:pt>
                <c:pt idx="994">
                  <c:v>8.3767740000000046E-4</c:v>
                </c:pt>
              </c:numCache>
            </c:numRef>
          </c:yVal>
          <c:smooth val="1"/>
        </c:ser>
        <c:ser>
          <c:idx val="18"/>
          <c:order val="18"/>
          <c:marker>
            <c:symbol val="none"/>
          </c:marker>
          <c:xVal>
            <c:numRef>
              <c:f>Sheet1!$A$1:$A$995</c:f>
              <c:numCache>
                <c:formatCode>General</c:formatCode>
                <c:ptCount val="995"/>
                <c:pt idx="0">
                  <c:v>7.4850000000000065E-8</c:v>
                </c:pt>
                <c:pt idx="1">
                  <c:v>7.4900000000000069E-8</c:v>
                </c:pt>
                <c:pt idx="2">
                  <c:v>7.4950000000000085E-8</c:v>
                </c:pt>
                <c:pt idx="3">
                  <c:v>7.5000000000000063E-8</c:v>
                </c:pt>
                <c:pt idx="4">
                  <c:v>7.5050000000000053E-8</c:v>
                </c:pt>
                <c:pt idx="5">
                  <c:v>7.5100000000000057E-8</c:v>
                </c:pt>
                <c:pt idx="6">
                  <c:v>7.5150000000000061E-8</c:v>
                </c:pt>
                <c:pt idx="7">
                  <c:v>7.5200000000000051E-8</c:v>
                </c:pt>
                <c:pt idx="8">
                  <c:v>7.5250000000000055E-8</c:v>
                </c:pt>
                <c:pt idx="9">
                  <c:v>7.5300000000000085E-8</c:v>
                </c:pt>
                <c:pt idx="10">
                  <c:v>7.5350000000000049E-8</c:v>
                </c:pt>
                <c:pt idx="11">
                  <c:v>7.540000000000008E-8</c:v>
                </c:pt>
                <c:pt idx="12">
                  <c:v>7.5450000000000057E-8</c:v>
                </c:pt>
                <c:pt idx="13">
                  <c:v>7.5500000000000061E-8</c:v>
                </c:pt>
                <c:pt idx="14">
                  <c:v>7.5550000000000051E-8</c:v>
                </c:pt>
                <c:pt idx="15">
                  <c:v>7.5600000000000055E-8</c:v>
                </c:pt>
                <c:pt idx="16">
                  <c:v>7.5650000000000059E-8</c:v>
                </c:pt>
                <c:pt idx="17">
                  <c:v>7.5700000000000049E-8</c:v>
                </c:pt>
                <c:pt idx="18">
                  <c:v>7.5750000000000079E-8</c:v>
                </c:pt>
                <c:pt idx="19">
                  <c:v>7.5800000000000057E-8</c:v>
                </c:pt>
                <c:pt idx="20">
                  <c:v>7.5850000000000087E-8</c:v>
                </c:pt>
                <c:pt idx="21">
                  <c:v>7.5900000000000064E-8</c:v>
                </c:pt>
                <c:pt idx="22">
                  <c:v>7.5950000000000055E-8</c:v>
                </c:pt>
                <c:pt idx="23">
                  <c:v>7.6000000000000085E-8</c:v>
                </c:pt>
                <c:pt idx="24">
                  <c:v>7.6050000000000062E-8</c:v>
                </c:pt>
                <c:pt idx="25">
                  <c:v>7.6100000000000053E-8</c:v>
                </c:pt>
                <c:pt idx="26">
                  <c:v>7.6150000000000057E-8</c:v>
                </c:pt>
                <c:pt idx="27">
                  <c:v>7.6200000000000047E-8</c:v>
                </c:pt>
                <c:pt idx="28">
                  <c:v>7.6250000000000038E-8</c:v>
                </c:pt>
                <c:pt idx="29">
                  <c:v>7.6300000000000055E-8</c:v>
                </c:pt>
                <c:pt idx="30">
                  <c:v>7.6350000000000085E-8</c:v>
                </c:pt>
                <c:pt idx="31">
                  <c:v>7.6400000000000062E-8</c:v>
                </c:pt>
                <c:pt idx="32">
                  <c:v>7.6450000000000053E-8</c:v>
                </c:pt>
                <c:pt idx="33">
                  <c:v>7.6500000000000056E-8</c:v>
                </c:pt>
                <c:pt idx="34">
                  <c:v>7.655000000000006E-8</c:v>
                </c:pt>
                <c:pt idx="35">
                  <c:v>7.6600000000000051E-8</c:v>
                </c:pt>
                <c:pt idx="36">
                  <c:v>7.6650000000000054E-8</c:v>
                </c:pt>
                <c:pt idx="37">
                  <c:v>7.6700000000000085E-8</c:v>
                </c:pt>
                <c:pt idx="38">
                  <c:v>7.6750000000000062E-8</c:v>
                </c:pt>
                <c:pt idx="39">
                  <c:v>7.6800000000000052E-8</c:v>
                </c:pt>
                <c:pt idx="40">
                  <c:v>7.6850000000000056E-8</c:v>
                </c:pt>
                <c:pt idx="41">
                  <c:v>7.690000000000006E-8</c:v>
                </c:pt>
                <c:pt idx="42">
                  <c:v>7.695000000000005E-8</c:v>
                </c:pt>
                <c:pt idx="43">
                  <c:v>7.7000000000000081E-8</c:v>
                </c:pt>
                <c:pt idx="44">
                  <c:v>7.7050000000000084E-8</c:v>
                </c:pt>
                <c:pt idx="45">
                  <c:v>7.7100000000000088E-8</c:v>
                </c:pt>
                <c:pt idx="46">
                  <c:v>7.7150000000000065E-8</c:v>
                </c:pt>
                <c:pt idx="47">
                  <c:v>7.7200000000000056E-8</c:v>
                </c:pt>
                <c:pt idx="48">
                  <c:v>7.725000000000006E-8</c:v>
                </c:pt>
                <c:pt idx="49">
                  <c:v>7.730000000000005E-8</c:v>
                </c:pt>
                <c:pt idx="50">
                  <c:v>7.7350000000000081E-8</c:v>
                </c:pt>
                <c:pt idx="51">
                  <c:v>7.7400000000000084E-8</c:v>
                </c:pt>
                <c:pt idx="52">
                  <c:v>7.7450000000000088E-8</c:v>
                </c:pt>
                <c:pt idx="53">
                  <c:v>7.7500000000000065E-8</c:v>
                </c:pt>
                <c:pt idx="54">
                  <c:v>7.7550000000000056E-8</c:v>
                </c:pt>
                <c:pt idx="55">
                  <c:v>7.7600000000000086E-8</c:v>
                </c:pt>
                <c:pt idx="56">
                  <c:v>7.765000000000005E-8</c:v>
                </c:pt>
                <c:pt idx="57">
                  <c:v>7.770000000000008E-8</c:v>
                </c:pt>
                <c:pt idx="58">
                  <c:v>7.7750000000000084E-8</c:v>
                </c:pt>
                <c:pt idx="59">
                  <c:v>7.7800000000000088E-8</c:v>
                </c:pt>
                <c:pt idx="60">
                  <c:v>7.7850000000000065E-8</c:v>
                </c:pt>
                <c:pt idx="61">
                  <c:v>7.7900000000000056E-8</c:v>
                </c:pt>
                <c:pt idx="62">
                  <c:v>7.7950000000000086E-8</c:v>
                </c:pt>
                <c:pt idx="63">
                  <c:v>7.8000000000000063E-8</c:v>
                </c:pt>
                <c:pt idx="64">
                  <c:v>7.8050000000000054E-8</c:v>
                </c:pt>
                <c:pt idx="65">
                  <c:v>7.8100000000000071E-8</c:v>
                </c:pt>
                <c:pt idx="66">
                  <c:v>7.8150000000000061E-8</c:v>
                </c:pt>
                <c:pt idx="67">
                  <c:v>7.8200000000000052E-8</c:v>
                </c:pt>
                <c:pt idx="68">
                  <c:v>7.8250000000000055E-8</c:v>
                </c:pt>
                <c:pt idx="69">
                  <c:v>7.8300000000000086E-8</c:v>
                </c:pt>
                <c:pt idx="70">
                  <c:v>7.835000000000005E-8</c:v>
                </c:pt>
                <c:pt idx="71">
                  <c:v>7.8400000000000054E-8</c:v>
                </c:pt>
                <c:pt idx="72">
                  <c:v>7.8450000000000057E-8</c:v>
                </c:pt>
                <c:pt idx="73">
                  <c:v>7.8500000000000061E-8</c:v>
                </c:pt>
                <c:pt idx="74">
                  <c:v>7.8550000000000052E-8</c:v>
                </c:pt>
                <c:pt idx="75">
                  <c:v>7.8600000000000055E-8</c:v>
                </c:pt>
                <c:pt idx="76">
                  <c:v>7.8650000000000059E-8</c:v>
                </c:pt>
                <c:pt idx="77">
                  <c:v>7.870000000000005E-8</c:v>
                </c:pt>
                <c:pt idx="78">
                  <c:v>7.875000000000008E-8</c:v>
                </c:pt>
                <c:pt idx="79">
                  <c:v>7.8800000000000057E-8</c:v>
                </c:pt>
                <c:pt idx="80">
                  <c:v>7.8850000000000087E-8</c:v>
                </c:pt>
                <c:pt idx="81">
                  <c:v>7.8900000000000065E-8</c:v>
                </c:pt>
                <c:pt idx="82">
                  <c:v>7.8950000000000055E-8</c:v>
                </c:pt>
                <c:pt idx="83">
                  <c:v>7.9000000000000085E-8</c:v>
                </c:pt>
                <c:pt idx="84">
                  <c:v>7.9050000000000049E-8</c:v>
                </c:pt>
                <c:pt idx="85">
                  <c:v>7.910000000000008E-8</c:v>
                </c:pt>
                <c:pt idx="86">
                  <c:v>7.9150000000000057E-8</c:v>
                </c:pt>
                <c:pt idx="87">
                  <c:v>7.9200000000000087E-8</c:v>
                </c:pt>
                <c:pt idx="88">
                  <c:v>7.9250000000000064E-8</c:v>
                </c:pt>
                <c:pt idx="89">
                  <c:v>7.9300000000000081E-8</c:v>
                </c:pt>
                <c:pt idx="90">
                  <c:v>7.9350000000000098E-8</c:v>
                </c:pt>
                <c:pt idx="91">
                  <c:v>7.9400000000000076E-8</c:v>
                </c:pt>
                <c:pt idx="92">
                  <c:v>7.9450000000000079E-8</c:v>
                </c:pt>
                <c:pt idx="93">
                  <c:v>7.9500000000000083E-8</c:v>
                </c:pt>
                <c:pt idx="94">
                  <c:v>7.9550000000000087E-8</c:v>
                </c:pt>
                <c:pt idx="95">
                  <c:v>7.9600000000000064E-8</c:v>
                </c:pt>
                <c:pt idx="96">
                  <c:v>7.9650000000000055E-8</c:v>
                </c:pt>
                <c:pt idx="97">
                  <c:v>7.9700000000000098E-8</c:v>
                </c:pt>
                <c:pt idx="98">
                  <c:v>7.9750000000000089E-8</c:v>
                </c:pt>
                <c:pt idx="99">
                  <c:v>7.9800000000000079E-8</c:v>
                </c:pt>
                <c:pt idx="100">
                  <c:v>7.9850000000000083E-8</c:v>
                </c:pt>
                <c:pt idx="101">
                  <c:v>7.9900000000000087E-8</c:v>
                </c:pt>
                <c:pt idx="102">
                  <c:v>7.9950000000000051E-8</c:v>
                </c:pt>
                <c:pt idx="103">
                  <c:v>8.0000000000000068E-8</c:v>
                </c:pt>
                <c:pt idx="104">
                  <c:v>8.0050000000000085E-8</c:v>
                </c:pt>
                <c:pt idx="105">
                  <c:v>8.0100000000000089E-8</c:v>
                </c:pt>
                <c:pt idx="106">
                  <c:v>8.0150000000000092E-8</c:v>
                </c:pt>
                <c:pt idx="107">
                  <c:v>8.020000000000007E-8</c:v>
                </c:pt>
                <c:pt idx="108">
                  <c:v>8.0250000000000073E-8</c:v>
                </c:pt>
                <c:pt idx="109">
                  <c:v>8.0300000000000077E-8</c:v>
                </c:pt>
                <c:pt idx="110">
                  <c:v>8.0350000000000068E-8</c:v>
                </c:pt>
                <c:pt idx="111">
                  <c:v>8.0400000000000058E-8</c:v>
                </c:pt>
                <c:pt idx="112">
                  <c:v>8.0450000000000088E-8</c:v>
                </c:pt>
                <c:pt idx="113">
                  <c:v>8.0500000000000092E-8</c:v>
                </c:pt>
                <c:pt idx="114">
                  <c:v>8.0550000000000109E-8</c:v>
                </c:pt>
                <c:pt idx="115">
                  <c:v>8.0600000000000073E-8</c:v>
                </c:pt>
                <c:pt idx="116">
                  <c:v>8.0650000000000103E-8</c:v>
                </c:pt>
                <c:pt idx="117">
                  <c:v>8.0700000000000081E-8</c:v>
                </c:pt>
                <c:pt idx="118">
                  <c:v>8.0750000000000084E-8</c:v>
                </c:pt>
                <c:pt idx="119">
                  <c:v>8.0800000000000088E-8</c:v>
                </c:pt>
                <c:pt idx="120">
                  <c:v>8.0850000000000092E-8</c:v>
                </c:pt>
                <c:pt idx="121">
                  <c:v>8.0900000000000069E-8</c:v>
                </c:pt>
                <c:pt idx="122">
                  <c:v>8.0950000000000073E-8</c:v>
                </c:pt>
                <c:pt idx="123">
                  <c:v>8.100000000000009E-8</c:v>
                </c:pt>
                <c:pt idx="124">
                  <c:v>8.1050000000000081E-8</c:v>
                </c:pt>
                <c:pt idx="125">
                  <c:v>8.1100000000000071E-8</c:v>
                </c:pt>
                <c:pt idx="126">
                  <c:v>8.1150000000000088E-8</c:v>
                </c:pt>
                <c:pt idx="127">
                  <c:v>8.1200000000000079E-8</c:v>
                </c:pt>
                <c:pt idx="128">
                  <c:v>8.1250000000000069E-8</c:v>
                </c:pt>
                <c:pt idx="129">
                  <c:v>8.1300000000000046E-8</c:v>
                </c:pt>
                <c:pt idx="130">
                  <c:v>8.1350000000000063E-8</c:v>
                </c:pt>
                <c:pt idx="131">
                  <c:v>8.1400000000000041E-8</c:v>
                </c:pt>
                <c:pt idx="132">
                  <c:v>8.1450000000000071E-8</c:v>
                </c:pt>
                <c:pt idx="133">
                  <c:v>8.1500000000000075E-8</c:v>
                </c:pt>
                <c:pt idx="134">
                  <c:v>8.1550000000000105E-8</c:v>
                </c:pt>
                <c:pt idx="135">
                  <c:v>8.1600000000000069E-8</c:v>
                </c:pt>
                <c:pt idx="136">
                  <c:v>8.1650000000000086E-8</c:v>
                </c:pt>
                <c:pt idx="137">
                  <c:v>8.170000000000009E-8</c:v>
                </c:pt>
                <c:pt idx="138">
                  <c:v>8.175000000000008E-8</c:v>
                </c:pt>
                <c:pt idx="139">
                  <c:v>8.1800000000000071E-8</c:v>
                </c:pt>
                <c:pt idx="140">
                  <c:v>8.1850000000000074E-8</c:v>
                </c:pt>
                <c:pt idx="141">
                  <c:v>8.1900000000000078E-8</c:v>
                </c:pt>
                <c:pt idx="142">
                  <c:v>8.1950000000000069E-8</c:v>
                </c:pt>
                <c:pt idx="143">
                  <c:v>8.2000000000000059E-8</c:v>
                </c:pt>
                <c:pt idx="144">
                  <c:v>8.2050000000000076E-8</c:v>
                </c:pt>
                <c:pt idx="145">
                  <c:v>8.210000000000004E-8</c:v>
                </c:pt>
                <c:pt idx="146">
                  <c:v>8.2150000000000071E-8</c:v>
                </c:pt>
                <c:pt idx="147">
                  <c:v>8.2200000000000048E-8</c:v>
                </c:pt>
                <c:pt idx="148">
                  <c:v>8.2250000000000091E-8</c:v>
                </c:pt>
                <c:pt idx="149">
                  <c:v>8.2300000000000055E-8</c:v>
                </c:pt>
                <c:pt idx="150">
                  <c:v>8.2350000000000072E-8</c:v>
                </c:pt>
                <c:pt idx="151">
                  <c:v>8.2400000000000063E-8</c:v>
                </c:pt>
                <c:pt idx="152">
                  <c:v>8.245000000000004E-8</c:v>
                </c:pt>
                <c:pt idx="153">
                  <c:v>8.250000000000007E-8</c:v>
                </c:pt>
                <c:pt idx="154">
                  <c:v>8.2550000000000074E-8</c:v>
                </c:pt>
                <c:pt idx="155">
                  <c:v>8.2600000000000091E-8</c:v>
                </c:pt>
                <c:pt idx="156">
                  <c:v>8.2650000000000082E-8</c:v>
                </c:pt>
                <c:pt idx="157">
                  <c:v>8.2700000000000072E-8</c:v>
                </c:pt>
                <c:pt idx="158">
                  <c:v>8.2750000000000076E-8</c:v>
                </c:pt>
                <c:pt idx="159">
                  <c:v>8.2800000000000053E-8</c:v>
                </c:pt>
                <c:pt idx="160">
                  <c:v>8.285000000000007E-8</c:v>
                </c:pt>
                <c:pt idx="161">
                  <c:v>8.2900000000000061E-8</c:v>
                </c:pt>
                <c:pt idx="162">
                  <c:v>8.2950000000000078E-8</c:v>
                </c:pt>
                <c:pt idx="163">
                  <c:v>8.3000000000000081E-8</c:v>
                </c:pt>
                <c:pt idx="164">
                  <c:v>8.3050000000000085E-8</c:v>
                </c:pt>
                <c:pt idx="165">
                  <c:v>8.3100000000000089E-8</c:v>
                </c:pt>
                <c:pt idx="166">
                  <c:v>8.3150000000000106E-8</c:v>
                </c:pt>
                <c:pt idx="167">
                  <c:v>8.320000000000007E-8</c:v>
                </c:pt>
                <c:pt idx="168">
                  <c:v>8.3250000000000087E-8</c:v>
                </c:pt>
                <c:pt idx="169">
                  <c:v>8.3300000000000091E-8</c:v>
                </c:pt>
                <c:pt idx="170">
                  <c:v>8.3350000000000081E-8</c:v>
                </c:pt>
                <c:pt idx="171">
                  <c:v>8.3400000000000072E-8</c:v>
                </c:pt>
                <c:pt idx="172">
                  <c:v>8.3450000000000102E-8</c:v>
                </c:pt>
                <c:pt idx="173">
                  <c:v>8.3500000000000106E-8</c:v>
                </c:pt>
                <c:pt idx="174">
                  <c:v>8.355000000000011E-8</c:v>
                </c:pt>
                <c:pt idx="175">
                  <c:v>8.3600000000000087E-8</c:v>
                </c:pt>
                <c:pt idx="176">
                  <c:v>8.3650000000000104E-8</c:v>
                </c:pt>
                <c:pt idx="177">
                  <c:v>8.3700000000000081E-8</c:v>
                </c:pt>
                <c:pt idx="178">
                  <c:v>8.3750000000000111E-8</c:v>
                </c:pt>
                <c:pt idx="179">
                  <c:v>8.3800000000000102E-8</c:v>
                </c:pt>
                <c:pt idx="180">
                  <c:v>8.3850000000000106E-8</c:v>
                </c:pt>
                <c:pt idx="181">
                  <c:v>8.3900000000000083E-8</c:v>
                </c:pt>
                <c:pt idx="182">
                  <c:v>8.3950000000000087E-8</c:v>
                </c:pt>
                <c:pt idx="183">
                  <c:v>8.400000000000009E-8</c:v>
                </c:pt>
                <c:pt idx="184">
                  <c:v>8.4050000000000107E-8</c:v>
                </c:pt>
                <c:pt idx="185">
                  <c:v>8.4100000000000071E-8</c:v>
                </c:pt>
                <c:pt idx="186">
                  <c:v>8.4150000000000102E-8</c:v>
                </c:pt>
                <c:pt idx="187">
                  <c:v>8.4200000000000092E-8</c:v>
                </c:pt>
                <c:pt idx="188">
                  <c:v>8.4250000000000083E-8</c:v>
                </c:pt>
                <c:pt idx="189">
                  <c:v>8.4300000000000073E-8</c:v>
                </c:pt>
                <c:pt idx="190">
                  <c:v>8.4350000000000077E-8</c:v>
                </c:pt>
                <c:pt idx="191">
                  <c:v>8.4400000000000054E-8</c:v>
                </c:pt>
                <c:pt idx="192">
                  <c:v>8.4450000000000071E-8</c:v>
                </c:pt>
                <c:pt idx="193">
                  <c:v>8.4500000000000102E-8</c:v>
                </c:pt>
                <c:pt idx="194">
                  <c:v>8.4550000000000145E-8</c:v>
                </c:pt>
                <c:pt idx="195">
                  <c:v>8.4600000000000083E-8</c:v>
                </c:pt>
                <c:pt idx="196">
                  <c:v>8.4650000000000113E-8</c:v>
                </c:pt>
                <c:pt idx="197">
                  <c:v>8.4700000000000103E-8</c:v>
                </c:pt>
                <c:pt idx="198">
                  <c:v>8.4750000000000107E-8</c:v>
                </c:pt>
                <c:pt idx="199">
                  <c:v>8.4800000000000071E-8</c:v>
                </c:pt>
                <c:pt idx="200">
                  <c:v>8.4850000000000101E-8</c:v>
                </c:pt>
                <c:pt idx="201">
                  <c:v>8.4900000000000132E-8</c:v>
                </c:pt>
                <c:pt idx="202">
                  <c:v>8.4950000000000082E-8</c:v>
                </c:pt>
                <c:pt idx="203">
                  <c:v>8.5000000000000073E-8</c:v>
                </c:pt>
                <c:pt idx="204">
                  <c:v>8.5050000000000103E-8</c:v>
                </c:pt>
                <c:pt idx="205">
                  <c:v>8.5100000000000067E-8</c:v>
                </c:pt>
                <c:pt idx="206">
                  <c:v>8.5150000000000084E-8</c:v>
                </c:pt>
                <c:pt idx="207">
                  <c:v>8.5200000000000075E-8</c:v>
                </c:pt>
                <c:pt idx="208">
                  <c:v>8.5250000000000092E-8</c:v>
                </c:pt>
                <c:pt idx="209">
                  <c:v>8.5300000000000069E-8</c:v>
                </c:pt>
                <c:pt idx="210">
                  <c:v>8.5350000000000073E-8</c:v>
                </c:pt>
                <c:pt idx="211">
                  <c:v>8.5400000000000076E-8</c:v>
                </c:pt>
                <c:pt idx="212">
                  <c:v>8.5450000000000067E-8</c:v>
                </c:pt>
                <c:pt idx="213">
                  <c:v>8.5500000000000084E-8</c:v>
                </c:pt>
                <c:pt idx="214">
                  <c:v>8.5550000000000088E-8</c:v>
                </c:pt>
                <c:pt idx="215">
                  <c:v>8.5600000000000118E-8</c:v>
                </c:pt>
                <c:pt idx="216">
                  <c:v>8.5650000000000109E-8</c:v>
                </c:pt>
                <c:pt idx="217">
                  <c:v>8.5700000000000073E-8</c:v>
                </c:pt>
                <c:pt idx="218">
                  <c:v>8.5750000000000103E-8</c:v>
                </c:pt>
                <c:pt idx="219">
                  <c:v>8.580000000000008E-8</c:v>
                </c:pt>
                <c:pt idx="220">
                  <c:v>8.5850000000000084E-8</c:v>
                </c:pt>
                <c:pt idx="221">
                  <c:v>8.5900000000000074E-8</c:v>
                </c:pt>
                <c:pt idx="222">
                  <c:v>8.5950000000000091E-8</c:v>
                </c:pt>
                <c:pt idx="223">
                  <c:v>8.6000000000000069E-8</c:v>
                </c:pt>
                <c:pt idx="224">
                  <c:v>8.6050000000000072E-8</c:v>
                </c:pt>
                <c:pt idx="225">
                  <c:v>8.6100000000000089E-8</c:v>
                </c:pt>
                <c:pt idx="226">
                  <c:v>8.615000000000008E-8</c:v>
                </c:pt>
                <c:pt idx="227">
                  <c:v>8.620000000000007E-8</c:v>
                </c:pt>
                <c:pt idx="228">
                  <c:v>8.6250000000000074E-8</c:v>
                </c:pt>
                <c:pt idx="229">
                  <c:v>8.6300000000000078E-8</c:v>
                </c:pt>
                <c:pt idx="230">
                  <c:v>8.6350000000000068E-8</c:v>
                </c:pt>
                <c:pt idx="231">
                  <c:v>8.6400000000000059E-8</c:v>
                </c:pt>
                <c:pt idx="232">
                  <c:v>8.6450000000000076E-8</c:v>
                </c:pt>
                <c:pt idx="233">
                  <c:v>8.650000000000008E-8</c:v>
                </c:pt>
                <c:pt idx="234">
                  <c:v>8.6550000000000083E-8</c:v>
                </c:pt>
                <c:pt idx="235">
                  <c:v>8.6600000000000074E-8</c:v>
                </c:pt>
                <c:pt idx="236">
                  <c:v>8.6650000000000104E-8</c:v>
                </c:pt>
                <c:pt idx="237">
                  <c:v>8.6700000000000068E-8</c:v>
                </c:pt>
                <c:pt idx="238">
                  <c:v>8.6750000000000085E-8</c:v>
                </c:pt>
                <c:pt idx="239">
                  <c:v>8.6800000000000089E-8</c:v>
                </c:pt>
                <c:pt idx="240">
                  <c:v>8.685000000000008E-8</c:v>
                </c:pt>
                <c:pt idx="241">
                  <c:v>8.690000000000007E-8</c:v>
                </c:pt>
                <c:pt idx="242">
                  <c:v>8.6950000000000074E-8</c:v>
                </c:pt>
                <c:pt idx="243">
                  <c:v>8.7000000000000091E-8</c:v>
                </c:pt>
                <c:pt idx="244">
                  <c:v>8.7050000000000081E-8</c:v>
                </c:pt>
                <c:pt idx="245">
                  <c:v>8.7100000000000059E-8</c:v>
                </c:pt>
                <c:pt idx="246">
                  <c:v>8.7150000000000089E-8</c:v>
                </c:pt>
                <c:pt idx="247">
                  <c:v>8.720000000000004E-8</c:v>
                </c:pt>
                <c:pt idx="248">
                  <c:v>8.725000000000007E-8</c:v>
                </c:pt>
                <c:pt idx="249">
                  <c:v>8.7300000000000047E-8</c:v>
                </c:pt>
                <c:pt idx="250">
                  <c:v>8.7350000000000064E-8</c:v>
                </c:pt>
                <c:pt idx="251">
                  <c:v>8.7400000000000041E-8</c:v>
                </c:pt>
                <c:pt idx="252">
                  <c:v>8.7450000000000072E-8</c:v>
                </c:pt>
                <c:pt idx="253">
                  <c:v>8.7500000000000089E-8</c:v>
                </c:pt>
                <c:pt idx="254">
                  <c:v>8.7550000000000106E-8</c:v>
                </c:pt>
                <c:pt idx="255">
                  <c:v>8.760000000000007E-8</c:v>
                </c:pt>
                <c:pt idx="256">
                  <c:v>8.7650000000000087E-8</c:v>
                </c:pt>
                <c:pt idx="257">
                  <c:v>8.770000000000009E-8</c:v>
                </c:pt>
                <c:pt idx="258">
                  <c:v>8.7750000000000081E-8</c:v>
                </c:pt>
                <c:pt idx="259">
                  <c:v>8.7800000000000072E-8</c:v>
                </c:pt>
                <c:pt idx="260">
                  <c:v>8.7850000000000089E-8</c:v>
                </c:pt>
                <c:pt idx="261">
                  <c:v>8.7900000000000053E-8</c:v>
                </c:pt>
                <c:pt idx="262">
                  <c:v>8.795000000000007E-8</c:v>
                </c:pt>
                <c:pt idx="263">
                  <c:v>8.8000000000000087E-8</c:v>
                </c:pt>
                <c:pt idx="264">
                  <c:v>8.8050000000000104E-8</c:v>
                </c:pt>
                <c:pt idx="265">
                  <c:v>8.8100000000000081E-8</c:v>
                </c:pt>
                <c:pt idx="266">
                  <c:v>8.8150000000000111E-8</c:v>
                </c:pt>
                <c:pt idx="267">
                  <c:v>8.8200000000000102E-8</c:v>
                </c:pt>
                <c:pt idx="268">
                  <c:v>8.8250000000000105E-8</c:v>
                </c:pt>
                <c:pt idx="269">
                  <c:v>8.8300000000000069E-8</c:v>
                </c:pt>
                <c:pt idx="270">
                  <c:v>8.8350000000000086E-8</c:v>
                </c:pt>
                <c:pt idx="271">
                  <c:v>8.840000000000009E-8</c:v>
                </c:pt>
                <c:pt idx="272">
                  <c:v>8.8450000000000081E-8</c:v>
                </c:pt>
                <c:pt idx="273">
                  <c:v>8.8500000000000111E-8</c:v>
                </c:pt>
                <c:pt idx="274">
                  <c:v>8.8550000000000128E-8</c:v>
                </c:pt>
                <c:pt idx="275">
                  <c:v>8.8600000000000145E-8</c:v>
                </c:pt>
                <c:pt idx="276">
                  <c:v>8.8650000000000109E-8</c:v>
                </c:pt>
                <c:pt idx="277">
                  <c:v>8.8700000000000086E-8</c:v>
                </c:pt>
                <c:pt idx="278">
                  <c:v>8.8750000000000116E-8</c:v>
                </c:pt>
                <c:pt idx="279">
                  <c:v>8.880000000000008E-8</c:v>
                </c:pt>
                <c:pt idx="280">
                  <c:v>8.8850000000000111E-8</c:v>
                </c:pt>
                <c:pt idx="281">
                  <c:v>8.8900000000000101E-8</c:v>
                </c:pt>
                <c:pt idx="282">
                  <c:v>8.8950000000000105E-8</c:v>
                </c:pt>
                <c:pt idx="283">
                  <c:v>8.9000000000000082E-8</c:v>
                </c:pt>
                <c:pt idx="284">
                  <c:v>8.9050000000000086E-8</c:v>
                </c:pt>
                <c:pt idx="285">
                  <c:v>8.910000000000009E-8</c:v>
                </c:pt>
                <c:pt idx="286">
                  <c:v>8.9150000000000107E-8</c:v>
                </c:pt>
                <c:pt idx="287">
                  <c:v>8.9200000000000071E-8</c:v>
                </c:pt>
                <c:pt idx="288">
                  <c:v>8.9250000000000088E-8</c:v>
                </c:pt>
                <c:pt idx="289">
                  <c:v>8.9300000000000105E-8</c:v>
                </c:pt>
                <c:pt idx="290">
                  <c:v>8.9350000000000082E-8</c:v>
                </c:pt>
                <c:pt idx="291">
                  <c:v>8.9400000000000073E-8</c:v>
                </c:pt>
                <c:pt idx="292">
                  <c:v>8.9450000000000076E-8</c:v>
                </c:pt>
                <c:pt idx="293">
                  <c:v>8.9500000000000107E-8</c:v>
                </c:pt>
                <c:pt idx="294">
                  <c:v>8.955000000000011E-8</c:v>
                </c:pt>
                <c:pt idx="295">
                  <c:v>8.9600000000000088E-8</c:v>
                </c:pt>
                <c:pt idx="296">
                  <c:v>8.9650000000000131E-8</c:v>
                </c:pt>
                <c:pt idx="297">
                  <c:v>8.9700000000000082E-8</c:v>
                </c:pt>
                <c:pt idx="298">
                  <c:v>8.9750000000000125E-8</c:v>
                </c:pt>
                <c:pt idx="299">
                  <c:v>8.9800000000000103E-8</c:v>
                </c:pt>
                <c:pt idx="300">
                  <c:v>8.9850000000000106E-8</c:v>
                </c:pt>
                <c:pt idx="301">
                  <c:v>8.9900000000000084E-8</c:v>
                </c:pt>
                <c:pt idx="302">
                  <c:v>8.9950000000000087E-8</c:v>
                </c:pt>
                <c:pt idx="303">
                  <c:v>9.0000000000000104E-8</c:v>
                </c:pt>
                <c:pt idx="304">
                  <c:v>9.0050000000000082E-8</c:v>
                </c:pt>
                <c:pt idx="305">
                  <c:v>9.0100000000000072E-8</c:v>
                </c:pt>
                <c:pt idx="306">
                  <c:v>9.0150000000000102E-8</c:v>
                </c:pt>
                <c:pt idx="307">
                  <c:v>9.0200000000000067E-8</c:v>
                </c:pt>
                <c:pt idx="308">
                  <c:v>9.0250000000000084E-8</c:v>
                </c:pt>
                <c:pt idx="309">
                  <c:v>9.0300000000000074E-8</c:v>
                </c:pt>
                <c:pt idx="310">
                  <c:v>9.0350000000000078E-8</c:v>
                </c:pt>
                <c:pt idx="311">
                  <c:v>9.0400000000000068E-8</c:v>
                </c:pt>
                <c:pt idx="312">
                  <c:v>9.0450000000000072E-8</c:v>
                </c:pt>
                <c:pt idx="313">
                  <c:v>9.0500000000000102E-8</c:v>
                </c:pt>
                <c:pt idx="314">
                  <c:v>9.0550000000000106E-8</c:v>
                </c:pt>
                <c:pt idx="315">
                  <c:v>9.0600000000000083E-8</c:v>
                </c:pt>
                <c:pt idx="316">
                  <c:v>9.0650000000000087E-8</c:v>
                </c:pt>
                <c:pt idx="317">
                  <c:v>9.0700000000000091E-8</c:v>
                </c:pt>
                <c:pt idx="318">
                  <c:v>9.0750000000000108E-8</c:v>
                </c:pt>
                <c:pt idx="319">
                  <c:v>9.0800000000000072E-8</c:v>
                </c:pt>
                <c:pt idx="320">
                  <c:v>9.0850000000000102E-8</c:v>
                </c:pt>
                <c:pt idx="321">
                  <c:v>9.0900000000000079E-8</c:v>
                </c:pt>
                <c:pt idx="322">
                  <c:v>9.0950000000000083E-8</c:v>
                </c:pt>
                <c:pt idx="323">
                  <c:v>9.1000000000000074E-8</c:v>
                </c:pt>
                <c:pt idx="324">
                  <c:v>9.1050000000000104E-8</c:v>
                </c:pt>
                <c:pt idx="325">
                  <c:v>9.1100000000000055E-8</c:v>
                </c:pt>
                <c:pt idx="326">
                  <c:v>9.1150000000000072E-8</c:v>
                </c:pt>
                <c:pt idx="327">
                  <c:v>9.1200000000000089E-8</c:v>
                </c:pt>
                <c:pt idx="328">
                  <c:v>9.1250000000000079E-8</c:v>
                </c:pt>
                <c:pt idx="329">
                  <c:v>9.130000000000007E-8</c:v>
                </c:pt>
                <c:pt idx="330">
                  <c:v>9.1350000000000074E-8</c:v>
                </c:pt>
                <c:pt idx="331">
                  <c:v>9.1400000000000077E-8</c:v>
                </c:pt>
                <c:pt idx="332">
                  <c:v>9.1450000000000068E-8</c:v>
                </c:pt>
                <c:pt idx="333">
                  <c:v>9.1500000000000085E-8</c:v>
                </c:pt>
                <c:pt idx="334">
                  <c:v>9.1550000000000128E-8</c:v>
                </c:pt>
                <c:pt idx="335">
                  <c:v>9.1600000000000092E-8</c:v>
                </c:pt>
                <c:pt idx="336">
                  <c:v>9.1650000000000109E-8</c:v>
                </c:pt>
                <c:pt idx="337">
                  <c:v>9.1700000000000073E-8</c:v>
                </c:pt>
                <c:pt idx="338">
                  <c:v>9.1750000000000104E-8</c:v>
                </c:pt>
                <c:pt idx="339">
                  <c:v>9.1800000000000068E-8</c:v>
                </c:pt>
                <c:pt idx="340">
                  <c:v>9.1850000000000085E-8</c:v>
                </c:pt>
                <c:pt idx="341">
                  <c:v>9.1900000000000088E-8</c:v>
                </c:pt>
                <c:pt idx="342">
                  <c:v>9.1950000000000092E-8</c:v>
                </c:pt>
                <c:pt idx="343">
                  <c:v>9.2000000000000069E-8</c:v>
                </c:pt>
                <c:pt idx="344">
                  <c:v>9.2050000000000073E-8</c:v>
                </c:pt>
                <c:pt idx="345">
                  <c:v>9.210000000000009E-8</c:v>
                </c:pt>
                <c:pt idx="346">
                  <c:v>9.2150000000000081E-8</c:v>
                </c:pt>
                <c:pt idx="347">
                  <c:v>9.2200000000000071E-8</c:v>
                </c:pt>
                <c:pt idx="348">
                  <c:v>9.2250000000000088E-8</c:v>
                </c:pt>
                <c:pt idx="349">
                  <c:v>9.2300000000000079E-8</c:v>
                </c:pt>
                <c:pt idx="350">
                  <c:v>9.2350000000000069E-8</c:v>
                </c:pt>
                <c:pt idx="351">
                  <c:v>9.2400000000000047E-8</c:v>
                </c:pt>
                <c:pt idx="352">
                  <c:v>9.2450000000000064E-8</c:v>
                </c:pt>
                <c:pt idx="353">
                  <c:v>9.2500000000000081E-8</c:v>
                </c:pt>
                <c:pt idx="354">
                  <c:v>9.2550000000000084E-8</c:v>
                </c:pt>
                <c:pt idx="355">
                  <c:v>9.2600000000000088E-8</c:v>
                </c:pt>
                <c:pt idx="356">
                  <c:v>9.2650000000000105E-8</c:v>
                </c:pt>
                <c:pt idx="357">
                  <c:v>9.2700000000000069E-8</c:v>
                </c:pt>
                <c:pt idx="358">
                  <c:v>9.2750000000000086E-8</c:v>
                </c:pt>
                <c:pt idx="359">
                  <c:v>9.280000000000009E-8</c:v>
                </c:pt>
                <c:pt idx="360">
                  <c:v>9.285000000000008E-8</c:v>
                </c:pt>
                <c:pt idx="361">
                  <c:v>9.2900000000000071E-8</c:v>
                </c:pt>
                <c:pt idx="362">
                  <c:v>9.2950000000000075E-8</c:v>
                </c:pt>
                <c:pt idx="363">
                  <c:v>9.3000000000000105E-8</c:v>
                </c:pt>
                <c:pt idx="364">
                  <c:v>9.3050000000000109E-8</c:v>
                </c:pt>
                <c:pt idx="365">
                  <c:v>9.3100000000000086E-8</c:v>
                </c:pt>
                <c:pt idx="366">
                  <c:v>9.3150000000000103E-8</c:v>
                </c:pt>
                <c:pt idx="367">
                  <c:v>9.320000000000008E-8</c:v>
                </c:pt>
                <c:pt idx="368">
                  <c:v>9.325000000000011E-8</c:v>
                </c:pt>
                <c:pt idx="369">
                  <c:v>9.3300000000000074E-8</c:v>
                </c:pt>
                <c:pt idx="370">
                  <c:v>9.3350000000000105E-8</c:v>
                </c:pt>
                <c:pt idx="371">
                  <c:v>9.3400000000000082E-8</c:v>
                </c:pt>
                <c:pt idx="372">
                  <c:v>9.3450000000000086E-8</c:v>
                </c:pt>
                <c:pt idx="373">
                  <c:v>9.3500000000000103E-8</c:v>
                </c:pt>
                <c:pt idx="374">
                  <c:v>9.355000000000012E-8</c:v>
                </c:pt>
                <c:pt idx="375">
                  <c:v>9.360000000000011E-8</c:v>
                </c:pt>
                <c:pt idx="376">
                  <c:v>9.3650000000000114E-8</c:v>
                </c:pt>
                <c:pt idx="377">
                  <c:v>9.3700000000000144E-8</c:v>
                </c:pt>
                <c:pt idx="378">
                  <c:v>9.3750000000000108E-8</c:v>
                </c:pt>
                <c:pt idx="379">
                  <c:v>9.3800000000000086E-8</c:v>
                </c:pt>
                <c:pt idx="380">
                  <c:v>9.3850000000000129E-8</c:v>
                </c:pt>
                <c:pt idx="381">
                  <c:v>9.3900000000000106E-8</c:v>
                </c:pt>
                <c:pt idx="382">
                  <c:v>9.395000000000011E-8</c:v>
                </c:pt>
                <c:pt idx="383">
                  <c:v>9.4000000000000087E-8</c:v>
                </c:pt>
                <c:pt idx="384">
                  <c:v>9.4050000000000104E-8</c:v>
                </c:pt>
                <c:pt idx="385">
                  <c:v>9.4100000000000082E-8</c:v>
                </c:pt>
                <c:pt idx="386">
                  <c:v>9.4150000000000085E-8</c:v>
                </c:pt>
                <c:pt idx="387">
                  <c:v>9.4200000000000089E-8</c:v>
                </c:pt>
                <c:pt idx="388">
                  <c:v>9.4250000000000106E-8</c:v>
                </c:pt>
                <c:pt idx="389">
                  <c:v>9.430000000000007E-8</c:v>
                </c:pt>
                <c:pt idx="390">
                  <c:v>9.4350000000000087E-8</c:v>
                </c:pt>
                <c:pt idx="391">
                  <c:v>9.4400000000000091E-8</c:v>
                </c:pt>
                <c:pt idx="392">
                  <c:v>9.4450000000000081E-8</c:v>
                </c:pt>
                <c:pt idx="393">
                  <c:v>9.4500000000000125E-8</c:v>
                </c:pt>
                <c:pt idx="394">
                  <c:v>9.4550000000000129E-8</c:v>
                </c:pt>
                <c:pt idx="395">
                  <c:v>9.4600000000000106E-8</c:v>
                </c:pt>
                <c:pt idx="396">
                  <c:v>9.465000000000011E-8</c:v>
                </c:pt>
                <c:pt idx="397">
                  <c:v>9.4700000000000087E-8</c:v>
                </c:pt>
                <c:pt idx="398">
                  <c:v>9.4750000000000104E-8</c:v>
                </c:pt>
                <c:pt idx="399">
                  <c:v>9.4800000000000081E-8</c:v>
                </c:pt>
                <c:pt idx="400">
                  <c:v>9.4850000000000125E-8</c:v>
                </c:pt>
                <c:pt idx="401">
                  <c:v>9.4900000000000102E-8</c:v>
                </c:pt>
                <c:pt idx="402">
                  <c:v>9.4950000000000106E-8</c:v>
                </c:pt>
                <c:pt idx="403">
                  <c:v>9.5000000000000083E-8</c:v>
                </c:pt>
                <c:pt idx="404">
                  <c:v>9.5050000000000087E-8</c:v>
                </c:pt>
                <c:pt idx="405">
                  <c:v>9.5100000000000091E-8</c:v>
                </c:pt>
                <c:pt idx="406">
                  <c:v>9.5150000000000081E-8</c:v>
                </c:pt>
                <c:pt idx="407">
                  <c:v>9.5200000000000072E-8</c:v>
                </c:pt>
                <c:pt idx="408">
                  <c:v>9.5250000000000102E-8</c:v>
                </c:pt>
                <c:pt idx="409">
                  <c:v>9.5300000000000092E-8</c:v>
                </c:pt>
                <c:pt idx="410">
                  <c:v>9.5350000000000083E-8</c:v>
                </c:pt>
                <c:pt idx="411">
                  <c:v>9.5400000000000073E-8</c:v>
                </c:pt>
                <c:pt idx="412">
                  <c:v>9.5450000000000077E-8</c:v>
                </c:pt>
                <c:pt idx="413">
                  <c:v>9.5500000000000107E-8</c:v>
                </c:pt>
                <c:pt idx="414">
                  <c:v>9.5550000000000111E-8</c:v>
                </c:pt>
                <c:pt idx="415">
                  <c:v>9.5600000000000102E-8</c:v>
                </c:pt>
                <c:pt idx="416">
                  <c:v>9.5650000000000105E-8</c:v>
                </c:pt>
                <c:pt idx="417">
                  <c:v>9.5700000000000083E-8</c:v>
                </c:pt>
                <c:pt idx="418">
                  <c:v>9.5750000000000086E-8</c:v>
                </c:pt>
                <c:pt idx="419">
                  <c:v>9.580000000000009E-8</c:v>
                </c:pt>
                <c:pt idx="420">
                  <c:v>9.5850000000000107E-8</c:v>
                </c:pt>
                <c:pt idx="421">
                  <c:v>9.5900000000000071E-8</c:v>
                </c:pt>
                <c:pt idx="422">
                  <c:v>9.5950000000000101E-8</c:v>
                </c:pt>
                <c:pt idx="423">
                  <c:v>9.6000000000000132E-8</c:v>
                </c:pt>
                <c:pt idx="424">
                  <c:v>9.6050000000000083E-8</c:v>
                </c:pt>
                <c:pt idx="425">
                  <c:v>9.6100000000000073E-8</c:v>
                </c:pt>
                <c:pt idx="426">
                  <c:v>9.6150000000000103E-8</c:v>
                </c:pt>
                <c:pt idx="427">
                  <c:v>9.6200000000000067E-8</c:v>
                </c:pt>
                <c:pt idx="428">
                  <c:v>9.6250000000000084E-8</c:v>
                </c:pt>
                <c:pt idx="429">
                  <c:v>9.6300000000000075E-8</c:v>
                </c:pt>
                <c:pt idx="430">
                  <c:v>9.6350000000000092E-8</c:v>
                </c:pt>
                <c:pt idx="431">
                  <c:v>9.6400000000000069E-8</c:v>
                </c:pt>
                <c:pt idx="432">
                  <c:v>9.6450000000000073E-8</c:v>
                </c:pt>
                <c:pt idx="433">
                  <c:v>9.6500000000000103E-8</c:v>
                </c:pt>
                <c:pt idx="434">
                  <c:v>9.6550000000000107E-8</c:v>
                </c:pt>
                <c:pt idx="435">
                  <c:v>9.6600000000000084E-8</c:v>
                </c:pt>
                <c:pt idx="436">
                  <c:v>9.6650000000000088E-8</c:v>
                </c:pt>
                <c:pt idx="437">
                  <c:v>9.6700000000000118E-8</c:v>
                </c:pt>
                <c:pt idx="438">
                  <c:v>9.6750000000000109E-8</c:v>
                </c:pt>
                <c:pt idx="439">
                  <c:v>9.6800000000000073E-8</c:v>
                </c:pt>
                <c:pt idx="440">
                  <c:v>9.6850000000000103E-8</c:v>
                </c:pt>
                <c:pt idx="441">
                  <c:v>9.6900000000000067E-8</c:v>
                </c:pt>
                <c:pt idx="442">
                  <c:v>9.6950000000000084E-8</c:v>
                </c:pt>
                <c:pt idx="443">
                  <c:v>9.7000000000000074E-8</c:v>
                </c:pt>
                <c:pt idx="444">
                  <c:v>9.7050000000000091E-8</c:v>
                </c:pt>
                <c:pt idx="445">
                  <c:v>9.7100000000000069E-8</c:v>
                </c:pt>
                <c:pt idx="446">
                  <c:v>9.7150000000000073E-8</c:v>
                </c:pt>
                <c:pt idx="447">
                  <c:v>9.720000000000009E-8</c:v>
                </c:pt>
                <c:pt idx="448">
                  <c:v>9.725000000000008E-8</c:v>
                </c:pt>
                <c:pt idx="449">
                  <c:v>9.7300000000000071E-8</c:v>
                </c:pt>
                <c:pt idx="450">
                  <c:v>9.7350000000000074E-8</c:v>
                </c:pt>
                <c:pt idx="451">
                  <c:v>9.7400000000000078E-8</c:v>
                </c:pt>
                <c:pt idx="452">
                  <c:v>9.7450000000000069E-8</c:v>
                </c:pt>
                <c:pt idx="453">
                  <c:v>9.7500000000000072E-8</c:v>
                </c:pt>
                <c:pt idx="454">
                  <c:v>9.7550000000000103E-8</c:v>
                </c:pt>
                <c:pt idx="455">
                  <c:v>9.760000000000008E-8</c:v>
                </c:pt>
                <c:pt idx="456">
                  <c:v>9.7650000000000084E-8</c:v>
                </c:pt>
                <c:pt idx="457">
                  <c:v>9.7700000000000074E-8</c:v>
                </c:pt>
                <c:pt idx="458">
                  <c:v>9.7750000000000104E-8</c:v>
                </c:pt>
                <c:pt idx="459">
                  <c:v>9.7800000000000068E-8</c:v>
                </c:pt>
                <c:pt idx="460">
                  <c:v>9.7850000000000085E-8</c:v>
                </c:pt>
                <c:pt idx="461">
                  <c:v>9.7900000000000089E-8</c:v>
                </c:pt>
                <c:pt idx="462">
                  <c:v>9.795000000000008E-8</c:v>
                </c:pt>
                <c:pt idx="463">
                  <c:v>9.800000000000011E-8</c:v>
                </c:pt>
                <c:pt idx="464">
                  <c:v>9.8050000000000114E-8</c:v>
                </c:pt>
                <c:pt idx="465">
                  <c:v>9.8100000000000104E-8</c:v>
                </c:pt>
                <c:pt idx="466">
                  <c:v>9.8150000000000108E-8</c:v>
                </c:pt>
                <c:pt idx="467">
                  <c:v>9.8200000000000085E-8</c:v>
                </c:pt>
                <c:pt idx="468">
                  <c:v>9.8250000000000129E-8</c:v>
                </c:pt>
                <c:pt idx="469">
                  <c:v>9.830000000000008E-8</c:v>
                </c:pt>
                <c:pt idx="470">
                  <c:v>9.835000000000011E-8</c:v>
                </c:pt>
                <c:pt idx="471">
                  <c:v>9.8400000000000074E-8</c:v>
                </c:pt>
                <c:pt idx="472">
                  <c:v>9.8450000000000104E-8</c:v>
                </c:pt>
                <c:pt idx="473">
                  <c:v>9.8500000000000108E-8</c:v>
                </c:pt>
                <c:pt idx="474">
                  <c:v>9.8550000000000138E-8</c:v>
                </c:pt>
                <c:pt idx="475">
                  <c:v>9.8600000000000129E-8</c:v>
                </c:pt>
                <c:pt idx="476">
                  <c:v>9.8650000000000119E-8</c:v>
                </c:pt>
                <c:pt idx="477">
                  <c:v>9.870000000000011E-8</c:v>
                </c:pt>
                <c:pt idx="478">
                  <c:v>9.8750000000000113E-8</c:v>
                </c:pt>
                <c:pt idx="479">
                  <c:v>9.8800000000000104E-8</c:v>
                </c:pt>
                <c:pt idx="480">
                  <c:v>9.8850000000000108E-8</c:v>
                </c:pt>
                <c:pt idx="481">
                  <c:v>9.8900000000000085E-8</c:v>
                </c:pt>
                <c:pt idx="482">
                  <c:v>9.8950000000000128E-8</c:v>
                </c:pt>
                <c:pt idx="483">
                  <c:v>9.9000000000000106E-8</c:v>
                </c:pt>
                <c:pt idx="484">
                  <c:v>9.9050000000000109E-8</c:v>
                </c:pt>
                <c:pt idx="485">
                  <c:v>9.9100000000000087E-8</c:v>
                </c:pt>
                <c:pt idx="486">
                  <c:v>9.9150000000000104E-8</c:v>
                </c:pt>
                <c:pt idx="487">
                  <c:v>9.9200000000000081E-8</c:v>
                </c:pt>
                <c:pt idx="488">
                  <c:v>9.9250000000000085E-8</c:v>
                </c:pt>
                <c:pt idx="489">
                  <c:v>9.9300000000000088E-8</c:v>
                </c:pt>
                <c:pt idx="490">
                  <c:v>9.9350000000000105E-8</c:v>
                </c:pt>
                <c:pt idx="491">
                  <c:v>9.940000000000007E-8</c:v>
                </c:pt>
                <c:pt idx="492">
                  <c:v>9.9450000000000087E-8</c:v>
                </c:pt>
                <c:pt idx="493">
                  <c:v>9.9500000000000103E-8</c:v>
                </c:pt>
                <c:pt idx="494">
                  <c:v>9.955000000000012E-8</c:v>
                </c:pt>
                <c:pt idx="495">
                  <c:v>9.9600000000000111E-8</c:v>
                </c:pt>
                <c:pt idx="496">
                  <c:v>9.9650000000000128E-8</c:v>
                </c:pt>
                <c:pt idx="497">
                  <c:v>9.9700000000000145E-8</c:v>
                </c:pt>
                <c:pt idx="498">
                  <c:v>9.9750000000000109E-8</c:v>
                </c:pt>
                <c:pt idx="499">
                  <c:v>9.9800000000000086E-8</c:v>
                </c:pt>
                <c:pt idx="500">
                  <c:v>9.9850000000000103E-8</c:v>
                </c:pt>
                <c:pt idx="501">
                  <c:v>9.9900000000000081E-8</c:v>
                </c:pt>
                <c:pt idx="502">
                  <c:v>9.9950000000000111E-8</c:v>
                </c:pt>
                <c:pt idx="503">
                  <c:v>1.0000000000000009E-7</c:v>
                </c:pt>
                <c:pt idx="504">
                  <c:v>1.0005000000000008E-7</c:v>
                </c:pt>
                <c:pt idx="505">
                  <c:v>1.0010000000000006E-7</c:v>
                </c:pt>
                <c:pt idx="506">
                  <c:v>1.0015000000000005E-7</c:v>
                </c:pt>
                <c:pt idx="507">
                  <c:v>1.0020000000000009E-7</c:v>
                </c:pt>
                <c:pt idx="508">
                  <c:v>1.0025000000000005E-7</c:v>
                </c:pt>
                <c:pt idx="509">
                  <c:v>1.0030000000000004E-7</c:v>
                </c:pt>
                <c:pt idx="510">
                  <c:v>1.0035000000000005E-7</c:v>
                </c:pt>
                <c:pt idx="511">
                  <c:v>1.0040000000000008E-7</c:v>
                </c:pt>
                <c:pt idx="512">
                  <c:v>1.0045000000000006E-7</c:v>
                </c:pt>
                <c:pt idx="513">
                  <c:v>1.0050000000000005E-7</c:v>
                </c:pt>
                <c:pt idx="514">
                  <c:v>1.0055000000000005E-7</c:v>
                </c:pt>
                <c:pt idx="515">
                  <c:v>1.0060000000000008E-7</c:v>
                </c:pt>
                <c:pt idx="516">
                  <c:v>1.0065000000000006E-7</c:v>
                </c:pt>
                <c:pt idx="517">
                  <c:v>1.0070000000000005E-7</c:v>
                </c:pt>
                <c:pt idx="518">
                  <c:v>1.0075000000000005E-7</c:v>
                </c:pt>
                <c:pt idx="519">
                  <c:v>1.0080000000000008E-7</c:v>
                </c:pt>
                <c:pt idx="520">
                  <c:v>1.0085000000000006E-7</c:v>
                </c:pt>
                <c:pt idx="521">
                  <c:v>1.0090000000000005E-7</c:v>
                </c:pt>
                <c:pt idx="522">
                  <c:v>1.0095000000000004E-7</c:v>
                </c:pt>
                <c:pt idx="523">
                  <c:v>1.0100000000000008E-7</c:v>
                </c:pt>
                <c:pt idx="524">
                  <c:v>1.0105000000000006E-7</c:v>
                </c:pt>
                <c:pt idx="525">
                  <c:v>1.0110000000000005E-7</c:v>
                </c:pt>
                <c:pt idx="526">
                  <c:v>1.0115000000000004E-7</c:v>
                </c:pt>
                <c:pt idx="527">
                  <c:v>1.0120000000000009E-7</c:v>
                </c:pt>
                <c:pt idx="528">
                  <c:v>1.0125000000000008E-7</c:v>
                </c:pt>
                <c:pt idx="529">
                  <c:v>1.0130000000000005E-7</c:v>
                </c:pt>
                <c:pt idx="530">
                  <c:v>1.0135000000000004E-7</c:v>
                </c:pt>
                <c:pt idx="531">
                  <c:v>1.0140000000000006E-7</c:v>
                </c:pt>
                <c:pt idx="532">
                  <c:v>1.0145000000000008E-7</c:v>
                </c:pt>
                <c:pt idx="533">
                  <c:v>1.0150000000000006E-7</c:v>
                </c:pt>
                <c:pt idx="534">
                  <c:v>1.0155000000000005E-7</c:v>
                </c:pt>
                <c:pt idx="535">
                  <c:v>1.0160000000000009E-7</c:v>
                </c:pt>
                <c:pt idx="536">
                  <c:v>1.0165000000000008E-7</c:v>
                </c:pt>
                <c:pt idx="537">
                  <c:v>1.0170000000000006E-7</c:v>
                </c:pt>
                <c:pt idx="538">
                  <c:v>1.0175000000000005E-7</c:v>
                </c:pt>
                <c:pt idx="539">
                  <c:v>1.0180000000000009E-7</c:v>
                </c:pt>
                <c:pt idx="540">
                  <c:v>1.0185000000000008E-7</c:v>
                </c:pt>
                <c:pt idx="541">
                  <c:v>1.0190000000000006E-7</c:v>
                </c:pt>
                <c:pt idx="542">
                  <c:v>1.0195000000000005E-7</c:v>
                </c:pt>
                <c:pt idx="543">
                  <c:v>1.0200000000000008E-7</c:v>
                </c:pt>
                <c:pt idx="544">
                  <c:v>1.0205000000000006E-7</c:v>
                </c:pt>
                <c:pt idx="545">
                  <c:v>1.0210000000000005E-7</c:v>
                </c:pt>
                <c:pt idx="546">
                  <c:v>1.0215000000000005E-7</c:v>
                </c:pt>
                <c:pt idx="547">
                  <c:v>1.0220000000000008E-7</c:v>
                </c:pt>
                <c:pt idx="548">
                  <c:v>1.0225000000000006E-7</c:v>
                </c:pt>
                <c:pt idx="549">
                  <c:v>1.0230000000000008E-7</c:v>
                </c:pt>
                <c:pt idx="550">
                  <c:v>1.0235000000000005E-7</c:v>
                </c:pt>
                <c:pt idx="551">
                  <c:v>1.0240000000000008E-7</c:v>
                </c:pt>
                <c:pt idx="552">
                  <c:v>1.0245000000000006E-7</c:v>
                </c:pt>
                <c:pt idx="553">
                  <c:v>1.0250000000000005E-7</c:v>
                </c:pt>
                <c:pt idx="554">
                  <c:v>1.0255000000000004E-7</c:v>
                </c:pt>
                <c:pt idx="555">
                  <c:v>1.0260000000000008E-7</c:v>
                </c:pt>
                <c:pt idx="556">
                  <c:v>1.0265000000000008E-7</c:v>
                </c:pt>
                <c:pt idx="557">
                  <c:v>1.0270000000000005E-7</c:v>
                </c:pt>
                <c:pt idx="558">
                  <c:v>1.0275000000000004E-7</c:v>
                </c:pt>
                <c:pt idx="559">
                  <c:v>1.0280000000000009E-7</c:v>
                </c:pt>
                <c:pt idx="560">
                  <c:v>1.0285000000000008E-7</c:v>
                </c:pt>
                <c:pt idx="561">
                  <c:v>1.0290000000000005E-7</c:v>
                </c:pt>
                <c:pt idx="562">
                  <c:v>1.0295000000000005E-7</c:v>
                </c:pt>
                <c:pt idx="563">
                  <c:v>1.0300000000000009E-7</c:v>
                </c:pt>
                <c:pt idx="564">
                  <c:v>1.0305000000000008E-7</c:v>
                </c:pt>
                <c:pt idx="565">
                  <c:v>1.0310000000000006E-7</c:v>
                </c:pt>
                <c:pt idx="566">
                  <c:v>1.0315000000000005E-7</c:v>
                </c:pt>
                <c:pt idx="567">
                  <c:v>1.0320000000000009E-7</c:v>
                </c:pt>
                <c:pt idx="568">
                  <c:v>1.0325000000000008E-7</c:v>
                </c:pt>
                <c:pt idx="569">
                  <c:v>1.0330000000000006E-7</c:v>
                </c:pt>
                <c:pt idx="570">
                  <c:v>1.0335000000000005E-7</c:v>
                </c:pt>
                <c:pt idx="571">
                  <c:v>1.0340000000000009E-7</c:v>
                </c:pt>
                <c:pt idx="572">
                  <c:v>1.0345000000000008E-7</c:v>
                </c:pt>
                <c:pt idx="573">
                  <c:v>1.0350000000000006E-7</c:v>
                </c:pt>
                <c:pt idx="574">
                  <c:v>1.0355000000000005E-7</c:v>
                </c:pt>
                <c:pt idx="575">
                  <c:v>1.0360000000000009E-7</c:v>
                </c:pt>
                <c:pt idx="576">
                  <c:v>1.0365000000000006E-7</c:v>
                </c:pt>
                <c:pt idx="577">
                  <c:v>1.0370000000000007E-7</c:v>
                </c:pt>
                <c:pt idx="578">
                  <c:v>1.0375000000000005E-7</c:v>
                </c:pt>
                <c:pt idx="579">
                  <c:v>1.0380000000000008E-7</c:v>
                </c:pt>
                <c:pt idx="580">
                  <c:v>1.0385000000000006E-7</c:v>
                </c:pt>
                <c:pt idx="581">
                  <c:v>1.0390000000000008E-7</c:v>
                </c:pt>
                <c:pt idx="582">
                  <c:v>1.0395000000000005E-7</c:v>
                </c:pt>
                <c:pt idx="583">
                  <c:v>1.0400000000000008E-7</c:v>
                </c:pt>
                <c:pt idx="584">
                  <c:v>1.0405000000000009E-7</c:v>
                </c:pt>
                <c:pt idx="585">
                  <c:v>1.0410000000000008E-7</c:v>
                </c:pt>
                <c:pt idx="586">
                  <c:v>1.0415000000000006E-7</c:v>
                </c:pt>
                <c:pt idx="587">
                  <c:v>1.0420000000000009E-7</c:v>
                </c:pt>
                <c:pt idx="588">
                  <c:v>1.0425000000000008E-7</c:v>
                </c:pt>
                <c:pt idx="589">
                  <c:v>1.0430000000000005E-7</c:v>
                </c:pt>
                <c:pt idx="590">
                  <c:v>1.0435000000000004E-7</c:v>
                </c:pt>
                <c:pt idx="591">
                  <c:v>1.0440000000000009E-7</c:v>
                </c:pt>
                <c:pt idx="592">
                  <c:v>1.0445000000000008E-7</c:v>
                </c:pt>
                <c:pt idx="593">
                  <c:v>1.0450000000000006E-7</c:v>
                </c:pt>
                <c:pt idx="594">
                  <c:v>1.0455000000000005E-7</c:v>
                </c:pt>
                <c:pt idx="595">
                  <c:v>1.0460000000000009E-7</c:v>
                </c:pt>
                <c:pt idx="596">
                  <c:v>1.0465000000000008E-7</c:v>
                </c:pt>
                <c:pt idx="597">
                  <c:v>1.0470000000000006E-7</c:v>
                </c:pt>
                <c:pt idx="598">
                  <c:v>1.0475000000000005E-7</c:v>
                </c:pt>
                <c:pt idx="599">
                  <c:v>1.0480000000000009E-7</c:v>
                </c:pt>
                <c:pt idx="600">
                  <c:v>1.0485000000000008E-7</c:v>
                </c:pt>
                <c:pt idx="601">
                  <c:v>1.0490000000000006E-7</c:v>
                </c:pt>
                <c:pt idx="602">
                  <c:v>1.0495000000000005E-7</c:v>
                </c:pt>
                <c:pt idx="603">
                  <c:v>1.0500000000000009E-7</c:v>
                </c:pt>
                <c:pt idx="604">
                  <c:v>1.0505000000000008E-7</c:v>
                </c:pt>
                <c:pt idx="605">
                  <c:v>1.0510000000000006E-7</c:v>
                </c:pt>
                <c:pt idx="606">
                  <c:v>1.0515000000000005E-7</c:v>
                </c:pt>
                <c:pt idx="607">
                  <c:v>1.0520000000000009E-7</c:v>
                </c:pt>
                <c:pt idx="608">
                  <c:v>1.0525000000000009E-7</c:v>
                </c:pt>
                <c:pt idx="609">
                  <c:v>1.0530000000000008E-7</c:v>
                </c:pt>
                <c:pt idx="610">
                  <c:v>1.0535000000000005E-7</c:v>
                </c:pt>
                <c:pt idx="611">
                  <c:v>1.0540000000000008E-7</c:v>
                </c:pt>
                <c:pt idx="612">
                  <c:v>1.0545000000000006E-7</c:v>
                </c:pt>
                <c:pt idx="613">
                  <c:v>1.0550000000000008E-7</c:v>
                </c:pt>
                <c:pt idx="614">
                  <c:v>1.0555000000000006E-7</c:v>
                </c:pt>
                <c:pt idx="615">
                  <c:v>1.0560000000000009E-7</c:v>
                </c:pt>
                <c:pt idx="616">
                  <c:v>1.0565000000000009E-7</c:v>
                </c:pt>
                <c:pt idx="617">
                  <c:v>1.0570000000000008E-7</c:v>
                </c:pt>
                <c:pt idx="618">
                  <c:v>1.0575000000000006E-7</c:v>
                </c:pt>
                <c:pt idx="619">
                  <c:v>1.0580000000000009E-7</c:v>
                </c:pt>
                <c:pt idx="620">
                  <c:v>1.0585000000000009E-7</c:v>
                </c:pt>
                <c:pt idx="621">
                  <c:v>1.0590000000000008E-7</c:v>
                </c:pt>
                <c:pt idx="622">
                  <c:v>1.0595000000000005E-7</c:v>
                </c:pt>
                <c:pt idx="623">
                  <c:v>1.0600000000000009E-7</c:v>
                </c:pt>
                <c:pt idx="624">
                  <c:v>1.0605000000000008E-7</c:v>
                </c:pt>
                <c:pt idx="625">
                  <c:v>1.0610000000000006E-7</c:v>
                </c:pt>
                <c:pt idx="626">
                  <c:v>1.0615000000000005E-7</c:v>
                </c:pt>
                <c:pt idx="627">
                  <c:v>1.0620000000000009E-7</c:v>
                </c:pt>
                <c:pt idx="628">
                  <c:v>1.0625000000000008E-7</c:v>
                </c:pt>
                <c:pt idx="629">
                  <c:v>1.0630000000000006E-7</c:v>
                </c:pt>
                <c:pt idx="630">
                  <c:v>1.0635000000000008E-7</c:v>
                </c:pt>
                <c:pt idx="631">
                  <c:v>1.0640000000000009E-7</c:v>
                </c:pt>
                <c:pt idx="632">
                  <c:v>1.0645000000000008E-7</c:v>
                </c:pt>
                <c:pt idx="633">
                  <c:v>1.0650000000000006E-7</c:v>
                </c:pt>
                <c:pt idx="634">
                  <c:v>1.0655000000000005E-7</c:v>
                </c:pt>
                <c:pt idx="635">
                  <c:v>1.0660000000000009E-7</c:v>
                </c:pt>
                <c:pt idx="636">
                  <c:v>1.0665000000000008E-7</c:v>
                </c:pt>
                <c:pt idx="637">
                  <c:v>1.0670000000000008E-7</c:v>
                </c:pt>
                <c:pt idx="638">
                  <c:v>1.0675000000000005E-7</c:v>
                </c:pt>
                <c:pt idx="639">
                  <c:v>1.068000000000001E-7</c:v>
                </c:pt>
                <c:pt idx="640">
                  <c:v>1.0685000000000009E-7</c:v>
                </c:pt>
                <c:pt idx="641">
                  <c:v>1.0690000000000008E-7</c:v>
                </c:pt>
                <c:pt idx="642">
                  <c:v>1.0695000000000005E-7</c:v>
                </c:pt>
                <c:pt idx="643">
                  <c:v>1.070000000000001E-7</c:v>
                </c:pt>
                <c:pt idx="644">
                  <c:v>1.0705000000000009E-7</c:v>
                </c:pt>
                <c:pt idx="645">
                  <c:v>1.0710000000000008E-7</c:v>
                </c:pt>
                <c:pt idx="646">
                  <c:v>1.0715000000000006E-7</c:v>
                </c:pt>
                <c:pt idx="647">
                  <c:v>1.0720000000000009E-7</c:v>
                </c:pt>
                <c:pt idx="648">
                  <c:v>1.0725000000000009E-7</c:v>
                </c:pt>
                <c:pt idx="649">
                  <c:v>1.0730000000000008E-7</c:v>
                </c:pt>
                <c:pt idx="650">
                  <c:v>1.0735000000000006E-7</c:v>
                </c:pt>
                <c:pt idx="651">
                  <c:v>1.0740000000000009E-7</c:v>
                </c:pt>
                <c:pt idx="652">
                  <c:v>1.0745000000000009E-7</c:v>
                </c:pt>
                <c:pt idx="653">
                  <c:v>1.0750000000000008E-7</c:v>
                </c:pt>
                <c:pt idx="654">
                  <c:v>1.0755000000000006E-7</c:v>
                </c:pt>
                <c:pt idx="655">
                  <c:v>1.0760000000000009E-7</c:v>
                </c:pt>
                <c:pt idx="656">
                  <c:v>1.0765000000000009E-7</c:v>
                </c:pt>
                <c:pt idx="657">
                  <c:v>1.0770000000000006E-7</c:v>
                </c:pt>
                <c:pt idx="658">
                  <c:v>1.0775000000000007E-7</c:v>
                </c:pt>
                <c:pt idx="659">
                  <c:v>1.0780000000000009E-7</c:v>
                </c:pt>
                <c:pt idx="660">
                  <c:v>1.0785000000000008E-7</c:v>
                </c:pt>
                <c:pt idx="661">
                  <c:v>1.0790000000000006E-7</c:v>
                </c:pt>
                <c:pt idx="662">
                  <c:v>1.0795000000000008E-7</c:v>
                </c:pt>
                <c:pt idx="663">
                  <c:v>1.0800000000000009E-7</c:v>
                </c:pt>
                <c:pt idx="664">
                  <c:v>1.0805000000000008E-7</c:v>
                </c:pt>
                <c:pt idx="665">
                  <c:v>1.0810000000000006E-7</c:v>
                </c:pt>
                <c:pt idx="666">
                  <c:v>1.0815000000000008E-7</c:v>
                </c:pt>
                <c:pt idx="667">
                  <c:v>1.0820000000000012E-7</c:v>
                </c:pt>
                <c:pt idx="668">
                  <c:v>1.0825000000000009E-7</c:v>
                </c:pt>
                <c:pt idx="669">
                  <c:v>1.0830000000000008E-7</c:v>
                </c:pt>
                <c:pt idx="670">
                  <c:v>1.0835000000000005E-7</c:v>
                </c:pt>
                <c:pt idx="671">
                  <c:v>1.084000000000001E-7</c:v>
                </c:pt>
                <c:pt idx="672">
                  <c:v>1.0845000000000009E-7</c:v>
                </c:pt>
                <c:pt idx="673">
                  <c:v>1.0850000000000008E-7</c:v>
                </c:pt>
                <c:pt idx="674">
                  <c:v>1.0855000000000006E-7</c:v>
                </c:pt>
                <c:pt idx="675">
                  <c:v>1.086000000000001E-7</c:v>
                </c:pt>
                <c:pt idx="676">
                  <c:v>1.0865000000000009E-7</c:v>
                </c:pt>
                <c:pt idx="677">
                  <c:v>1.0870000000000008E-7</c:v>
                </c:pt>
                <c:pt idx="678">
                  <c:v>1.0875000000000006E-7</c:v>
                </c:pt>
                <c:pt idx="679">
                  <c:v>1.088000000000001E-7</c:v>
                </c:pt>
                <c:pt idx="680">
                  <c:v>1.0885000000000009E-7</c:v>
                </c:pt>
                <c:pt idx="681">
                  <c:v>1.0890000000000008E-7</c:v>
                </c:pt>
                <c:pt idx="682">
                  <c:v>1.0895000000000006E-7</c:v>
                </c:pt>
                <c:pt idx="683">
                  <c:v>1.0900000000000009E-7</c:v>
                </c:pt>
                <c:pt idx="684">
                  <c:v>1.0905000000000009E-7</c:v>
                </c:pt>
                <c:pt idx="685">
                  <c:v>1.0910000000000008E-7</c:v>
                </c:pt>
                <c:pt idx="686">
                  <c:v>1.0915000000000006E-7</c:v>
                </c:pt>
                <c:pt idx="687">
                  <c:v>1.0920000000000009E-7</c:v>
                </c:pt>
                <c:pt idx="688">
                  <c:v>1.0925000000000009E-7</c:v>
                </c:pt>
                <c:pt idx="689">
                  <c:v>1.0930000000000009E-7</c:v>
                </c:pt>
                <c:pt idx="690">
                  <c:v>1.0935000000000008E-7</c:v>
                </c:pt>
                <c:pt idx="691">
                  <c:v>1.0940000000000009E-7</c:v>
                </c:pt>
                <c:pt idx="692">
                  <c:v>1.0945000000000008E-7</c:v>
                </c:pt>
                <c:pt idx="693">
                  <c:v>1.0950000000000006E-7</c:v>
                </c:pt>
                <c:pt idx="694">
                  <c:v>1.0955000000000008E-7</c:v>
                </c:pt>
                <c:pt idx="695">
                  <c:v>1.0960000000000009E-7</c:v>
                </c:pt>
                <c:pt idx="696">
                  <c:v>1.0965000000000009E-7</c:v>
                </c:pt>
                <c:pt idx="697">
                  <c:v>1.0970000000000009E-7</c:v>
                </c:pt>
                <c:pt idx="698">
                  <c:v>1.0975000000000008E-7</c:v>
                </c:pt>
                <c:pt idx="699">
                  <c:v>1.0980000000000012E-7</c:v>
                </c:pt>
                <c:pt idx="700">
                  <c:v>1.0985000000000009E-7</c:v>
                </c:pt>
                <c:pt idx="701">
                  <c:v>1.0990000000000009E-7</c:v>
                </c:pt>
                <c:pt idx="702">
                  <c:v>1.0995000000000005E-7</c:v>
                </c:pt>
                <c:pt idx="703">
                  <c:v>1.100000000000001E-7</c:v>
                </c:pt>
                <c:pt idx="704">
                  <c:v>1.1005000000000009E-7</c:v>
                </c:pt>
                <c:pt idx="705">
                  <c:v>1.1010000000000008E-7</c:v>
                </c:pt>
                <c:pt idx="706">
                  <c:v>1.1015000000000006E-7</c:v>
                </c:pt>
                <c:pt idx="707">
                  <c:v>1.102000000000001E-7</c:v>
                </c:pt>
                <c:pt idx="708">
                  <c:v>1.1025000000000009E-7</c:v>
                </c:pt>
                <c:pt idx="709">
                  <c:v>1.1030000000000008E-7</c:v>
                </c:pt>
                <c:pt idx="710">
                  <c:v>1.1035000000000006E-7</c:v>
                </c:pt>
                <c:pt idx="711">
                  <c:v>1.104000000000001E-7</c:v>
                </c:pt>
                <c:pt idx="712">
                  <c:v>1.1045000000000009E-7</c:v>
                </c:pt>
                <c:pt idx="713">
                  <c:v>1.1050000000000008E-7</c:v>
                </c:pt>
                <c:pt idx="714">
                  <c:v>1.1055000000000006E-7</c:v>
                </c:pt>
                <c:pt idx="715">
                  <c:v>1.1060000000000009E-7</c:v>
                </c:pt>
                <c:pt idx="716">
                  <c:v>1.1065000000000009E-7</c:v>
                </c:pt>
                <c:pt idx="717">
                  <c:v>1.1070000000000008E-7</c:v>
                </c:pt>
                <c:pt idx="718">
                  <c:v>1.1075000000000008E-7</c:v>
                </c:pt>
                <c:pt idx="719">
                  <c:v>1.1080000000000009E-7</c:v>
                </c:pt>
                <c:pt idx="720">
                  <c:v>1.108500000000001E-7</c:v>
                </c:pt>
                <c:pt idx="721">
                  <c:v>1.1090000000000009E-7</c:v>
                </c:pt>
                <c:pt idx="722">
                  <c:v>1.1095000000000008E-7</c:v>
                </c:pt>
                <c:pt idx="723">
                  <c:v>1.1100000000000009E-7</c:v>
                </c:pt>
                <c:pt idx="724">
                  <c:v>1.110500000000001E-7</c:v>
                </c:pt>
                <c:pt idx="725">
                  <c:v>1.1110000000000009E-7</c:v>
                </c:pt>
                <c:pt idx="726">
                  <c:v>1.1115000000000008E-7</c:v>
                </c:pt>
                <c:pt idx="727">
                  <c:v>1.1120000000000012E-7</c:v>
                </c:pt>
                <c:pt idx="728">
                  <c:v>1.1125000000000009E-7</c:v>
                </c:pt>
                <c:pt idx="729">
                  <c:v>1.1130000000000009E-7</c:v>
                </c:pt>
                <c:pt idx="730">
                  <c:v>1.1135000000000008E-7</c:v>
                </c:pt>
                <c:pt idx="731">
                  <c:v>1.1140000000000012E-7</c:v>
                </c:pt>
                <c:pt idx="732">
                  <c:v>1.1145000000000009E-7</c:v>
                </c:pt>
                <c:pt idx="733">
                  <c:v>1.1150000000000009E-7</c:v>
                </c:pt>
                <c:pt idx="734">
                  <c:v>1.1155000000000008E-7</c:v>
                </c:pt>
                <c:pt idx="735">
                  <c:v>1.1160000000000013E-7</c:v>
                </c:pt>
                <c:pt idx="736">
                  <c:v>1.1165000000000009E-7</c:v>
                </c:pt>
                <c:pt idx="737">
                  <c:v>1.1170000000000009E-7</c:v>
                </c:pt>
                <c:pt idx="738">
                  <c:v>1.1175000000000006E-7</c:v>
                </c:pt>
                <c:pt idx="739">
                  <c:v>1.118000000000001E-7</c:v>
                </c:pt>
                <c:pt idx="740">
                  <c:v>1.1185000000000009E-7</c:v>
                </c:pt>
                <c:pt idx="741">
                  <c:v>1.1190000000000008E-7</c:v>
                </c:pt>
                <c:pt idx="742">
                  <c:v>1.1195000000000006E-7</c:v>
                </c:pt>
                <c:pt idx="743">
                  <c:v>1.120000000000001E-7</c:v>
                </c:pt>
                <c:pt idx="744">
                  <c:v>1.1205000000000009E-7</c:v>
                </c:pt>
                <c:pt idx="745">
                  <c:v>1.1210000000000008E-7</c:v>
                </c:pt>
                <c:pt idx="746">
                  <c:v>1.1215000000000006E-7</c:v>
                </c:pt>
                <c:pt idx="747">
                  <c:v>1.122000000000001E-7</c:v>
                </c:pt>
                <c:pt idx="748">
                  <c:v>1.1225000000000012E-7</c:v>
                </c:pt>
                <c:pt idx="749">
                  <c:v>1.1230000000000009E-7</c:v>
                </c:pt>
                <c:pt idx="750">
                  <c:v>1.1235000000000008E-7</c:v>
                </c:pt>
                <c:pt idx="751">
                  <c:v>1.1240000000000009E-7</c:v>
                </c:pt>
                <c:pt idx="752">
                  <c:v>1.124500000000001E-7</c:v>
                </c:pt>
                <c:pt idx="753">
                  <c:v>1.1250000000000009E-7</c:v>
                </c:pt>
                <c:pt idx="754">
                  <c:v>1.1255000000000008E-7</c:v>
                </c:pt>
                <c:pt idx="755">
                  <c:v>1.1260000000000012E-7</c:v>
                </c:pt>
                <c:pt idx="756">
                  <c:v>1.126500000000001E-7</c:v>
                </c:pt>
                <c:pt idx="757">
                  <c:v>1.1270000000000009E-7</c:v>
                </c:pt>
                <c:pt idx="758">
                  <c:v>1.1275000000000008E-7</c:v>
                </c:pt>
                <c:pt idx="759">
                  <c:v>1.1280000000000012E-7</c:v>
                </c:pt>
                <c:pt idx="760">
                  <c:v>1.128500000000001E-7</c:v>
                </c:pt>
                <c:pt idx="761">
                  <c:v>1.1290000000000009E-7</c:v>
                </c:pt>
                <c:pt idx="762">
                  <c:v>1.1295000000000008E-7</c:v>
                </c:pt>
                <c:pt idx="763">
                  <c:v>1.1300000000000013E-7</c:v>
                </c:pt>
                <c:pt idx="764">
                  <c:v>1.1305000000000009E-7</c:v>
                </c:pt>
                <c:pt idx="765">
                  <c:v>1.1310000000000009E-7</c:v>
                </c:pt>
                <c:pt idx="766">
                  <c:v>1.1315000000000008E-7</c:v>
                </c:pt>
                <c:pt idx="767">
                  <c:v>1.1320000000000013E-7</c:v>
                </c:pt>
                <c:pt idx="768">
                  <c:v>1.1325000000000009E-7</c:v>
                </c:pt>
                <c:pt idx="769">
                  <c:v>1.1330000000000009E-7</c:v>
                </c:pt>
                <c:pt idx="770">
                  <c:v>1.1335000000000009E-7</c:v>
                </c:pt>
                <c:pt idx="771">
                  <c:v>1.1340000000000013E-7</c:v>
                </c:pt>
                <c:pt idx="772">
                  <c:v>1.1345000000000009E-7</c:v>
                </c:pt>
                <c:pt idx="773">
                  <c:v>1.1350000000000008E-7</c:v>
                </c:pt>
                <c:pt idx="774">
                  <c:v>1.1355000000000006E-7</c:v>
                </c:pt>
                <c:pt idx="775">
                  <c:v>1.136000000000001E-7</c:v>
                </c:pt>
                <c:pt idx="776">
                  <c:v>1.1365000000000009E-7</c:v>
                </c:pt>
                <c:pt idx="777">
                  <c:v>1.1370000000000009E-7</c:v>
                </c:pt>
                <c:pt idx="778">
                  <c:v>1.1375000000000009E-7</c:v>
                </c:pt>
                <c:pt idx="779">
                  <c:v>1.1380000000000011E-7</c:v>
                </c:pt>
                <c:pt idx="780">
                  <c:v>1.1385000000000012E-7</c:v>
                </c:pt>
                <c:pt idx="781">
                  <c:v>1.1390000000000009E-7</c:v>
                </c:pt>
                <c:pt idx="782">
                  <c:v>1.1395000000000009E-7</c:v>
                </c:pt>
                <c:pt idx="783">
                  <c:v>1.1400000000000011E-7</c:v>
                </c:pt>
                <c:pt idx="784">
                  <c:v>1.140500000000001E-7</c:v>
                </c:pt>
                <c:pt idx="785">
                  <c:v>1.1410000000000009E-7</c:v>
                </c:pt>
                <c:pt idx="786">
                  <c:v>1.1415000000000008E-7</c:v>
                </c:pt>
                <c:pt idx="787">
                  <c:v>1.1420000000000012E-7</c:v>
                </c:pt>
                <c:pt idx="788">
                  <c:v>1.142500000000001E-7</c:v>
                </c:pt>
                <c:pt idx="789">
                  <c:v>1.1430000000000009E-7</c:v>
                </c:pt>
                <c:pt idx="790">
                  <c:v>1.1435000000000008E-7</c:v>
                </c:pt>
                <c:pt idx="791">
                  <c:v>1.1440000000000012E-7</c:v>
                </c:pt>
                <c:pt idx="792">
                  <c:v>1.144500000000001E-7</c:v>
                </c:pt>
                <c:pt idx="793">
                  <c:v>1.1450000000000009E-7</c:v>
                </c:pt>
                <c:pt idx="794">
                  <c:v>1.1455000000000008E-7</c:v>
                </c:pt>
                <c:pt idx="795">
                  <c:v>1.1460000000000013E-7</c:v>
                </c:pt>
                <c:pt idx="796">
                  <c:v>1.1465000000000009E-7</c:v>
                </c:pt>
                <c:pt idx="797">
                  <c:v>1.1470000000000009E-7</c:v>
                </c:pt>
                <c:pt idx="798">
                  <c:v>1.1475000000000008E-7</c:v>
                </c:pt>
                <c:pt idx="799">
                  <c:v>1.1480000000000013E-7</c:v>
                </c:pt>
                <c:pt idx="800">
                  <c:v>1.1485000000000009E-7</c:v>
                </c:pt>
                <c:pt idx="801">
                  <c:v>1.149000000000001E-7</c:v>
                </c:pt>
                <c:pt idx="802">
                  <c:v>1.1495000000000009E-7</c:v>
                </c:pt>
                <c:pt idx="803">
                  <c:v>1.1500000000000013E-7</c:v>
                </c:pt>
                <c:pt idx="804">
                  <c:v>1.1505000000000009E-7</c:v>
                </c:pt>
                <c:pt idx="805">
                  <c:v>1.151000000000001E-7</c:v>
                </c:pt>
                <c:pt idx="806">
                  <c:v>1.1515000000000009E-7</c:v>
                </c:pt>
                <c:pt idx="807">
                  <c:v>1.1520000000000011E-7</c:v>
                </c:pt>
                <c:pt idx="808">
                  <c:v>1.1525000000000012E-7</c:v>
                </c:pt>
                <c:pt idx="809">
                  <c:v>1.1530000000000009E-7</c:v>
                </c:pt>
                <c:pt idx="810">
                  <c:v>1.1535000000000009E-7</c:v>
                </c:pt>
                <c:pt idx="811">
                  <c:v>1.1540000000000011E-7</c:v>
                </c:pt>
                <c:pt idx="812">
                  <c:v>1.1545000000000012E-7</c:v>
                </c:pt>
                <c:pt idx="813">
                  <c:v>1.1550000000000009E-7</c:v>
                </c:pt>
                <c:pt idx="814">
                  <c:v>1.1555000000000009E-7</c:v>
                </c:pt>
                <c:pt idx="815">
                  <c:v>1.1560000000000012E-7</c:v>
                </c:pt>
                <c:pt idx="816">
                  <c:v>1.1565000000000013E-7</c:v>
                </c:pt>
                <c:pt idx="817">
                  <c:v>1.1570000000000009E-7</c:v>
                </c:pt>
                <c:pt idx="818">
                  <c:v>1.1575000000000008E-7</c:v>
                </c:pt>
                <c:pt idx="819">
                  <c:v>1.1580000000000012E-7</c:v>
                </c:pt>
                <c:pt idx="820">
                  <c:v>1.158500000000001E-7</c:v>
                </c:pt>
                <c:pt idx="821">
                  <c:v>1.1590000000000009E-7</c:v>
                </c:pt>
                <c:pt idx="822">
                  <c:v>1.1595000000000008E-7</c:v>
                </c:pt>
                <c:pt idx="823">
                  <c:v>1.1600000000000013E-7</c:v>
                </c:pt>
                <c:pt idx="824">
                  <c:v>1.160500000000001E-7</c:v>
                </c:pt>
                <c:pt idx="825">
                  <c:v>1.1610000000000009E-7</c:v>
                </c:pt>
                <c:pt idx="826">
                  <c:v>1.1615000000000008E-7</c:v>
                </c:pt>
                <c:pt idx="827">
                  <c:v>1.1620000000000013E-7</c:v>
                </c:pt>
                <c:pt idx="828">
                  <c:v>1.162500000000001E-7</c:v>
                </c:pt>
                <c:pt idx="829">
                  <c:v>1.163000000000001E-7</c:v>
                </c:pt>
                <c:pt idx="830">
                  <c:v>1.1635000000000009E-7</c:v>
                </c:pt>
                <c:pt idx="831">
                  <c:v>1.1640000000000013E-7</c:v>
                </c:pt>
                <c:pt idx="832">
                  <c:v>1.1645000000000009E-7</c:v>
                </c:pt>
                <c:pt idx="833">
                  <c:v>1.165000000000001E-7</c:v>
                </c:pt>
                <c:pt idx="834">
                  <c:v>1.1655000000000009E-7</c:v>
                </c:pt>
                <c:pt idx="835">
                  <c:v>1.1660000000000013E-7</c:v>
                </c:pt>
                <c:pt idx="836">
                  <c:v>1.1665000000000012E-7</c:v>
                </c:pt>
                <c:pt idx="837">
                  <c:v>1.167000000000001E-7</c:v>
                </c:pt>
                <c:pt idx="838">
                  <c:v>1.1675000000000009E-7</c:v>
                </c:pt>
                <c:pt idx="839">
                  <c:v>1.1680000000000013E-7</c:v>
                </c:pt>
                <c:pt idx="840">
                  <c:v>1.1685000000000012E-7</c:v>
                </c:pt>
                <c:pt idx="841">
                  <c:v>1.1690000000000009E-7</c:v>
                </c:pt>
                <c:pt idx="842">
                  <c:v>1.1695000000000009E-7</c:v>
                </c:pt>
                <c:pt idx="843">
                  <c:v>1.1700000000000012E-7</c:v>
                </c:pt>
                <c:pt idx="844">
                  <c:v>1.1705000000000012E-7</c:v>
                </c:pt>
                <c:pt idx="845">
                  <c:v>1.1710000000000009E-7</c:v>
                </c:pt>
                <c:pt idx="846">
                  <c:v>1.1715000000000009E-7</c:v>
                </c:pt>
                <c:pt idx="847">
                  <c:v>1.1720000000000012E-7</c:v>
                </c:pt>
                <c:pt idx="848">
                  <c:v>1.1725000000000013E-7</c:v>
                </c:pt>
                <c:pt idx="849">
                  <c:v>1.1730000000000009E-7</c:v>
                </c:pt>
                <c:pt idx="850">
                  <c:v>1.1735000000000009E-7</c:v>
                </c:pt>
                <c:pt idx="851">
                  <c:v>1.1740000000000012E-7</c:v>
                </c:pt>
                <c:pt idx="852">
                  <c:v>1.174500000000001E-7</c:v>
                </c:pt>
                <c:pt idx="853">
                  <c:v>1.1750000000000009E-7</c:v>
                </c:pt>
                <c:pt idx="854">
                  <c:v>1.1755000000000008E-7</c:v>
                </c:pt>
                <c:pt idx="855">
                  <c:v>1.1760000000000013E-7</c:v>
                </c:pt>
                <c:pt idx="856">
                  <c:v>1.176500000000001E-7</c:v>
                </c:pt>
                <c:pt idx="857">
                  <c:v>1.1770000000000009E-7</c:v>
                </c:pt>
                <c:pt idx="858">
                  <c:v>1.1775000000000008E-7</c:v>
                </c:pt>
                <c:pt idx="859">
                  <c:v>1.1780000000000013E-7</c:v>
                </c:pt>
                <c:pt idx="860">
                  <c:v>1.1785000000000011E-7</c:v>
                </c:pt>
                <c:pt idx="861">
                  <c:v>1.1790000000000012E-7</c:v>
                </c:pt>
                <c:pt idx="862">
                  <c:v>1.1795000000000009E-7</c:v>
                </c:pt>
                <c:pt idx="863">
                  <c:v>1.1800000000000013E-7</c:v>
                </c:pt>
                <c:pt idx="864">
                  <c:v>1.1805000000000009E-7</c:v>
                </c:pt>
                <c:pt idx="865">
                  <c:v>1.181000000000001E-7</c:v>
                </c:pt>
                <c:pt idx="866">
                  <c:v>1.1815000000000009E-7</c:v>
                </c:pt>
                <c:pt idx="867">
                  <c:v>1.1820000000000013E-7</c:v>
                </c:pt>
                <c:pt idx="868">
                  <c:v>1.1825000000000012E-7</c:v>
                </c:pt>
                <c:pt idx="869">
                  <c:v>1.183000000000001E-7</c:v>
                </c:pt>
                <c:pt idx="870">
                  <c:v>1.1835000000000009E-7</c:v>
                </c:pt>
                <c:pt idx="871">
                  <c:v>1.1840000000000013E-7</c:v>
                </c:pt>
                <c:pt idx="872">
                  <c:v>1.1845000000000012E-7</c:v>
                </c:pt>
                <c:pt idx="873">
                  <c:v>1.185000000000001E-7</c:v>
                </c:pt>
                <c:pt idx="874">
                  <c:v>1.1855000000000009E-7</c:v>
                </c:pt>
                <c:pt idx="875">
                  <c:v>1.1860000000000014E-7</c:v>
                </c:pt>
                <c:pt idx="876">
                  <c:v>1.1865000000000013E-7</c:v>
                </c:pt>
                <c:pt idx="877">
                  <c:v>1.1870000000000009E-7</c:v>
                </c:pt>
                <c:pt idx="878">
                  <c:v>1.1875000000000009E-7</c:v>
                </c:pt>
                <c:pt idx="879">
                  <c:v>1.1880000000000012E-7</c:v>
                </c:pt>
                <c:pt idx="880">
                  <c:v>1.1885000000000013E-7</c:v>
                </c:pt>
                <c:pt idx="881">
                  <c:v>1.1890000000000009E-7</c:v>
                </c:pt>
                <c:pt idx="882">
                  <c:v>1.189500000000001E-7</c:v>
                </c:pt>
                <c:pt idx="883">
                  <c:v>1.1900000000000013E-7</c:v>
                </c:pt>
                <c:pt idx="884">
                  <c:v>1.1905000000000013E-7</c:v>
                </c:pt>
                <c:pt idx="885">
                  <c:v>1.1910000000000009E-7</c:v>
                </c:pt>
                <c:pt idx="886">
                  <c:v>1.191500000000001E-7</c:v>
                </c:pt>
                <c:pt idx="887">
                  <c:v>1.1920000000000013E-7</c:v>
                </c:pt>
                <c:pt idx="888">
                  <c:v>1.1925000000000012E-7</c:v>
                </c:pt>
                <c:pt idx="889">
                  <c:v>1.1930000000000012E-7</c:v>
                </c:pt>
                <c:pt idx="890">
                  <c:v>1.1935000000000007E-7</c:v>
                </c:pt>
                <c:pt idx="891">
                  <c:v>1.1940000000000016E-7</c:v>
                </c:pt>
                <c:pt idx="892">
                  <c:v>1.1945000000000011E-7</c:v>
                </c:pt>
                <c:pt idx="893">
                  <c:v>1.1950000000000011E-7</c:v>
                </c:pt>
                <c:pt idx="894">
                  <c:v>1.1955000000000006E-7</c:v>
                </c:pt>
                <c:pt idx="895">
                  <c:v>1.1960000000000012E-7</c:v>
                </c:pt>
                <c:pt idx="896">
                  <c:v>1.1965000000000012E-7</c:v>
                </c:pt>
                <c:pt idx="897">
                  <c:v>1.1970000000000007E-7</c:v>
                </c:pt>
                <c:pt idx="898">
                  <c:v>1.197500000000001E-7</c:v>
                </c:pt>
                <c:pt idx="899">
                  <c:v>1.1980000000000011E-7</c:v>
                </c:pt>
                <c:pt idx="900">
                  <c:v>1.1985000000000014E-7</c:v>
                </c:pt>
                <c:pt idx="901">
                  <c:v>1.1990000000000011E-7</c:v>
                </c:pt>
                <c:pt idx="902">
                  <c:v>1.1995000000000009E-7</c:v>
                </c:pt>
                <c:pt idx="903">
                  <c:v>1.2000000000000012E-7</c:v>
                </c:pt>
                <c:pt idx="904">
                  <c:v>1.2005000000000005E-7</c:v>
                </c:pt>
                <c:pt idx="905">
                  <c:v>1.2010000000000005E-7</c:v>
                </c:pt>
                <c:pt idx="906">
                  <c:v>1.2015000000000005E-7</c:v>
                </c:pt>
                <c:pt idx="907">
                  <c:v>1.2020000000000006E-7</c:v>
                </c:pt>
                <c:pt idx="908">
                  <c:v>1.2025000000000006E-7</c:v>
                </c:pt>
                <c:pt idx="909">
                  <c:v>1.2030000000000006E-7</c:v>
                </c:pt>
                <c:pt idx="910">
                  <c:v>1.2035000000000007E-7</c:v>
                </c:pt>
                <c:pt idx="911">
                  <c:v>1.2039999999999999E-7</c:v>
                </c:pt>
                <c:pt idx="912">
                  <c:v>1.2045000000000008E-7</c:v>
                </c:pt>
                <c:pt idx="913">
                  <c:v>1.2050000000000005E-7</c:v>
                </c:pt>
                <c:pt idx="914">
                  <c:v>1.2055000000000006E-7</c:v>
                </c:pt>
                <c:pt idx="915">
                  <c:v>1.2060000000000006E-7</c:v>
                </c:pt>
                <c:pt idx="916">
                  <c:v>1.2065000000000009E-7</c:v>
                </c:pt>
                <c:pt idx="917">
                  <c:v>1.2070000000000007E-7</c:v>
                </c:pt>
                <c:pt idx="918">
                  <c:v>1.2074999999999999E-7</c:v>
                </c:pt>
                <c:pt idx="919">
                  <c:v>1.2080000000000008E-7</c:v>
                </c:pt>
                <c:pt idx="920">
                  <c:v>1.2085000000000005E-7</c:v>
                </c:pt>
                <c:pt idx="921">
                  <c:v>1.2090000000000006E-7</c:v>
                </c:pt>
                <c:pt idx="922">
                  <c:v>1.2095000000000006E-7</c:v>
                </c:pt>
                <c:pt idx="923">
                  <c:v>1.2100000000000009E-7</c:v>
                </c:pt>
                <c:pt idx="924">
                  <c:v>1.2105000000000009E-7</c:v>
                </c:pt>
                <c:pt idx="925">
                  <c:v>1.2110000000000005E-7</c:v>
                </c:pt>
                <c:pt idx="926">
                  <c:v>1.2115000000000005E-7</c:v>
                </c:pt>
                <c:pt idx="927">
                  <c:v>1.2120000000000008E-7</c:v>
                </c:pt>
                <c:pt idx="928">
                  <c:v>1.2125000000000006E-7</c:v>
                </c:pt>
                <c:pt idx="929">
                  <c:v>1.2130000000000006E-7</c:v>
                </c:pt>
                <c:pt idx="930">
                  <c:v>1.2135000000000006E-7</c:v>
                </c:pt>
                <c:pt idx="931">
                  <c:v>1.2140000000000012E-7</c:v>
                </c:pt>
                <c:pt idx="932">
                  <c:v>1.2145000000000007E-7</c:v>
                </c:pt>
                <c:pt idx="933">
                  <c:v>1.2150000000000005E-7</c:v>
                </c:pt>
                <c:pt idx="934">
                  <c:v>1.2155000000000005E-7</c:v>
                </c:pt>
                <c:pt idx="935">
                  <c:v>1.2160000000000011E-7</c:v>
                </c:pt>
                <c:pt idx="936">
                  <c:v>1.2165000000000006E-7</c:v>
                </c:pt>
                <c:pt idx="937">
                  <c:v>1.2170000000000009E-7</c:v>
                </c:pt>
                <c:pt idx="938">
                  <c:v>1.2175000000000001E-7</c:v>
                </c:pt>
                <c:pt idx="939">
                  <c:v>1.2179999999999999E-7</c:v>
                </c:pt>
                <c:pt idx="940">
                  <c:v>1.2185000000000008E-7</c:v>
                </c:pt>
                <c:pt idx="941">
                  <c:v>1.2190000000000005E-7</c:v>
                </c:pt>
                <c:pt idx="942">
                  <c:v>1.2195000000000006E-7</c:v>
                </c:pt>
                <c:pt idx="943">
                  <c:v>1.2200000000000006E-7</c:v>
                </c:pt>
                <c:pt idx="944">
                  <c:v>1.2205000000000009E-7</c:v>
                </c:pt>
                <c:pt idx="945">
                  <c:v>1.2210000000000007E-7</c:v>
                </c:pt>
                <c:pt idx="946">
                  <c:v>1.2215000000000004E-7</c:v>
                </c:pt>
                <c:pt idx="947">
                  <c:v>1.222000000000001E-7</c:v>
                </c:pt>
                <c:pt idx="948">
                  <c:v>1.2225000000000008E-7</c:v>
                </c:pt>
                <c:pt idx="949">
                  <c:v>1.2230000000000006E-7</c:v>
                </c:pt>
                <c:pt idx="950">
                  <c:v>1.2235000000000006E-7</c:v>
                </c:pt>
                <c:pt idx="951">
                  <c:v>1.2240000000000009E-7</c:v>
                </c:pt>
                <c:pt idx="952">
                  <c:v>1.2245000000000009E-7</c:v>
                </c:pt>
                <c:pt idx="953">
                  <c:v>1.2250000000000004E-7</c:v>
                </c:pt>
                <c:pt idx="954">
                  <c:v>1.2255000000000005E-7</c:v>
                </c:pt>
                <c:pt idx="955">
                  <c:v>1.2260000000000008E-7</c:v>
                </c:pt>
                <c:pt idx="956">
                  <c:v>1.2265000000000006E-7</c:v>
                </c:pt>
                <c:pt idx="957">
                  <c:v>1.2270000000000006E-7</c:v>
                </c:pt>
                <c:pt idx="958">
                  <c:v>1.2275000000000006E-7</c:v>
                </c:pt>
                <c:pt idx="959">
                  <c:v>1.2280000000000009E-7</c:v>
                </c:pt>
                <c:pt idx="960">
                  <c:v>1.2285000000000007E-7</c:v>
                </c:pt>
                <c:pt idx="961">
                  <c:v>1.2290000000000005E-7</c:v>
                </c:pt>
                <c:pt idx="962">
                  <c:v>1.2295000000000005E-7</c:v>
                </c:pt>
                <c:pt idx="963">
                  <c:v>1.2300000000000011E-7</c:v>
                </c:pt>
                <c:pt idx="964">
                  <c:v>1.2305000000000006E-7</c:v>
                </c:pt>
                <c:pt idx="965">
                  <c:v>1.2310000000000009E-7</c:v>
                </c:pt>
                <c:pt idx="966">
                  <c:v>1.2315000000000007E-7</c:v>
                </c:pt>
                <c:pt idx="967">
                  <c:v>1.2319999999999999E-7</c:v>
                </c:pt>
                <c:pt idx="968">
                  <c:v>1.2325000000000007E-7</c:v>
                </c:pt>
                <c:pt idx="969">
                  <c:v>1.2330000000000005E-7</c:v>
                </c:pt>
                <c:pt idx="970">
                  <c:v>1.2335000000000006E-7</c:v>
                </c:pt>
                <c:pt idx="971">
                  <c:v>1.2340000000000011E-7</c:v>
                </c:pt>
                <c:pt idx="972">
                  <c:v>1.2345000000000009E-7</c:v>
                </c:pt>
                <c:pt idx="973">
                  <c:v>1.2350000000000007E-7</c:v>
                </c:pt>
                <c:pt idx="974">
                  <c:v>1.2355000000000004E-7</c:v>
                </c:pt>
                <c:pt idx="975">
                  <c:v>1.236000000000001E-7</c:v>
                </c:pt>
                <c:pt idx="976">
                  <c:v>1.2365000000000008E-7</c:v>
                </c:pt>
                <c:pt idx="977">
                  <c:v>1.2370000000000006E-7</c:v>
                </c:pt>
                <c:pt idx="978">
                  <c:v>1.2375000000000006E-7</c:v>
                </c:pt>
                <c:pt idx="979">
                  <c:v>1.2380000000000009E-7</c:v>
                </c:pt>
                <c:pt idx="980">
                  <c:v>1.2385000000000009E-7</c:v>
                </c:pt>
                <c:pt idx="981">
                  <c:v>1.239000000000001E-7</c:v>
                </c:pt>
                <c:pt idx="982">
                  <c:v>1.2395000000000005E-7</c:v>
                </c:pt>
                <c:pt idx="983">
                  <c:v>1.240000000000001E-7</c:v>
                </c:pt>
                <c:pt idx="984">
                  <c:v>1.2405000000000006E-7</c:v>
                </c:pt>
                <c:pt idx="985">
                  <c:v>1.2410000000000006E-7</c:v>
                </c:pt>
                <c:pt idx="986">
                  <c:v>1.2415000000000006E-7</c:v>
                </c:pt>
                <c:pt idx="987">
                  <c:v>1.2420000000000009E-7</c:v>
                </c:pt>
                <c:pt idx="988">
                  <c:v>1.242500000000001E-7</c:v>
                </c:pt>
                <c:pt idx="989">
                  <c:v>1.2430000000000005E-7</c:v>
                </c:pt>
                <c:pt idx="990">
                  <c:v>1.2435000000000005E-7</c:v>
                </c:pt>
                <c:pt idx="991">
                  <c:v>1.2440000000000011E-7</c:v>
                </c:pt>
                <c:pt idx="992">
                  <c:v>1.2445000000000006E-7</c:v>
                </c:pt>
                <c:pt idx="993">
                  <c:v>1.2450000000000009E-7</c:v>
                </c:pt>
                <c:pt idx="994">
                  <c:v>1.2455000000000007E-7</c:v>
                </c:pt>
              </c:numCache>
            </c:numRef>
          </c:xVal>
          <c:yVal>
            <c:numRef>
              <c:f>Sheet1!$T$1:$T$995</c:f>
              <c:numCache>
                <c:formatCode>0.00E+00</c:formatCode>
                <c:ptCount val="995"/>
                <c:pt idx="0">
                  <c:v>2.019228E-4</c:v>
                </c:pt>
                <c:pt idx="1">
                  <c:v>3.1314550000000003E-4</c:v>
                </c:pt>
                <c:pt idx="2">
                  <c:v>5.2597910000000035E-4</c:v>
                </c:pt>
                <c:pt idx="3">
                  <c:v>6.9212670000000039E-4</c:v>
                </c:pt>
                <c:pt idx="4">
                  <c:v>7.2370840000000024E-4</c:v>
                </c:pt>
                <c:pt idx="5">
                  <c:v>6.8526109999999998E-4</c:v>
                </c:pt>
                <c:pt idx="6">
                  <c:v>7.0173849999999999E-4</c:v>
                </c:pt>
                <c:pt idx="7">
                  <c:v>7.1821590000000022E-4</c:v>
                </c:pt>
                <c:pt idx="8">
                  <c:v>7.2920090000000025E-4</c:v>
                </c:pt>
                <c:pt idx="9">
                  <c:v>7.800063000000004E-4</c:v>
                </c:pt>
                <c:pt idx="10">
                  <c:v>8.5278170000000039E-4</c:v>
                </c:pt>
                <c:pt idx="11">
                  <c:v>8.5415480000000004E-4</c:v>
                </c:pt>
                <c:pt idx="12">
                  <c:v>7.4018590000000039E-4</c:v>
                </c:pt>
                <c:pt idx="13">
                  <c:v>5.2185980000000022E-4</c:v>
                </c:pt>
                <c:pt idx="14">
                  <c:v>3.9278650000000017E-4</c:v>
                </c:pt>
                <c:pt idx="15">
                  <c:v>5.2872540000000021E-4</c:v>
                </c:pt>
                <c:pt idx="16">
                  <c:v>7.1684280000000025E-4</c:v>
                </c:pt>
                <c:pt idx="17">
                  <c:v>7.9785690000000041E-4</c:v>
                </c:pt>
                <c:pt idx="18">
                  <c:v>7.6215579999999998E-4</c:v>
                </c:pt>
                <c:pt idx="19">
                  <c:v>6.605449000000002E-4</c:v>
                </c:pt>
                <c:pt idx="20">
                  <c:v>7.0036540000000024E-4</c:v>
                </c:pt>
                <c:pt idx="21">
                  <c:v>9.2143770000000012E-4</c:v>
                </c:pt>
                <c:pt idx="22">
                  <c:v>1.029914E-3</c:v>
                </c:pt>
                <c:pt idx="23">
                  <c:v>9.3791510000000046E-4</c:v>
                </c:pt>
                <c:pt idx="24">
                  <c:v>7.923644000000004E-4</c:v>
                </c:pt>
                <c:pt idx="25">
                  <c:v>6.3994810000000024E-4</c:v>
                </c:pt>
                <c:pt idx="26">
                  <c:v>5.9463510000000029E-4</c:v>
                </c:pt>
                <c:pt idx="27">
                  <c:v>7.6078270000000023E-4</c:v>
                </c:pt>
                <c:pt idx="28">
                  <c:v>9.8048190000000037E-4</c:v>
                </c:pt>
                <c:pt idx="29">
                  <c:v>1.1850770000000005E-3</c:v>
                </c:pt>
                <c:pt idx="30">
                  <c:v>1.3251350000000001E-3</c:v>
                </c:pt>
                <c:pt idx="31">
                  <c:v>1.1891960000000004E-3</c:v>
                </c:pt>
                <c:pt idx="32">
                  <c:v>8.8299030000000037E-4</c:v>
                </c:pt>
                <c:pt idx="33">
                  <c:v>6.7290300000000019E-4</c:v>
                </c:pt>
                <c:pt idx="34">
                  <c:v>6.0973950000000026E-4</c:v>
                </c:pt>
                <c:pt idx="35">
                  <c:v>6.3308250000000026E-4</c:v>
                </c:pt>
                <c:pt idx="36">
                  <c:v>6.1523190000000003E-4</c:v>
                </c:pt>
                <c:pt idx="37">
                  <c:v>3.9965210000000016E-4</c:v>
                </c:pt>
                <c:pt idx="38">
                  <c:v>1.6896790000000005E-4</c:v>
                </c:pt>
                <c:pt idx="39">
                  <c:v>2.2389270000000016E-4</c:v>
                </c:pt>
                <c:pt idx="40">
                  <c:v>5.5756090000000044E-4</c:v>
                </c:pt>
                <c:pt idx="41">
                  <c:v>9.4066140000000065E-4</c:v>
                </c:pt>
                <c:pt idx="42">
                  <c:v>1.1383910000000001E-3</c:v>
                </c:pt>
                <c:pt idx="43">
                  <c:v>1.0903310000000004E-3</c:v>
                </c:pt>
                <c:pt idx="44">
                  <c:v>9.3242270000000005E-4</c:v>
                </c:pt>
                <c:pt idx="45">
                  <c:v>8.1021500000000052E-4</c:v>
                </c:pt>
                <c:pt idx="46">
                  <c:v>7.6352890000000028E-4</c:v>
                </c:pt>
                <c:pt idx="47">
                  <c:v>6.9212670000000039E-4</c:v>
                </c:pt>
                <c:pt idx="48">
                  <c:v>5.3284470000000022E-4</c:v>
                </c:pt>
                <c:pt idx="49">
                  <c:v>4.1338330000000018E-4</c:v>
                </c:pt>
                <c:pt idx="50">
                  <c:v>4.7517370000000014E-4</c:v>
                </c:pt>
                <c:pt idx="51">
                  <c:v>6.6466430000000046E-4</c:v>
                </c:pt>
                <c:pt idx="52">
                  <c:v>8.7887100000000004E-4</c:v>
                </c:pt>
                <c:pt idx="53">
                  <c:v>1.0134370000000001E-3</c:v>
                </c:pt>
                <c:pt idx="54">
                  <c:v>9.5439260000000008E-4</c:v>
                </c:pt>
                <c:pt idx="55">
                  <c:v>7.8412570000000045E-4</c:v>
                </c:pt>
                <c:pt idx="56">
                  <c:v>7.1272350000000002E-4</c:v>
                </c:pt>
                <c:pt idx="57">
                  <c:v>7.3469340000000027E-4</c:v>
                </c:pt>
                <c:pt idx="58">
                  <c:v>8.1845370000000047E-4</c:v>
                </c:pt>
                <c:pt idx="59">
                  <c:v>9.5164630000000043E-4</c:v>
                </c:pt>
                <c:pt idx="60">
                  <c:v>1.0161830000000001E-3</c:v>
                </c:pt>
                <c:pt idx="61">
                  <c:v>9.9146680000000036E-4</c:v>
                </c:pt>
                <c:pt idx="62">
                  <c:v>9.4615390000000077E-4</c:v>
                </c:pt>
                <c:pt idx="63">
                  <c:v>8.3905050000000086E-4</c:v>
                </c:pt>
                <c:pt idx="64">
                  <c:v>6.8800730000000035E-4</c:v>
                </c:pt>
                <c:pt idx="65">
                  <c:v>6.2621690000000028E-4</c:v>
                </c:pt>
                <c:pt idx="66">
                  <c:v>6.3308250000000026E-4</c:v>
                </c:pt>
                <c:pt idx="67">
                  <c:v>6.7152990000000044E-4</c:v>
                </c:pt>
                <c:pt idx="68">
                  <c:v>7.0311160000000028E-4</c:v>
                </c:pt>
                <c:pt idx="69">
                  <c:v>6.3445560000000001E-4</c:v>
                </c:pt>
                <c:pt idx="70">
                  <c:v>5.1499420000000024E-4</c:v>
                </c:pt>
                <c:pt idx="71">
                  <c:v>5.3421790000000022E-4</c:v>
                </c:pt>
                <c:pt idx="72">
                  <c:v>6.6329110000000002E-4</c:v>
                </c:pt>
                <c:pt idx="73">
                  <c:v>7.8275260000000004E-4</c:v>
                </c:pt>
                <c:pt idx="74">
                  <c:v>8.3905050000000086E-4</c:v>
                </c:pt>
                <c:pt idx="75">
                  <c:v>8.2394620000000027E-4</c:v>
                </c:pt>
                <c:pt idx="76">
                  <c:v>7.9648380000000023E-4</c:v>
                </c:pt>
                <c:pt idx="77">
                  <c:v>8.7887100000000004E-4</c:v>
                </c:pt>
                <c:pt idx="78">
                  <c:v>1.017556E-3</c:v>
                </c:pt>
                <c:pt idx="79">
                  <c:v>1.007944E-3</c:v>
                </c:pt>
                <c:pt idx="80">
                  <c:v>8.5690110000000033E-4</c:v>
                </c:pt>
                <c:pt idx="81">
                  <c:v>7.3057400000000033E-4</c:v>
                </c:pt>
                <c:pt idx="82">
                  <c:v>7.7863320000000043E-4</c:v>
                </c:pt>
                <c:pt idx="83">
                  <c:v>9.9833240000000035E-4</c:v>
                </c:pt>
                <c:pt idx="84">
                  <c:v>1.255106E-3</c:v>
                </c:pt>
                <c:pt idx="85">
                  <c:v>1.3155230000000001E-3</c:v>
                </c:pt>
                <c:pt idx="86">
                  <c:v>1.1177939999999999E-3</c:v>
                </c:pt>
                <c:pt idx="87">
                  <c:v>8.7612470000000028E-4</c:v>
                </c:pt>
                <c:pt idx="88">
                  <c:v>7.8824510000000028E-4</c:v>
                </c:pt>
                <c:pt idx="89">
                  <c:v>8.2943870000000018E-4</c:v>
                </c:pt>
                <c:pt idx="90">
                  <c:v>8.9534840000000092E-4</c:v>
                </c:pt>
                <c:pt idx="91">
                  <c:v>9.5164630000000043E-4</c:v>
                </c:pt>
                <c:pt idx="92">
                  <c:v>9.6949690000000023E-4</c:v>
                </c:pt>
                <c:pt idx="93">
                  <c:v>1.001079E-3</c:v>
                </c:pt>
                <c:pt idx="94">
                  <c:v>1.1040630000000004E-3</c:v>
                </c:pt>
                <c:pt idx="95">
                  <c:v>1.1480020000000008E-3</c:v>
                </c:pt>
                <c:pt idx="96">
                  <c:v>1.0395259999999998E-3</c:v>
                </c:pt>
                <c:pt idx="97">
                  <c:v>8.280655000000005E-4</c:v>
                </c:pt>
                <c:pt idx="98">
                  <c:v>5.3971029999999999E-4</c:v>
                </c:pt>
                <c:pt idx="99">
                  <c:v>2.8156380000000003E-4</c:v>
                </c:pt>
                <c:pt idx="100">
                  <c:v>2.046691000000001E-4</c:v>
                </c:pt>
                <c:pt idx="101">
                  <c:v>3.9004030000000018E-4</c:v>
                </c:pt>
                <c:pt idx="102">
                  <c:v>7.443052000000004E-4</c:v>
                </c:pt>
                <c:pt idx="103">
                  <c:v>1.0463919999999999E-3</c:v>
                </c:pt>
                <c:pt idx="104">
                  <c:v>1.153495E-3</c:v>
                </c:pt>
                <c:pt idx="105">
                  <c:v>1.0326600000000001E-3</c:v>
                </c:pt>
                <c:pt idx="106">
                  <c:v>8.1433430000000032E-4</c:v>
                </c:pt>
                <c:pt idx="107">
                  <c:v>7.1135030000000024E-4</c:v>
                </c:pt>
                <c:pt idx="108">
                  <c:v>7.3881270000000028E-4</c:v>
                </c:pt>
                <c:pt idx="109">
                  <c:v>7.6764830000000033E-4</c:v>
                </c:pt>
                <c:pt idx="110">
                  <c:v>7.7726010000000046E-4</c:v>
                </c:pt>
                <c:pt idx="111">
                  <c:v>7.7863320000000043E-4</c:v>
                </c:pt>
                <c:pt idx="112">
                  <c:v>7.497977000000002E-4</c:v>
                </c:pt>
                <c:pt idx="113">
                  <c:v>7.1272350000000002E-4</c:v>
                </c:pt>
                <c:pt idx="114">
                  <c:v>6.5917180000000023E-4</c:v>
                </c:pt>
                <c:pt idx="115">
                  <c:v>6.1660510000000014E-4</c:v>
                </c:pt>
                <c:pt idx="116">
                  <c:v>6.1797820000000032E-4</c:v>
                </c:pt>
                <c:pt idx="117">
                  <c:v>6.6466430000000046E-4</c:v>
                </c:pt>
                <c:pt idx="118">
                  <c:v>7.1409659999999999E-4</c:v>
                </c:pt>
                <c:pt idx="119">
                  <c:v>6.5505240000000018E-4</c:v>
                </c:pt>
                <c:pt idx="120">
                  <c:v>5.2735230000000035E-4</c:v>
                </c:pt>
                <c:pt idx="121">
                  <c:v>4.998899000000003E-4</c:v>
                </c:pt>
                <c:pt idx="122">
                  <c:v>6.1385879999999995E-4</c:v>
                </c:pt>
                <c:pt idx="123">
                  <c:v>7.5254390000000025E-4</c:v>
                </c:pt>
                <c:pt idx="124">
                  <c:v>8.280655000000005E-4</c:v>
                </c:pt>
                <c:pt idx="125">
                  <c:v>7.6078270000000023E-4</c:v>
                </c:pt>
                <c:pt idx="126">
                  <c:v>6.1248569999999987E-4</c:v>
                </c:pt>
                <c:pt idx="127">
                  <c:v>5.6854590000000014E-4</c:v>
                </c:pt>
                <c:pt idx="128">
                  <c:v>6.3033630000000043E-4</c:v>
                </c:pt>
                <c:pt idx="129">
                  <c:v>6.5642550000000004E-4</c:v>
                </c:pt>
                <c:pt idx="130">
                  <c:v>6.1248569999999987E-4</c:v>
                </c:pt>
                <c:pt idx="131">
                  <c:v>5.8502330000000037E-4</c:v>
                </c:pt>
                <c:pt idx="132">
                  <c:v>6.8938040000000021E-4</c:v>
                </c:pt>
                <c:pt idx="133">
                  <c:v>9.3242270000000005E-4</c:v>
                </c:pt>
                <c:pt idx="134">
                  <c:v>1.0971970000000001E-3</c:v>
                </c:pt>
                <c:pt idx="135">
                  <c:v>1.0230490000000001E-3</c:v>
                </c:pt>
                <c:pt idx="136">
                  <c:v>7.8275260000000004E-4</c:v>
                </c:pt>
                <c:pt idx="137">
                  <c:v>5.3833720000000024E-4</c:v>
                </c:pt>
                <c:pt idx="138">
                  <c:v>4.9302430000000054E-4</c:v>
                </c:pt>
                <c:pt idx="139">
                  <c:v>6.3445560000000001E-4</c:v>
                </c:pt>
                <c:pt idx="140">
                  <c:v>7.3332030000000041E-4</c:v>
                </c:pt>
                <c:pt idx="141">
                  <c:v>7.3606650000000023E-4</c:v>
                </c:pt>
                <c:pt idx="142">
                  <c:v>7.0448470000000025E-4</c:v>
                </c:pt>
                <c:pt idx="143">
                  <c:v>6.9075349999999996E-4</c:v>
                </c:pt>
                <c:pt idx="144">
                  <c:v>7.5803640000000048E-4</c:v>
                </c:pt>
                <c:pt idx="145">
                  <c:v>8.280655000000005E-4</c:v>
                </c:pt>
                <c:pt idx="146">
                  <c:v>7.8412570000000045E-4</c:v>
                </c:pt>
                <c:pt idx="147">
                  <c:v>7.0036540000000024E-4</c:v>
                </c:pt>
                <c:pt idx="148">
                  <c:v>6.7427610000000038E-4</c:v>
                </c:pt>
                <c:pt idx="149">
                  <c:v>7.4293210000000044E-4</c:v>
                </c:pt>
                <c:pt idx="150">
                  <c:v>8.7475160000000042E-4</c:v>
                </c:pt>
                <c:pt idx="151">
                  <c:v>8.9946780000000042E-4</c:v>
                </c:pt>
                <c:pt idx="152">
                  <c:v>7.5254390000000025E-4</c:v>
                </c:pt>
                <c:pt idx="153">
                  <c:v>5.9600830000000019E-4</c:v>
                </c:pt>
                <c:pt idx="154">
                  <c:v>5.6717270000000025E-4</c:v>
                </c:pt>
                <c:pt idx="155">
                  <c:v>6.8526109999999998E-4</c:v>
                </c:pt>
                <c:pt idx="156">
                  <c:v>8.6239350000000064E-4</c:v>
                </c:pt>
                <c:pt idx="157">
                  <c:v>9.4478070000000034E-4</c:v>
                </c:pt>
                <c:pt idx="158">
                  <c:v>8.9534840000000092E-4</c:v>
                </c:pt>
                <c:pt idx="159">
                  <c:v>8.7200540000000027E-4</c:v>
                </c:pt>
                <c:pt idx="160">
                  <c:v>9.9421310000000055E-4</c:v>
                </c:pt>
                <c:pt idx="161">
                  <c:v>1.1260330000000005E-3</c:v>
                </c:pt>
                <c:pt idx="162">
                  <c:v>1.1205400000000006E-3</c:v>
                </c:pt>
                <c:pt idx="163">
                  <c:v>1.018929E-3</c:v>
                </c:pt>
                <c:pt idx="164">
                  <c:v>9.2555710000000071E-4</c:v>
                </c:pt>
                <c:pt idx="165">
                  <c:v>9.5164630000000043E-4</c:v>
                </c:pt>
                <c:pt idx="166">
                  <c:v>1.1274060000000001E-3</c:v>
                </c:pt>
                <c:pt idx="167">
                  <c:v>1.2496130000000001E-3</c:v>
                </c:pt>
                <c:pt idx="168">
                  <c:v>1.1287790000000001E-3</c:v>
                </c:pt>
                <c:pt idx="169">
                  <c:v>9.2555710000000071E-4</c:v>
                </c:pt>
                <c:pt idx="170">
                  <c:v>8.4866230000000035E-4</c:v>
                </c:pt>
                <c:pt idx="171">
                  <c:v>8.8710970000000075E-4</c:v>
                </c:pt>
                <c:pt idx="172">
                  <c:v>1.0024520000000005E-3</c:v>
                </c:pt>
                <c:pt idx="173">
                  <c:v>1.1177939999999999E-3</c:v>
                </c:pt>
                <c:pt idx="174">
                  <c:v>1.153495E-3</c:v>
                </c:pt>
                <c:pt idx="175">
                  <c:v>1.1109280000000004E-3</c:v>
                </c:pt>
                <c:pt idx="176">
                  <c:v>1.0628689999999999E-3</c:v>
                </c:pt>
                <c:pt idx="177">
                  <c:v>9.5713880000000023E-4</c:v>
                </c:pt>
                <c:pt idx="178">
                  <c:v>7.5803640000000048E-4</c:v>
                </c:pt>
                <c:pt idx="179">
                  <c:v>6.1385879999999995E-4</c:v>
                </c:pt>
                <c:pt idx="180">
                  <c:v>6.5093310000000027E-4</c:v>
                </c:pt>
                <c:pt idx="181">
                  <c:v>8.1296120000000035E-4</c:v>
                </c:pt>
                <c:pt idx="182">
                  <c:v>9.5301950000000032E-4</c:v>
                </c:pt>
                <c:pt idx="183">
                  <c:v>9.9558620000000063E-4</c:v>
                </c:pt>
                <c:pt idx="184">
                  <c:v>9.0084090000000039E-4</c:v>
                </c:pt>
                <c:pt idx="185">
                  <c:v>8.0746870000000044E-4</c:v>
                </c:pt>
                <c:pt idx="186">
                  <c:v>8.8299030000000037E-4</c:v>
                </c:pt>
                <c:pt idx="187">
                  <c:v>1.0656150000000004E-3</c:v>
                </c:pt>
                <c:pt idx="188">
                  <c:v>1.1232860000000005E-3</c:v>
                </c:pt>
                <c:pt idx="189">
                  <c:v>9.598851000000002E-4</c:v>
                </c:pt>
                <c:pt idx="190">
                  <c:v>6.3170940000000018E-4</c:v>
                </c:pt>
                <c:pt idx="191">
                  <c:v>3.433542000000001E-4</c:v>
                </c:pt>
                <c:pt idx="192">
                  <c:v>3.4472730000000018E-4</c:v>
                </c:pt>
                <c:pt idx="193">
                  <c:v>5.9875450000000023E-4</c:v>
                </c:pt>
                <c:pt idx="194">
                  <c:v>8.4042360000000061E-4</c:v>
                </c:pt>
                <c:pt idx="195">
                  <c:v>8.9534840000000092E-4</c:v>
                </c:pt>
                <c:pt idx="196">
                  <c:v>7.0860410000000041E-4</c:v>
                </c:pt>
                <c:pt idx="197">
                  <c:v>4.1201019999999983E-4</c:v>
                </c:pt>
                <c:pt idx="198">
                  <c:v>2.8156380000000003E-4</c:v>
                </c:pt>
                <c:pt idx="199">
                  <c:v>3.6944350000000018E-4</c:v>
                </c:pt>
                <c:pt idx="200">
                  <c:v>5.4932220000000059E-4</c:v>
                </c:pt>
                <c:pt idx="201">
                  <c:v>7.2096220000000052E-4</c:v>
                </c:pt>
                <c:pt idx="202">
                  <c:v>7.7863320000000043E-4</c:v>
                </c:pt>
                <c:pt idx="203">
                  <c:v>7.2370840000000024E-4</c:v>
                </c:pt>
                <c:pt idx="204">
                  <c:v>7.1409659999999999E-4</c:v>
                </c:pt>
                <c:pt idx="205">
                  <c:v>7.7863320000000043E-4</c:v>
                </c:pt>
                <c:pt idx="206">
                  <c:v>8.5964730000000038E-4</c:v>
                </c:pt>
                <c:pt idx="207">
                  <c:v>9.0770650000000026E-4</c:v>
                </c:pt>
                <c:pt idx="208">
                  <c:v>8.3355800000000074E-4</c:v>
                </c:pt>
                <c:pt idx="209">
                  <c:v>6.1523190000000003E-4</c:v>
                </c:pt>
                <c:pt idx="210">
                  <c:v>3.7356280000000014E-4</c:v>
                </c:pt>
                <c:pt idx="211">
                  <c:v>2.0054970000000011E-4</c:v>
                </c:pt>
                <c:pt idx="212">
                  <c:v>1.7308730000000007E-4</c:v>
                </c:pt>
                <c:pt idx="213">
                  <c:v>3.3786170000000009E-4</c:v>
                </c:pt>
                <c:pt idx="214">
                  <c:v>5.8090390000000022E-4</c:v>
                </c:pt>
                <c:pt idx="215">
                  <c:v>7.3057400000000033E-4</c:v>
                </c:pt>
                <c:pt idx="216">
                  <c:v>7.3606650000000023E-4</c:v>
                </c:pt>
                <c:pt idx="217">
                  <c:v>5.9738140000000037E-4</c:v>
                </c:pt>
                <c:pt idx="218">
                  <c:v>4.6693500000000014E-4</c:v>
                </c:pt>
                <c:pt idx="219">
                  <c:v>5.4382970000000047E-4</c:v>
                </c:pt>
                <c:pt idx="220">
                  <c:v>7.9373750000000048E-4</c:v>
                </c:pt>
                <c:pt idx="221">
                  <c:v>1.0230490000000001E-3</c:v>
                </c:pt>
                <c:pt idx="222">
                  <c:v>1.0875850000000005E-3</c:v>
                </c:pt>
                <c:pt idx="223">
                  <c:v>8.9397530000000051E-4</c:v>
                </c:pt>
                <c:pt idx="224">
                  <c:v>5.0675549999999985E-4</c:v>
                </c:pt>
                <c:pt idx="225">
                  <c:v>1.4837110000000001E-4</c:v>
                </c:pt>
                <c:pt idx="226">
                  <c:v>-3.1507570000000021E-5</c:v>
                </c:pt>
                <c:pt idx="227">
                  <c:v>-8.1645280000000028E-6</c:v>
                </c:pt>
                <c:pt idx="228">
                  <c:v>1.8269910000000001E-4</c:v>
                </c:pt>
                <c:pt idx="229">
                  <c:v>5.1499420000000024E-4</c:v>
                </c:pt>
                <c:pt idx="230">
                  <c:v>8.0334940000000065E-4</c:v>
                </c:pt>
                <c:pt idx="231">
                  <c:v>8.8848280000000028E-4</c:v>
                </c:pt>
                <c:pt idx="232">
                  <c:v>8.2394620000000027E-4</c:v>
                </c:pt>
                <c:pt idx="233">
                  <c:v>6.9075349999999996E-4</c:v>
                </c:pt>
                <c:pt idx="234">
                  <c:v>6.3308250000000026E-4</c:v>
                </c:pt>
                <c:pt idx="235">
                  <c:v>8.0609560000000048E-4</c:v>
                </c:pt>
                <c:pt idx="236">
                  <c:v>1.0656150000000004E-3</c:v>
                </c:pt>
                <c:pt idx="237">
                  <c:v>1.1356440000000001E-3</c:v>
                </c:pt>
                <c:pt idx="238">
                  <c:v>9.9421310000000055E-4</c:v>
                </c:pt>
                <c:pt idx="239">
                  <c:v>7.4018590000000039E-4</c:v>
                </c:pt>
                <c:pt idx="240">
                  <c:v>5.5481470000000018E-4</c:v>
                </c:pt>
                <c:pt idx="241">
                  <c:v>5.9463510000000029E-4</c:v>
                </c:pt>
                <c:pt idx="242">
                  <c:v>7.0173849999999999E-4</c:v>
                </c:pt>
                <c:pt idx="243">
                  <c:v>7.3469340000000027E-4</c:v>
                </c:pt>
                <c:pt idx="244">
                  <c:v>7.5529020000000022E-4</c:v>
                </c:pt>
                <c:pt idx="245">
                  <c:v>7.9511070000000048E-4</c:v>
                </c:pt>
                <c:pt idx="246">
                  <c:v>9.2967640000000029E-4</c:v>
                </c:pt>
                <c:pt idx="247">
                  <c:v>1.1411370000000004E-3</c:v>
                </c:pt>
                <c:pt idx="248">
                  <c:v>1.2042999999999999E-3</c:v>
                </c:pt>
                <c:pt idx="249">
                  <c:v>9.9558620000000063E-4</c:v>
                </c:pt>
                <c:pt idx="250">
                  <c:v>7.319471000000003E-4</c:v>
                </c:pt>
                <c:pt idx="251">
                  <c:v>5.4657590000000019E-4</c:v>
                </c:pt>
                <c:pt idx="252">
                  <c:v>5.2185980000000022E-4</c:v>
                </c:pt>
                <c:pt idx="253">
                  <c:v>6.3033630000000043E-4</c:v>
                </c:pt>
                <c:pt idx="254">
                  <c:v>5.9463510000000029E-4</c:v>
                </c:pt>
                <c:pt idx="255">
                  <c:v>2.8842940000000018E-4</c:v>
                </c:pt>
                <c:pt idx="256">
                  <c:v>-1.1252160000000004E-4</c:v>
                </c:pt>
                <c:pt idx="257">
                  <c:v>-2.7043040000000024E-4</c:v>
                </c:pt>
                <c:pt idx="258">
                  <c:v>-1.2283890000000007E-5</c:v>
                </c:pt>
                <c:pt idx="259">
                  <c:v>4.6418870000000017E-4</c:v>
                </c:pt>
                <c:pt idx="260">
                  <c:v>8.5690110000000033E-4</c:v>
                </c:pt>
                <c:pt idx="261">
                  <c:v>1.018929E-3</c:v>
                </c:pt>
                <c:pt idx="262">
                  <c:v>9.6263130000000003E-4</c:v>
                </c:pt>
                <c:pt idx="263">
                  <c:v>9.310495000000007E-4</c:v>
                </c:pt>
                <c:pt idx="264">
                  <c:v>1.0642420000000008E-3</c:v>
                </c:pt>
                <c:pt idx="265">
                  <c:v>1.1383910000000001E-3</c:v>
                </c:pt>
                <c:pt idx="266">
                  <c:v>1.0367799999999999E-3</c:v>
                </c:pt>
                <c:pt idx="267">
                  <c:v>9.2555710000000071E-4</c:v>
                </c:pt>
                <c:pt idx="268">
                  <c:v>8.6239350000000064E-4</c:v>
                </c:pt>
                <c:pt idx="269">
                  <c:v>9.7910870000000004E-4</c:v>
                </c:pt>
                <c:pt idx="270">
                  <c:v>1.2853140000000001E-3</c:v>
                </c:pt>
                <c:pt idx="271">
                  <c:v>1.5242370000000003E-3</c:v>
                </c:pt>
                <c:pt idx="272">
                  <c:v>1.521491E-3</c:v>
                </c:pt>
                <c:pt idx="273">
                  <c:v>1.3278810000000004E-3</c:v>
                </c:pt>
                <c:pt idx="274">
                  <c:v>1.0395259999999998E-3</c:v>
                </c:pt>
                <c:pt idx="275">
                  <c:v>7.3881270000000028E-4</c:v>
                </c:pt>
                <c:pt idx="276">
                  <c:v>5.836502000000003E-4</c:v>
                </c:pt>
                <c:pt idx="277">
                  <c:v>5.9738140000000037E-4</c:v>
                </c:pt>
                <c:pt idx="278">
                  <c:v>6.9349980000000036E-4</c:v>
                </c:pt>
                <c:pt idx="279">
                  <c:v>7.923644000000004E-4</c:v>
                </c:pt>
                <c:pt idx="280">
                  <c:v>8.4454300000000077E-4</c:v>
                </c:pt>
                <c:pt idx="281">
                  <c:v>8.3218490000000044E-4</c:v>
                </c:pt>
                <c:pt idx="282">
                  <c:v>7.7863320000000043E-4</c:v>
                </c:pt>
                <c:pt idx="283">
                  <c:v>7.7863320000000043E-4</c:v>
                </c:pt>
                <c:pt idx="284">
                  <c:v>8.6102040000000035E-4</c:v>
                </c:pt>
                <c:pt idx="285">
                  <c:v>9.2967640000000029E-4</c:v>
                </c:pt>
                <c:pt idx="286">
                  <c:v>8.9260220000000033E-4</c:v>
                </c:pt>
                <c:pt idx="287">
                  <c:v>7.8549879999999998E-4</c:v>
                </c:pt>
                <c:pt idx="288">
                  <c:v>6.6741049999999996E-4</c:v>
                </c:pt>
                <c:pt idx="289">
                  <c:v>6.1660510000000014E-4</c:v>
                </c:pt>
                <c:pt idx="290">
                  <c:v>7.6078270000000023E-4</c:v>
                </c:pt>
                <c:pt idx="291">
                  <c:v>1.028541E-3</c:v>
                </c:pt>
                <c:pt idx="292">
                  <c:v>1.2042999999999999E-3</c:v>
                </c:pt>
                <c:pt idx="293">
                  <c:v>1.1713460000000004E-3</c:v>
                </c:pt>
                <c:pt idx="294">
                  <c:v>9.1457210000000003E-4</c:v>
                </c:pt>
                <c:pt idx="295">
                  <c:v>5.4382970000000047E-4</c:v>
                </c:pt>
                <c:pt idx="296">
                  <c:v>2.6096700000000013E-4</c:v>
                </c:pt>
                <c:pt idx="297">
                  <c:v>2.2114650000000001E-4</c:v>
                </c:pt>
                <c:pt idx="298">
                  <c:v>3.5159290000000011E-4</c:v>
                </c:pt>
                <c:pt idx="299">
                  <c:v>4.9302430000000054E-4</c:v>
                </c:pt>
                <c:pt idx="300">
                  <c:v>5.520684000000001E-4</c:v>
                </c:pt>
                <c:pt idx="301">
                  <c:v>5.1636729999999999E-4</c:v>
                </c:pt>
                <c:pt idx="302">
                  <c:v>4.1887579999999998E-4</c:v>
                </c:pt>
                <c:pt idx="303">
                  <c:v>3.8592089999999997E-4</c:v>
                </c:pt>
                <c:pt idx="304">
                  <c:v>4.779199000000004E-4</c:v>
                </c:pt>
                <c:pt idx="305">
                  <c:v>6.4269430000000029E-4</c:v>
                </c:pt>
                <c:pt idx="306">
                  <c:v>8.1708060000000061E-4</c:v>
                </c:pt>
                <c:pt idx="307">
                  <c:v>9.0221400000000036E-4</c:v>
                </c:pt>
                <c:pt idx="308">
                  <c:v>8.1433430000000032E-4</c:v>
                </c:pt>
                <c:pt idx="309">
                  <c:v>6.2347070000000023E-4</c:v>
                </c:pt>
                <c:pt idx="310">
                  <c:v>5.0675549999999985E-4</c:v>
                </c:pt>
                <c:pt idx="311">
                  <c:v>5.3147160000000004E-4</c:v>
                </c:pt>
                <c:pt idx="312">
                  <c:v>6.8938040000000021E-4</c:v>
                </c:pt>
                <c:pt idx="313">
                  <c:v>8.8436350000000049E-4</c:v>
                </c:pt>
                <c:pt idx="314">
                  <c:v>9.8734750000000079E-4</c:v>
                </c:pt>
                <c:pt idx="315">
                  <c:v>9.4340760000000026E-4</c:v>
                </c:pt>
                <c:pt idx="316">
                  <c:v>7.800063000000004E-4</c:v>
                </c:pt>
                <c:pt idx="317">
                  <c:v>5.6168030000000027E-4</c:v>
                </c:pt>
                <c:pt idx="318">
                  <c:v>3.6944350000000018E-4</c:v>
                </c:pt>
                <c:pt idx="319">
                  <c:v>3.1863800000000016E-4</c:v>
                </c:pt>
                <c:pt idx="320">
                  <c:v>4.7517370000000014E-4</c:v>
                </c:pt>
                <c:pt idx="321">
                  <c:v>7.8961820000000025E-4</c:v>
                </c:pt>
                <c:pt idx="322">
                  <c:v>1.1013160000000004E-3</c:v>
                </c:pt>
                <c:pt idx="323">
                  <c:v>1.219405E-3</c:v>
                </c:pt>
                <c:pt idx="324">
                  <c:v>1.0903310000000004E-3</c:v>
                </c:pt>
                <c:pt idx="325">
                  <c:v>8.3905050000000086E-4</c:v>
                </c:pt>
                <c:pt idx="326">
                  <c:v>6.3170940000000018E-4</c:v>
                </c:pt>
                <c:pt idx="327">
                  <c:v>5.7678459999999999E-4</c:v>
                </c:pt>
                <c:pt idx="328">
                  <c:v>6.7564920000000035E-4</c:v>
                </c:pt>
                <c:pt idx="329">
                  <c:v>7.5666330000000029E-4</c:v>
                </c:pt>
                <c:pt idx="330">
                  <c:v>7.3606650000000023E-4</c:v>
                </c:pt>
                <c:pt idx="331">
                  <c:v>6.5230620000000024E-4</c:v>
                </c:pt>
                <c:pt idx="332">
                  <c:v>5.5618780000000025E-4</c:v>
                </c:pt>
                <c:pt idx="333">
                  <c:v>5.6854590000000014E-4</c:v>
                </c:pt>
                <c:pt idx="334">
                  <c:v>7.4018590000000039E-4</c:v>
                </c:pt>
                <c:pt idx="335">
                  <c:v>9.5439260000000008E-4</c:v>
                </c:pt>
                <c:pt idx="336">
                  <c:v>1.0889580000000005E-3</c:v>
                </c:pt>
                <c:pt idx="337">
                  <c:v>1.0834659999999999E-3</c:v>
                </c:pt>
                <c:pt idx="338">
                  <c:v>9.2006460000000048E-4</c:v>
                </c:pt>
                <c:pt idx="339">
                  <c:v>7.5940950000000023E-4</c:v>
                </c:pt>
                <c:pt idx="340">
                  <c:v>7.4842460000000045E-4</c:v>
                </c:pt>
                <c:pt idx="341">
                  <c:v>8.7887100000000004E-4</c:v>
                </c:pt>
                <c:pt idx="342">
                  <c:v>1.0354069999999999E-3</c:v>
                </c:pt>
                <c:pt idx="343">
                  <c:v>1.0985700000000005E-3</c:v>
                </c:pt>
                <c:pt idx="344">
                  <c:v>1.007944E-3</c:v>
                </c:pt>
                <c:pt idx="345">
                  <c:v>8.7887100000000004E-4</c:v>
                </c:pt>
                <c:pt idx="346">
                  <c:v>8.5415480000000004E-4</c:v>
                </c:pt>
                <c:pt idx="347">
                  <c:v>9.3654200000000093E-4</c:v>
                </c:pt>
                <c:pt idx="348">
                  <c:v>1.0601230000000001E-3</c:v>
                </c:pt>
                <c:pt idx="349">
                  <c:v>1.116421E-3</c:v>
                </c:pt>
                <c:pt idx="350">
                  <c:v>1.0505110000000001E-3</c:v>
                </c:pt>
                <c:pt idx="351">
                  <c:v>9.4752700000000053E-4</c:v>
                </c:pt>
                <c:pt idx="352">
                  <c:v>8.7337850000000035E-4</c:v>
                </c:pt>
                <c:pt idx="353">
                  <c:v>8.2257310000000052E-4</c:v>
                </c:pt>
                <c:pt idx="354">
                  <c:v>7.9785690000000041E-4</c:v>
                </c:pt>
                <c:pt idx="355">
                  <c:v>7.923644000000004E-4</c:v>
                </c:pt>
                <c:pt idx="356">
                  <c:v>8.1570750000000021E-4</c:v>
                </c:pt>
                <c:pt idx="357">
                  <c:v>8.8848280000000028E-4</c:v>
                </c:pt>
                <c:pt idx="358">
                  <c:v>9.6812380000000004E-4</c:v>
                </c:pt>
                <c:pt idx="359">
                  <c:v>9.8048190000000037E-4</c:v>
                </c:pt>
                <c:pt idx="360">
                  <c:v>8.8024410000000076E-4</c:v>
                </c:pt>
                <c:pt idx="361">
                  <c:v>7.0173849999999999E-4</c:v>
                </c:pt>
                <c:pt idx="362">
                  <c:v>5.1636729999999999E-4</c:v>
                </c:pt>
                <c:pt idx="363">
                  <c:v>3.9141340000000015E-4</c:v>
                </c:pt>
                <c:pt idx="364">
                  <c:v>4.0377149999999988E-4</c:v>
                </c:pt>
                <c:pt idx="365">
                  <c:v>5.4657590000000019E-4</c:v>
                </c:pt>
                <c:pt idx="366">
                  <c:v>7.0036540000000024E-4</c:v>
                </c:pt>
                <c:pt idx="367">
                  <c:v>7.7039450000000048E-4</c:v>
                </c:pt>
                <c:pt idx="368">
                  <c:v>7.4293210000000044E-4</c:v>
                </c:pt>
                <c:pt idx="369">
                  <c:v>6.7152990000000044E-4</c:v>
                </c:pt>
                <c:pt idx="370">
                  <c:v>6.962460000000003E-4</c:v>
                </c:pt>
                <c:pt idx="371">
                  <c:v>8.5140860000000064E-4</c:v>
                </c:pt>
                <c:pt idx="372">
                  <c:v>9.6949690000000023E-4</c:v>
                </c:pt>
                <c:pt idx="373">
                  <c:v>9.1457210000000003E-4</c:v>
                </c:pt>
                <c:pt idx="374">
                  <c:v>7.319471000000003E-4</c:v>
                </c:pt>
                <c:pt idx="375">
                  <c:v>5.877695000000002E-4</c:v>
                </c:pt>
                <c:pt idx="376">
                  <c:v>6.7702230000000042E-4</c:v>
                </c:pt>
                <c:pt idx="377">
                  <c:v>1.0148100000000001E-3</c:v>
                </c:pt>
                <c:pt idx="378">
                  <c:v>1.3841790000000008E-3</c:v>
                </c:pt>
                <c:pt idx="379">
                  <c:v>1.6066250000000004E-3</c:v>
                </c:pt>
                <c:pt idx="380">
                  <c:v>1.5736700000000001E-3</c:v>
                </c:pt>
                <c:pt idx="381">
                  <c:v>1.3937909999999999E-3</c:v>
                </c:pt>
                <c:pt idx="382">
                  <c:v>1.266091E-3</c:v>
                </c:pt>
                <c:pt idx="383">
                  <c:v>1.1850770000000005E-3</c:v>
                </c:pt>
                <c:pt idx="384">
                  <c:v>1.1246590000000005E-3</c:v>
                </c:pt>
                <c:pt idx="385">
                  <c:v>1.1177939999999999E-3</c:v>
                </c:pt>
                <c:pt idx="386">
                  <c:v>1.0601230000000001E-3</c:v>
                </c:pt>
                <c:pt idx="387">
                  <c:v>9.9009370000000072E-4</c:v>
                </c:pt>
                <c:pt idx="388">
                  <c:v>9.6400440000000032E-4</c:v>
                </c:pt>
                <c:pt idx="389">
                  <c:v>8.3767740000000046E-4</c:v>
                </c:pt>
                <c:pt idx="390">
                  <c:v>6.2896310000000043E-4</c:v>
                </c:pt>
                <c:pt idx="391">
                  <c:v>4.998899000000003E-4</c:v>
                </c:pt>
                <c:pt idx="392">
                  <c:v>5.3833720000000024E-4</c:v>
                </c:pt>
                <c:pt idx="393">
                  <c:v>7.9511070000000048E-4</c:v>
                </c:pt>
                <c:pt idx="394">
                  <c:v>1.1109280000000004E-3</c:v>
                </c:pt>
                <c:pt idx="395">
                  <c:v>1.1823300000000005E-3</c:v>
                </c:pt>
                <c:pt idx="396">
                  <c:v>9.5301950000000032E-4</c:v>
                </c:pt>
                <c:pt idx="397">
                  <c:v>6.3994810000000024E-4</c:v>
                </c:pt>
                <c:pt idx="398">
                  <c:v>5.2597910000000035E-4</c:v>
                </c:pt>
                <c:pt idx="399">
                  <c:v>7.7726010000000046E-4</c:v>
                </c:pt>
                <c:pt idx="400">
                  <c:v>1.234509E-3</c:v>
                </c:pt>
                <c:pt idx="401">
                  <c:v>1.521491E-3</c:v>
                </c:pt>
                <c:pt idx="402">
                  <c:v>1.4391039999999999E-3</c:v>
                </c:pt>
                <c:pt idx="403">
                  <c:v>1.1507490000000004E-3</c:v>
                </c:pt>
                <c:pt idx="404">
                  <c:v>8.6376670000000043E-4</c:v>
                </c:pt>
                <c:pt idx="405">
                  <c:v>7.5940950000000023E-4</c:v>
                </c:pt>
                <c:pt idx="406">
                  <c:v>9.4203450000000051E-4</c:v>
                </c:pt>
                <c:pt idx="407">
                  <c:v>1.1287790000000001E-3</c:v>
                </c:pt>
                <c:pt idx="408">
                  <c:v>1.0917050000000001E-3</c:v>
                </c:pt>
                <c:pt idx="409">
                  <c:v>9.6400440000000032E-4</c:v>
                </c:pt>
                <c:pt idx="410">
                  <c:v>8.2669240000000054E-4</c:v>
                </c:pt>
                <c:pt idx="411">
                  <c:v>7.5117080000000039E-4</c:v>
                </c:pt>
                <c:pt idx="412">
                  <c:v>8.8299030000000037E-4</c:v>
                </c:pt>
                <c:pt idx="413">
                  <c:v>9.8734750000000079E-4</c:v>
                </c:pt>
                <c:pt idx="414">
                  <c:v>8.2257310000000052E-4</c:v>
                </c:pt>
                <c:pt idx="415">
                  <c:v>5.4932220000000059E-4</c:v>
                </c:pt>
                <c:pt idx="416">
                  <c:v>3.062799000000001E-4</c:v>
                </c:pt>
                <c:pt idx="417">
                  <c:v>1.6759480000000005E-4</c:v>
                </c:pt>
                <c:pt idx="418">
                  <c:v>2.7057880000000011E-4</c:v>
                </c:pt>
                <c:pt idx="419">
                  <c:v>5.3696410000000049E-4</c:v>
                </c:pt>
                <c:pt idx="420">
                  <c:v>7.4293210000000044E-4</c:v>
                </c:pt>
                <c:pt idx="421">
                  <c:v>8.9534840000000092E-4</c:v>
                </c:pt>
                <c:pt idx="422">
                  <c:v>9.8460120000000038E-4</c:v>
                </c:pt>
                <c:pt idx="423">
                  <c:v>9.2006460000000048E-4</c:v>
                </c:pt>
                <c:pt idx="424">
                  <c:v>8.0060310000000035E-4</c:v>
                </c:pt>
                <c:pt idx="425">
                  <c:v>6.989923000000006E-4</c:v>
                </c:pt>
                <c:pt idx="426">
                  <c:v>5.4245659999999996E-4</c:v>
                </c:pt>
                <c:pt idx="427">
                  <c:v>4.0239829999999988E-4</c:v>
                </c:pt>
                <c:pt idx="428">
                  <c:v>3.3374229999999998E-4</c:v>
                </c:pt>
                <c:pt idx="429">
                  <c:v>2.911756E-4</c:v>
                </c:pt>
                <c:pt idx="430">
                  <c:v>3.8454780000000006E-4</c:v>
                </c:pt>
                <c:pt idx="431">
                  <c:v>6.660374000000001E-4</c:v>
                </c:pt>
                <c:pt idx="432">
                  <c:v>9.4615390000000077E-4</c:v>
                </c:pt>
                <c:pt idx="433">
                  <c:v>1.1891960000000004E-3</c:v>
                </c:pt>
                <c:pt idx="434">
                  <c:v>1.3361200000000001E-3</c:v>
                </c:pt>
                <c:pt idx="435">
                  <c:v>1.2798219999999995E-3</c:v>
                </c:pt>
                <c:pt idx="436">
                  <c:v>1.1562410000000006E-3</c:v>
                </c:pt>
                <c:pt idx="437">
                  <c:v>1.0642420000000008E-3</c:v>
                </c:pt>
                <c:pt idx="438">
                  <c:v>9.708700000000002E-4</c:v>
                </c:pt>
                <c:pt idx="439">
                  <c:v>8.7612470000000028E-4</c:v>
                </c:pt>
                <c:pt idx="440">
                  <c:v>7.4705150000000037E-4</c:v>
                </c:pt>
                <c:pt idx="441">
                  <c:v>5.6579959999999996E-4</c:v>
                </c:pt>
                <c:pt idx="442">
                  <c:v>4.5595000000000016E-4</c:v>
                </c:pt>
                <c:pt idx="443">
                  <c:v>4.9302430000000054E-4</c:v>
                </c:pt>
                <c:pt idx="444">
                  <c:v>6.4269430000000029E-4</c:v>
                </c:pt>
                <c:pt idx="445">
                  <c:v>8.67886E-4</c:v>
                </c:pt>
                <c:pt idx="446">
                  <c:v>1.0656150000000004E-3</c:v>
                </c:pt>
                <c:pt idx="447">
                  <c:v>1.2358820000000004E-3</c:v>
                </c:pt>
                <c:pt idx="448">
                  <c:v>1.426746E-3</c:v>
                </c:pt>
                <c:pt idx="449">
                  <c:v>1.5475800000000004E-3</c:v>
                </c:pt>
                <c:pt idx="450">
                  <c:v>1.5324760000000005E-3</c:v>
                </c:pt>
                <c:pt idx="451">
                  <c:v>1.4088950000000001E-3</c:v>
                </c:pt>
                <c:pt idx="452">
                  <c:v>1.2290170000000004E-3</c:v>
                </c:pt>
                <c:pt idx="453">
                  <c:v>1.1699720000000005E-3</c:v>
                </c:pt>
                <c:pt idx="454">
                  <c:v>1.3663290000000001E-3</c:v>
                </c:pt>
                <c:pt idx="455">
                  <c:v>1.6574300000000005E-3</c:v>
                </c:pt>
                <c:pt idx="456">
                  <c:v>1.8249510000000004E-3</c:v>
                </c:pt>
                <c:pt idx="457">
                  <c:v>1.7151010000000001E-3</c:v>
                </c:pt>
                <c:pt idx="458">
                  <c:v>1.3553440000000001E-3</c:v>
                </c:pt>
                <c:pt idx="459">
                  <c:v>1.0505110000000001E-3</c:v>
                </c:pt>
                <c:pt idx="460">
                  <c:v>1.029914E-3</c:v>
                </c:pt>
                <c:pt idx="461">
                  <c:v>1.2276430000000001E-3</c:v>
                </c:pt>
                <c:pt idx="462">
                  <c:v>1.4061490000000004E-3</c:v>
                </c:pt>
                <c:pt idx="463">
                  <c:v>1.2990460000000001E-3</c:v>
                </c:pt>
                <c:pt idx="464">
                  <c:v>9.3928830000000068E-4</c:v>
                </c:pt>
                <c:pt idx="465">
                  <c:v>6.4955990000000027E-4</c:v>
                </c:pt>
                <c:pt idx="466">
                  <c:v>6.8663420000000049E-4</c:v>
                </c:pt>
                <c:pt idx="467">
                  <c:v>9.9009370000000072E-4</c:v>
                </c:pt>
                <c:pt idx="468">
                  <c:v>1.3127770000000004E-3</c:v>
                </c:pt>
                <c:pt idx="469">
                  <c:v>1.4665660000000001E-3</c:v>
                </c:pt>
                <c:pt idx="470">
                  <c:v>1.4569540000000001E-3</c:v>
                </c:pt>
                <c:pt idx="471">
                  <c:v>1.4102680000000001E-3</c:v>
                </c:pt>
                <c:pt idx="472">
                  <c:v>1.4775510000000001E-3</c:v>
                </c:pt>
                <c:pt idx="473">
                  <c:v>1.6299680000000001E-3</c:v>
                </c:pt>
                <c:pt idx="474">
                  <c:v>1.7727720000000004E-3</c:v>
                </c:pt>
                <c:pt idx="475">
                  <c:v>1.9979640000000001E-3</c:v>
                </c:pt>
                <c:pt idx="476">
                  <c:v>2.3467359999999999E-3</c:v>
                </c:pt>
                <c:pt idx="477">
                  <c:v>2.8081050000000008E-3</c:v>
                </c:pt>
                <c:pt idx="478">
                  <c:v>3.2900700000000008E-3</c:v>
                </c:pt>
                <c:pt idx="479">
                  <c:v>3.6402150000000009E-3</c:v>
                </c:pt>
                <c:pt idx="480">
                  <c:v>3.7885120000000017E-3</c:v>
                </c:pt>
                <c:pt idx="481">
                  <c:v>3.8351980000000002E-3</c:v>
                </c:pt>
                <c:pt idx="482">
                  <c:v>3.8969890000000009E-3</c:v>
                </c:pt>
                <c:pt idx="483">
                  <c:v>4.1551349999999964E-3</c:v>
                </c:pt>
                <c:pt idx="484">
                  <c:v>4.664563E-3</c:v>
                </c:pt>
                <c:pt idx="485">
                  <c:v>5.3305260000000004E-3</c:v>
                </c:pt>
                <c:pt idx="486">
                  <c:v>6.0623990000000022E-3</c:v>
                </c:pt>
                <c:pt idx="487">
                  <c:v>6.7242430000000021E-3</c:v>
                </c:pt>
                <c:pt idx="488">
                  <c:v>7.2679980000000003E-3</c:v>
                </c:pt>
                <c:pt idx="489">
                  <c:v>7.7073970000000021E-3</c:v>
                </c:pt>
                <c:pt idx="490">
                  <c:v>8.0850050000000062E-3</c:v>
                </c:pt>
                <c:pt idx="491">
                  <c:v>8.4063150000000027E-3</c:v>
                </c:pt>
                <c:pt idx="492">
                  <c:v>8.7166400000000047E-3</c:v>
                </c:pt>
                <c:pt idx="493">
                  <c:v>9.1230830000000006E-3</c:v>
                </c:pt>
                <c:pt idx="494">
                  <c:v>9.7066590000000029E-3</c:v>
                </c:pt>
                <c:pt idx="495">
                  <c:v>1.0397339999999998E-2</c:v>
                </c:pt>
                <c:pt idx="496">
                  <c:v>1.107291E-2</c:v>
                </c:pt>
                <c:pt idx="497">
                  <c:v>1.1565860000000004E-2</c:v>
                </c:pt>
                <c:pt idx="498">
                  <c:v>1.1789680000000004E-2</c:v>
                </c:pt>
                <c:pt idx="499">
                  <c:v>1.1948960000000003E-2</c:v>
                </c:pt>
                <c:pt idx="500">
                  <c:v>1.2245560000000001E-2</c:v>
                </c:pt>
                <c:pt idx="501">
                  <c:v>1.2746749999999999E-2</c:v>
                </c:pt>
                <c:pt idx="502">
                  <c:v>1.3523930000000003E-2</c:v>
                </c:pt>
                <c:pt idx="503">
                  <c:v>1.4449419999999999E-2</c:v>
                </c:pt>
                <c:pt idx="504">
                  <c:v>1.53543E-2</c:v>
                </c:pt>
                <c:pt idx="505">
                  <c:v>1.6171310000000001E-2</c:v>
                </c:pt>
                <c:pt idx="506">
                  <c:v>1.6765870000000006E-2</c:v>
                </c:pt>
                <c:pt idx="507">
                  <c:v>1.707345E-2</c:v>
                </c:pt>
                <c:pt idx="508">
                  <c:v>1.7183299999999999E-2</c:v>
                </c:pt>
                <c:pt idx="509">
                  <c:v>1.7268430000000001E-2</c:v>
                </c:pt>
                <c:pt idx="510">
                  <c:v>1.7533440000000001E-2</c:v>
                </c:pt>
                <c:pt idx="511">
                  <c:v>1.8020900000000003E-2</c:v>
                </c:pt>
                <c:pt idx="512">
                  <c:v>1.8623700000000003E-2</c:v>
                </c:pt>
                <c:pt idx="513">
                  <c:v>1.9197660000000002E-2</c:v>
                </c:pt>
                <c:pt idx="514">
                  <c:v>1.9661780000000007E-2</c:v>
                </c:pt>
                <c:pt idx="515">
                  <c:v>2.012451999999999E-2</c:v>
                </c:pt>
                <c:pt idx="516">
                  <c:v>2.078636E-2</c:v>
                </c:pt>
                <c:pt idx="517">
                  <c:v>2.1537460000000001E-2</c:v>
                </c:pt>
                <c:pt idx="518">
                  <c:v>2.2199300000000009E-2</c:v>
                </c:pt>
                <c:pt idx="519">
                  <c:v>2.2656550000000001E-2</c:v>
                </c:pt>
                <c:pt idx="520">
                  <c:v>2.2876250000000008E-2</c:v>
                </c:pt>
                <c:pt idx="521">
                  <c:v>2.308909E-2</c:v>
                </c:pt>
                <c:pt idx="522">
                  <c:v>2.3461200000000001E-2</c:v>
                </c:pt>
                <c:pt idx="523">
                  <c:v>2.3886870000000001E-2</c:v>
                </c:pt>
                <c:pt idx="524">
                  <c:v>2.4231520000000006E-2</c:v>
                </c:pt>
                <c:pt idx="525">
                  <c:v>2.4423759999999992E-2</c:v>
                </c:pt>
                <c:pt idx="526">
                  <c:v>2.4534980000000001E-2</c:v>
                </c:pt>
                <c:pt idx="527">
                  <c:v>2.4718979999999998E-2</c:v>
                </c:pt>
                <c:pt idx="528">
                  <c:v>2.4949659999999992E-2</c:v>
                </c:pt>
                <c:pt idx="529">
                  <c:v>2.518447E-2</c:v>
                </c:pt>
                <c:pt idx="530">
                  <c:v>2.54687E-2</c:v>
                </c:pt>
                <c:pt idx="531">
                  <c:v>2.5729599999999991E-2</c:v>
                </c:pt>
                <c:pt idx="532">
                  <c:v>2.5968519999999991E-2</c:v>
                </c:pt>
                <c:pt idx="533">
                  <c:v>2.6189589999999992E-2</c:v>
                </c:pt>
                <c:pt idx="534">
                  <c:v>2.6221170000000005E-2</c:v>
                </c:pt>
                <c:pt idx="535">
                  <c:v>2.6108579999999992E-2</c:v>
                </c:pt>
                <c:pt idx="536">
                  <c:v>2.6094850000000006E-2</c:v>
                </c:pt>
                <c:pt idx="537">
                  <c:v>2.616899E-2</c:v>
                </c:pt>
                <c:pt idx="538">
                  <c:v>2.630905E-2</c:v>
                </c:pt>
                <c:pt idx="539">
                  <c:v>2.6554840000000007E-2</c:v>
                </c:pt>
                <c:pt idx="540">
                  <c:v>2.6705880000000001E-2</c:v>
                </c:pt>
                <c:pt idx="541">
                  <c:v>2.6671560000000014E-2</c:v>
                </c:pt>
                <c:pt idx="542">
                  <c:v>2.6561709999999999E-2</c:v>
                </c:pt>
                <c:pt idx="543">
                  <c:v>2.6337889999999999E-2</c:v>
                </c:pt>
                <c:pt idx="544">
                  <c:v>2.608661000000001E-2</c:v>
                </c:pt>
                <c:pt idx="545">
                  <c:v>2.6031680000000008E-2</c:v>
                </c:pt>
                <c:pt idx="546">
                  <c:v>2.6061890000000008E-2</c:v>
                </c:pt>
                <c:pt idx="547">
                  <c:v>2.6006970000000011E-2</c:v>
                </c:pt>
                <c:pt idx="548">
                  <c:v>2.5816100000000002E-2</c:v>
                </c:pt>
                <c:pt idx="549">
                  <c:v>2.5357479999999998E-2</c:v>
                </c:pt>
                <c:pt idx="550">
                  <c:v>2.4838440000000007E-2</c:v>
                </c:pt>
                <c:pt idx="551">
                  <c:v>2.4530860000000002E-2</c:v>
                </c:pt>
                <c:pt idx="552">
                  <c:v>2.4401790000000007E-2</c:v>
                </c:pt>
                <c:pt idx="553">
                  <c:v>2.4342749999999993E-2</c:v>
                </c:pt>
                <c:pt idx="554">
                  <c:v>2.4206809999999999E-2</c:v>
                </c:pt>
                <c:pt idx="555">
                  <c:v>2.3917079999999997E-2</c:v>
                </c:pt>
                <c:pt idx="556">
                  <c:v>2.3630100000000008E-2</c:v>
                </c:pt>
                <c:pt idx="557">
                  <c:v>2.351201E-2</c:v>
                </c:pt>
                <c:pt idx="558">
                  <c:v>2.3457079999999998E-2</c:v>
                </c:pt>
                <c:pt idx="559">
                  <c:v>2.3201679999999999E-2</c:v>
                </c:pt>
                <c:pt idx="560">
                  <c:v>2.2541210000000006E-2</c:v>
                </c:pt>
                <c:pt idx="561">
                  <c:v>2.1702240000000008E-2</c:v>
                </c:pt>
                <c:pt idx="562">
                  <c:v>2.1026659999999992E-2</c:v>
                </c:pt>
                <c:pt idx="563">
                  <c:v>2.0730070000000007E-2</c:v>
                </c:pt>
                <c:pt idx="564">
                  <c:v>2.0752039999999992E-2</c:v>
                </c:pt>
                <c:pt idx="565">
                  <c:v>2.0622959999999992E-2</c:v>
                </c:pt>
                <c:pt idx="566">
                  <c:v>1.9989949999999999E-2</c:v>
                </c:pt>
                <c:pt idx="567">
                  <c:v>1.901779E-2</c:v>
                </c:pt>
                <c:pt idx="568">
                  <c:v>1.8030510000000003E-2</c:v>
                </c:pt>
                <c:pt idx="569">
                  <c:v>1.729727E-2</c:v>
                </c:pt>
                <c:pt idx="570">
                  <c:v>1.6915540000000003E-2</c:v>
                </c:pt>
                <c:pt idx="571">
                  <c:v>1.6726049999999999E-2</c:v>
                </c:pt>
                <c:pt idx="572">
                  <c:v>1.6526949999999999E-2</c:v>
                </c:pt>
                <c:pt idx="573">
                  <c:v>1.6200140000000005E-2</c:v>
                </c:pt>
                <c:pt idx="574">
                  <c:v>1.5741520000000005E-2</c:v>
                </c:pt>
                <c:pt idx="575">
                  <c:v>1.5212870000000005E-2</c:v>
                </c:pt>
                <c:pt idx="576">
                  <c:v>1.461556E-2</c:v>
                </c:pt>
                <c:pt idx="577">
                  <c:v>1.401002E-2</c:v>
                </c:pt>
                <c:pt idx="578">
                  <c:v>1.3467630000000001E-2</c:v>
                </c:pt>
                <c:pt idx="579">
                  <c:v>1.296919E-2</c:v>
                </c:pt>
                <c:pt idx="580">
                  <c:v>1.2603939999999999E-2</c:v>
                </c:pt>
                <c:pt idx="581">
                  <c:v>1.2447410000000001E-2</c:v>
                </c:pt>
                <c:pt idx="582">
                  <c:v>1.2378749999999997E-2</c:v>
                </c:pt>
                <c:pt idx="583">
                  <c:v>1.2223590000000001E-2</c:v>
                </c:pt>
                <c:pt idx="584">
                  <c:v>1.1822640000000001E-2</c:v>
                </c:pt>
                <c:pt idx="585">
                  <c:v>1.1140200000000001E-2</c:v>
                </c:pt>
                <c:pt idx="586">
                  <c:v>1.0444020000000004E-2</c:v>
                </c:pt>
                <c:pt idx="587">
                  <c:v>1.0019729999999999E-2</c:v>
                </c:pt>
                <c:pt idx="588">
                  <c:v>9.8879110000000027E-3</c:v>
                </c:pt>
                <c:pt idx="589">
                  <c:v>9.949702000000003E-3</c:v>
                </c:pt>
                <c:pt idx="590">
                  <c:v>9.9634330000000076E-3</c:v>
                </c:pt>
                <c:pt idx="591">
                  <c:v>9.736868000000001E-3</c:v>
                </c:pt>
                <c:pt idx="592">
                  <c:v>9.3826030000000085E-3</c:v>
                </c:pt>
                <c:pt idx="593">
                  <c:v>9.0255920000000042E-3</c:v>
                </c:pt>
                <c:pt idx="594">
                  <c:v>8.6740730000000009E-3</c:v>
                </c:pt>
                <c:pt idx="595">
                  <c:v>8.4324040000000045E-3</c:v>
                </c:pt>
                <c:pt idx="596">
                  <c:v>8.2882259999999992E-3</c:v>
                </c:pt>
                <c:pt idx="597">
                  <c:v>8.0644080000000038E-3</c:v>
                </c:pt>
                <c:pt idx="598">
                  <c:v>7.7540830000000019E-3</c:v>
                </c:pt>
                <c:pt idx="599">
                  <c:v>7.2954610000000022E-3</c:v>
                </c:pt>
                <c:pt idx="600">
                  <c:v>6.7009000000000018E-3</c:v>
                </c:pt>
                <c:pt idx="601">
                  <c:v>6.2669940000000014E-3</c:v>
                </c:pt>
                <c:pt idx="602">
                  <c:v>6.1557710000000017E-3</c:v>
                </c:pt>
                <c:pt idx="603">
                  <c:v>6.2299199999999999E-3</c:v>
                </c:pt>
                <c:pt idx="604">
                  <c:v>6.3040680000000021E-3</c:v>
                </c:pt>
                <c:pt idx="605">
                  <c:v>6.1598900000000021E-3</c:v>
                </c:pt>
                <c:pt idx="606">
                  <c:v>5.786402000000003E-3</c:v>
                </c:pt>
                <c:pt idx="607">
                  <c:v>5.4609719999999997E-3</c:v>
                </c:pt>
                <c:pt idx="608">
                  <c:v>5.3167950000000018E-3</c:v>
                </c:pt>
                <c:pt idx="609">
                  <c:v>5.3140480000000018E-3</c:v>
                </c:pt>
                <c:pt idx="610">
                  <c:v>5.2399000000000022E-3</c:v>
                </c:pt>
                <c:pt idx="611">
                  <c:v>4.9735150000000004E-3</c:v>
                </c:pt>
                <c:pt idx="612">
                  <c:v>4.5505939999999998E-3</c:v>
                </c:pt>
                <c:pt idx="613">
                  <c:v>4.102957E-3</c:v>
                </c:pt>
                <c:pt idx="614">
                  <c:v>3.7843930000000026E-3</c:v>
                </c:pt>
                <c:pt idx="615">
                  <c:v>3.652573000000001E-3</c:v>
                </c:pt>
                <c:pt idx="616">
                  <c:v>3.6910210000000018E-3</c:v>
                </c:pt>
                <c:pt idx="617">
                  <c:v>3.8461830000000008E-3</c:v>
                </c:pt>
                <c:pt idx="618">
                  <c:v>3.9889880000000015E-3</c:v>
                </c:pt>
                <c:pt idx="619">
                  <c:v>3.9491670000000017E-3</c:v>
                </c:pt>
                <c:pt idx="620">
                  <c:v>3.739080000000001E-3</c:v>
                </c:pt>
                <c:pt idx="621">
                  <c:v>3.4150240000000009E-3</c:v>
                </c:pt>
                <c:pt idx="622">
                  <c:v>3.1802200000000018E-3</c:v>
                </c:pt>
                <c:pt idx="623">
                  <c:v>3.1390260000000009E-3</c:v>
                </c:pt>
                <c:pt idx="624">
                  <c:v>3.1651160000000012E-3</c:v>
                </c:pt>
                <c:pt idx="625">
                  <c:v>3.1980710000000007E-3</c:v>
                </c:pt>
                <c:pt idx="626">
                  <c:v>3.1912050000000008E-3</c:v>
                </c:pt>
                <c:pt idx="627">
                  <c:v>3.119803E-3</c:v>
                </c:pt>
                <c:pt idx="628">
                  <c:v>3.1156830000000002E-3</c:v>
                </c:pt>
                <c:pt idx="629">
                  <c:v>3.1651160000000012E-3</c:v>
                </c:pt>
                <c:pt idx="630">
                  <c:v>3.1458920000000008E-3</c:v>
                </c:pt>
                <c:pt idx="631">
                  <c:v>3.1060720000000001E-3</c:v>
                </c:pt>
                <c:pt idx="632">
                  <c:v>3.0126990000000002E-3</c:v>
                </c:pt>
                <c:pt idx="633">
                  <c:v>2.8081050000000008E-3</c:v>
                </c:pt>
                <c:pt idx="634">
                  <c:v>2.5815400000000002E-3</c:v>
                </c:pt>
                <c:pt idx="635">
                  <c:v>2.3893030000000002E-3</c:v>
                </c:pt>
                <c:pt idx="636">
                  <c:v>2.2574830000000007E-3</c:v>
                </c:pt>
                <c:pt idx="637">
                  <c:v>2.271215E-3</c:v>
                </c:pt>
                <c:pt idx="638">
                  <c:v>2.3110349999999999E-3</c:v>
                </c:pt>
                <c:pt idx="639">
                  <c:v>2.1860809999999999E-3</c:v>
                </c:pt>
                <c:pt idx="640">
                  <c:v>1.8798750000000005E-3</c:v>
                </c:pt>
                <c:pt idx="641">
                  <c:v>1.514626E-3</c:v>
                </c:pt>
                <c:pt idx="642">
                  <c:v>1.219405E-3</c:v>
                </c:pt>
                <c:pt idx="643">
                  <c:v>1.1713460000000004E-3</c:v>
                </c:pt>
                <c:pt idx="644">
                  <c:v>1.3320010000000004E-3</c:v>
                </c:pt>
                <c:pt idx="645">
                  <c:v>1.4748050000000005E-3</c:v>
                </c:pt>
                <c:pt idx="646">
                  <c:v>1.5132520000000005E-3</c:v>
                </c:pt>
                <c:pt idx="647">
                  <c:v>1.4143880000000001E-3</c:v>
                </c:pt>
                <c:pt idx="648">
                  <c:v>1.187823E-3</c:v>
                </c:pt>
                <c:pt idx="649">
                  <c:v>9.8048190000000037E-4</c:v>
                </c:pt>
                <c:pt idx="650">
                  <c:v>8.8848280000000028E-4</c:v>
                </c:pt>
                <c:pt idx="651">
                  <c:v>9.1457210000000003E-4</c:v>
                </c:pt>
                <c:pt idx="652">
                  <c:v>1.0148100000000001E-3</c:v>
                </c:pt>
                <c:pt idx="653">
                  <c:v>1.0875850000000005E-3</c:v>
                </c:pt>
                <c:pt idx="654">
                  <c:v>1.0381530000000004E-3</c:v>
                </c:pt>
                <c:pt idx="655">
                  <c:v>8.5827420000000073E-4</c:v>
                </c:pt>
                <c:pt idx="656">
                  <c:v>6.7976860000000018E-4</c:v>
                </c:pt>
                <c:pt idx="657">
                  <c:v>6.9212670000000039E-4</c:v>
                </c:pt>
                <c:pt idx="658">
                  <c:v>8.9534840000000092E-4</c:v>
                </c:pt>
                <c:pt idx="659">
                  <c:v>1.1727190000000005E-3</c:v>
                </c:pt>
                <c:pt idx="660">
                  <c:v>1.4404770000000003E-3</c:v>
                </c:pt>
                <c:pt idx="661">
                  <c:v>1.5228640000000001E-3</c:v>
                </c:pt>
                <c:pt idx="662">
                  <c:v>1.4349849999999999E-3</c:v>
                </c:pt>
                <c:pt idx="663">
                  <c:v>1.3210160000000004E-3</c:v>
                </c:pt>
                <c:pt idx="664">
                  <c:v>1.161734E-3</c:v>
                </c:pt>
                <c:pt idx="665">
                  <c:v>9.7361630000000017E-4</c:v>
                </c:pt>
                <c:pt idx="666">
                  <c:v>8.7887100000000004E-4</c:v>
                </c:pt>
                <c:pt idx="667">
                  <c:v>8.7887100000000004E-4</c:v>
                </c:pt>
                <c:pt idx="668">
                  <c:v>9.2143770000000012E-4</c:v>
                </c:pt>
                <c:pt idx="669">
                  <c:v>9.8872060000000065E-4</c:v>
                </c:pt>
                <c:pt idx="670">
                  <c:v>9.5576570000000048E-4</c:v>
                </c:pt>
                <c:pt idx="671">
                  <c:v>7.800063000000004E-4</c:v>
                </c:pt>
                <c:pt idx="672">
                  <c:v>6.660374000000001E-4</c:v>
                </c:pt>
                <c:pt idx="673">
                  <c:v>7.4155900000000025E-4</c:v>
                </c:pt>
                <c:pt idx="674">
                  <c:v>8.3493110000000005E-4</c:v>
                </c:pt>
                <c:pt idx="675">
                  <c:v>8.2943870000000018E-4</c:v>
                </c:pt>
                <c:pt idx="676">
                  <c:v>7.1546970000000017E-4</c:v>
                </c:pt>
                <c:pt idx="677">
                  <c:v>4.8753180000000009E-4</c:v>
                </c:pt>
                <c:pt idx="678">
                  <c:v>3.6669720000000015E-4</c:v>
                </c:pt>
                <c:pt idx="679">
                  <c:v>4.8203930000000024E-4</c:v>
                </c:pt>
                <c:pt idx="680">
                  <c:v>5.5618780000000025E-4</c:v>
                </c:pt>
                <c:pt idx="681">
                  <c:v>4.5869630000000035E-4</c:v>
                </c:pt>
                <c:pt idx="682">
                  <c:v>3.4060790000000002E-4</c:v>
                </c:pt>
                <c:pt idx="683">
                  <c:v>2.2938520000000007E-4</c:v>
                </c:pt>
                <c:pt idx="684">
                  <c:v>1.9917660000000006E-4</c:v>
                </c:pt>
                <c:pt idx="685">
                  <c:v>3.4884670000000012E-4</c:v>
                </c:pt>
                <c:pt idx="686">
                  <c:v>5.0812860000000036E-4</c:v>
                </c:pt>
                <c:pt idx="687">
                  <c:v>5.5344149999999996E-4</c:v>
                </c:pt>
                <c:pt idx="688">
                  <c:v>5.4520280000000022E-4</c:v>
                </c:pt>
                <c:pt idx="689">
                  <c:v>4.5869630000000035E-4</c:v>
                </c:pt>
                <c:pt idx="690">
                  <c:v>3.145187000000002E-4</c:v>
                </c:pt>
                <c:pt idx="691">
                  <c:v>2.746982000000001E-4</c:v>
                </c:pt>
                <c:pt idx="692">
                  <c:v>3.8317469999999998E-4</c:v>
                </c:pt>
                <c:pt idx="693">
                  <c:v>5.0400920000000021E-4</c:v>
                </c:pt>
                <c:pt idx="694">
                  <c:v>5.1224790000000027E-4</c:v>
                </c:pt>
                <c:pt idx="695">
                  <c:v>4.1338330000000018E-4</c:v>
                </c:pt>
                <c:pt idx="696">
                  <c:v>3.0353370000000011E-4</c:v>
                </c:pt>
                <c:pt idx="697">
                  <c:v>2.6234010000000015E-4</c:v>
                </c:pt>
                <c:pt idx="698">
                  <c:v>3.6807030000000017E-4</c:v>
                </c:pt>
                <c:pt idx="699">
                  <c:v>5.2185980000000022E-4</c:v>
                </c:pt>
                <c:pt idx="700">
                  <c:v>5.3971029999999999E-4</c:v>
                </c:pt>
                <c:pt idx="701">
                  <c:v>4.3123389999999998E-4</c:v>
                </c:pt>
                <c:pt idx="702">
                  <c:v>2.6371320000000018E-4</c:v>
                </c:pt>
                <c:pt idx="703">
                  <c:v>7.5595790000000039E-5</c:v>
                </c:pt>
                <c:pt idx="704">
                  <c:v>4.6760270000000025E-5</c:v>
                </c:pt>
                <c:pt idx="705">
                  <c:v>2.3350459999999993E-4</c:v>
                </c:pt>
                <c:pt idx="706">
                  <c:v>4.7517370000000014E-4</c:v>
                </c:pt>
                <c:pt idx="707">
                  <c:v>5.9738140000000037E-4</c:v>
                </c:pt>
                <c:pt idx="708">
                  <c:v>4.7105430000000015E-4</c:v>
                </c:pt>
                <c:pt idx="709">
                  <c:v>1.6072920000000007E-4</c:v>
                </c:pt>
                <c:pt idx="710">
                  <c:v>-6.9954930000000039E-5</c:v>
                </c:pt>
                <c:pt idx="711">
                  <c:v>-9.8790450000000134E-5</c:v>
                </c:pt>
                <c:pt idx="712">
                  <c:v>4.5387150000000022E-5</c:v>
                </c:pt>
                <c:pt idx="713">
                  <c:v>2.6920569999999998E-4</c:v>
                </c:pt>
                <c:pt idx="714">
                  <c:v>4.4633820000000018E-4</c:v>
                </c:pt>
                <c:pt idx="715">
                  <c:v>5.4657590000000019E-4</c:v>
                </c:pt>
                <c:pt idx="716">
                  <c:v>5.8090390000000022E-4</c:v>
                </c:pt>
                <c:pt idx="717">
                  <c:v>4.7242749999999999E-4</c:v>
                </c:pt>
                <c:pt idx="718">
                  <c:v>1.8819160000000006E-4</c:v>
                </c:pt>
                <c:pt idx="719">
                  <c:v>-8.7805490000000052E-5</c:v>
                </c:pt>
                <c:pt idx="720">
                  <c:v>-1.7431200000000001E-4</c:v>
                </c:pt>
                <c:pt idx="721">
                  <c:v>-6.9954930000000039E-5</c:v>
                </c:pt>
                <c:pt idx="722">
                  <c:v>1.4287870000000006E-4</c:v>
                </c:pt>
                <c:pt idx="723">
                  <c:v>3.3374229999999998E-4</c:v>
                </c:pt>
                <c:pt idx="724">
                  <c:v>3.7768220000000013E-4</c:v>
                </c:pt>
                <c:pt idx="725">
                  <c:v>3.9004030000000018E-4</c:v>
                </c:pt>
                <c:pt idx="726">
                  <c:v>4.7654680000000022E-4</c:v>
                </c:pt>
                <c:pt idx="727">
                  <c:v>5.3833720000000024E-4</c:v>
                </c:pt>
                <c:pt idx="728">
                  <c:v>4.6418870000000017E-4</c:v>
                </c:pt>
                <c:pt idx="729">
                  <c:v>2.4860890000000002E-4</c:v>
                </c:pt>
                <c:pt idx="730">
                  <c:v>7.4192030000000076E-8</c:v>
                </c:pt>
                <c:pt idx="731">
                  <c:v>-9.4671090000000063E-5</c:v>
                </c:pt>
                <c:pt idx="732">
                  <c:v>-5.210437000000002E-5</c:v>
                </c:pt>
                <c:pt idx="733">
                  <c:v>-2.326885E-5</c:v>
                </c:pt>
                <c:pt idx="734">
                  <c:v>-1.427303E-4</c:v>
                </c:pt>
                <c:pt idx="735">
                  <c:v>-4.2559300000000004E-4</c:v>
                </c:pt>
                <c:pt idx="736">
                  <c:v>-6.7962020000000042E-4</c:v>
                </c:pt>
                <c:pt idx="737">
                  <c:v>-6.8373960000000025E-4</c:v>
                </c:pt>
                <c:pt idx="738">
                  <c:v>-4.9974150000000001E-4</c:v>
                </c:pt>
                <c:pt idx="739">
                  <c:v>-2.8965410000000001E-4</c:v>
                </c:pt>
                <c:pt idx="740">
                  <c:v>-1.5096900000000001E-4</c:v>
                </c:pt>
                <c:pt idx="741">
                  <c:v>-1.3311840000000005E-4</c:v>
                </c:pt>
                <c:pt idx="742">
                  <c:v>-2.3472930000000011E-4</c:v>
                </c:pt>
                <c:pt idx="743">
                  <c:v>-3.3496710000000012E-4</c:v>
                </c:pt>
                <c:pt idx="744">
                  <c:v>-3.8577250000000011E-4</c:v>
                </c:pt>
                <c:pt idx="745">
                  <c:v>-3.6242950000000017E-4</c:v>
                </c:pt>
                <c:pt idx="746">
                  <c:v>-2.5395300000000018E-4</c:v>
                </c:pt>
                <c:pt idx="747">
                  <c:v>-1.6058080000000001E-4</c:v>
                </c:pt>
                <c:pt idx="748">
                  <c:v>-2.1001320000000017E-4</c:v>
                </c:pt>
                <c:pt idx="749">
                  <c:v>-4.2284680000000022E-4</c:v>
                </c:pt>
                <c:pt idx="750">
                  <c:v>-6.3430720000000036E-4</c:v>
                </c:pt>
                <c:pt idx="751">
                  <c:v>-6.7138150000000014E-4</c:v>
                </c:pt>
                <c:pt idx="752">
                  <c:v>-5.1621890000000002E-4</c:v>
                </c:pt>
                <c:pt idx="753">
                  <c:v>-3.0338529999999998E-4</c:v>
                </c:pt>
                <c:pt idx="754">
                  <c:v>-1.5371520000000006E-4</c:v>
                </c:pt>
                <c:pt idx="755">
                  <c:v>-1.3861090000000007E-4</c:v>
                </c:pt>
                <c:pt idx="756">
                  <c:v>-2.4159489999999996E-4</c:v>
                </c:pt>
                <c:pt idx="757">
                  <c:v>-3.1848960000000018E-4</c:v>
                </c:pt>
                <c:pt idx="758">
                  <c:v>-2.8416159999999999E-4</c:v>
                </c:pt>
                <c:pt idx="759">
                  <c:v>-1.7293890000000001E-4</c:v>
                </c:pt>
                <c:pt idx="760">
                  <c:v>-3.4253810000000028E-5</c:v>
                </c:pt>
                <c:pt idx="761">
                  <c:v>1.2432270000000004E-5</c:v>
                </c:pt>
                <c:pt idx="762">
                  <c:v>-1.1664100000000009E-4</c:v>
                </c:pt>
                <c:pt idx="763">
                  <c:v>-3.2260900000000018E-4</c:v>
                </c:pt>
                <c:pt idx="764">
                  <c:v>-4.1872740000000011E-4</c:v>
                </c:pt>
                <c:pt idx="765">
                  <c:v>-3.9675750000000019E-4</c:v>
                </c:pt>
                <c:pt idx="766">
                  <c:v>-3.898919000000001E-4</c:v>
                </c:pt>
                <c:pt idx="767">
                  <c:v>-4.8875649999999997E-4</c:v>
                </c:pt>
                <c:pt idx="768">
                  <c:v>-6.2606849999999998E-4</c:v>
                </c:pt>
                <c:pt idx="769">
                  <c:v>-6.4529220000000029E-4</c:v>
                </c:pt>
                <c:pt idx="770">
                  <c:v>-4.310855E-4</c:v>
                </c:pt>
                <c:pt idx="771">
                  <c:v>-5.3477490000000024E-5</c:v>
                </c:pt>
                <c:pt idx="772">
                  <c:v>2.3350459999999993E-4</c:v>
                </c:pt>
                <c:pt idx="773">
                  <c:v>2.4860890000000002E-4</c:v>
                </c:pt>
                <c:pt idx="774">
                  <c:v>8.9326990000000074E-5</c:v>
                </c:pt>
                <c:pt idx="775">
                  <c:v>-8.7805490000000052E-5</c:v>
                </c:pt>
                <c:pt idx="776">
                  <c:v>-2.031476E-4</c:v>
                </c:pt>
                <c:pt idx="777">
                  <c:v>-1.4135720000000001E-4</c:v>
                </c:pt>
                <c:pt idx="778">
                  <c:v>2.2044110000000016E-5</c:v>
                </c:pt>
                <c:pt idx="779">
                  <c:v>1.2777430000000001E-4</c:v>
                </c:pt>
                <c:pt idx="780">
                  <c:v>1.7720670000000006E-4</c:v>
                </c:pt>
                <c:pt idx="781">
                  <c:v>2.0054970000000011E-4</c:v>
                </c:pt>
                <c:pt idx="782">
                  <c:v>1.7446040000000001E-4</c:v>
                </c:pt>
                <c:pt idx="783">
                  <c:v>1.3463990000000005E-4</c:v>
                </c:pt>
                <c:pt idx="784">
                  <c:v>8.658075000000004E-5</c:v>
                </c:pt>
                <c:pt idx="785">
                  <c:v>-6.1716210000000059E-5</c:v>
                </c:pt>
                <c:pt idx="786">
                  <c:v>-2.2786370000000007E-4</c:v>
                </c:pt>
                <c:pt idx="787">
                  <c:v>-2.4296800000000009E-4</c:v>
                </c:pt>
                <c:pt idx="788">
                  <c:v>-5.8969970000000018E-5</c:v>
                </c:pt>
                <c:pt idx="789">
                  <c:v>2.2114650000000001E-4</c:v>
                </c:pt>
                <c:pt idx="790">
                  <c:v>4.6144250000000001E-4</c:v>
                </c:pt>
                <c:pt idx="791">
                  <c:v>4.6006940000000015E-4</c:v>
                </c:pt>
                <c:pt idx="792">
                  <c:v>1.4699799999999999E-4</c:v>
                </c:pt>
                <c:pt idx="793">
                  <c:v>-1.9490880000000012E-4</c:v>
                </c:pt>
                <c:pt idx="794">
                  <c:v>-3.2535520000000011E-4</c:v>
                </c:pt>
                <c:pt idx="795">
                  <c:v>-2.1825190000000007E-4</c:v>
                </c:pt>
                <c:pt idx="796">
                  <c:v>1.1267000000000004E-4</c:v>
                </c:pt>
                <c:pt idx="797">
                  <c:v>4.6968120000000013E-4</c:v>
                </c:pt>
                <c:pt idx="798">
                  <c:v>6.6191800000000016E-4</c:v>
                </c:pt>
                <c:pt idx="799">
                  <c:v>7.8687190000000027E-4</c:v>
                </c:pt>
                <c:pt idx="800">
                  <c:v>9.0633340000000062E-4</c:v>
                </c:pt>
                <c:pt idx="801">
                  <c:v>9.6537750000000051E-4</c:v>
                </c:pt>
                <c:pt idx="802">
                  <c:v>9.5027320000000079E-4</c:v>
                </c:pt>
                <c:pt idx="803">
                  <c:v>8.3081180000000004E-4</c:v>
                </c:pt>
                <c:pt idx="804">
                  <c:v>6.8114170000000026E-4</c:v>
                </c:pt>
                <c:pt idx="805">
                  <c:v>6.2347070000000023E-4</c:v>
                </c:pt>
                <c:pt idx="806">
                  <c:v>6.1523190000000003E-4</c:v>
                </c:pt>
                <c:pt idx="807">
                  <c:v>6.3308250000000026E-4</c:v>
                </c:pt>
                <c:pt idx="808">
                  <c:v>6.7427610000000038E-4</c:v>
                </c:pt>
                <c:pt idx="809">
                  <c:v>7.3606650000000023E-4</c:v>
                </c:pt>
                <c:pt idx="810">
                  <c:v>9.2143770000000012E-4</c:v>
                </c:pt>
                <c:pt idx="811">
                  <c:v>1.1548680000000005E-3</c:v>
                </c:pt>
                <c:pt idx="812">
                  <c:v>1.2523600000000001E-3</c:v>
                </c:pt>
                <c:pt idx="813">
                  <c:v>1.1905690000000005E-3</c:v>
                </c:pt>
                <c:pt idx="814">
                  <c:v>1.1095550000000004E-3</c:v>
                </c:pt>
                <c:pt idx="815">
                  <c:v>1.0669880000000005E-3</c:v>
                </c:pt>
                <c:pt idx="816">
                  <c:v>1.084839E-3</c:v>
                </c:pt>
                <c:pt idx="817">
                  <c:v>1.0999430000000001E-3</c:v>
                </c:pt>
                <c:pt idx="818">
                  <c:v>9.8322810000000052E-4</c:v>
                </c:pt>
                <c:pt idx="819">
                  <c:v>8.0334940000000065E-4</c:v>
                </c:pt>
                <c:pt idx="820">
                  <c:v>8.3081180000000004E-4</c:v>
                </c:pt>
                <c:pt idx="821">
                  <c:v>1.1480020000000008E-3</c:v>
                </c:pt>
                <c:pt idx="822">
                  <c:v>1.5571920000000004E-3</c:v>
                </c:pt>
                <c:pt idx="823">
                  <c:v>1.8661440000000008E-3</c:v>
                </c:pt>
                <c:pt idx="824">
                  <c:v>1.8167120000000009E-3</c:v>
                </c:pt>
                <c:pt idx="825">
                  <c:v>1.3663290000000001E-3</c:v>
                </c:pt>
                <c:pt idx="826">
                  <c:v>8.5552790000000044E-4</c:v>
                </c:pt>
                <c:pt idx="827">
                  <c:v>5.8639640000000002E-4</c:v>
                </c:pt>
                <c:pt idx="828">
                  <c:v>5.6717270000000025E-4</c:v>
                </c:pt>
                <c:pt idx="829">
                  <c:v>7.7863320000000043E-4</c:v>
                </c:pt>
                <c:pt idx="830">
                  <c:v>1.069735E-3</c:v>
                </c:pt>
                <c:pt idx="831">
                  <c:v>1.2042999999999999E-3</c:v>
                </c:pt>
                <c:pt idx="832">
                  <c:v>1.2139119999999999E-3</c:v>
                </c:pt>
                <c:pt idx="833">
                  <c:v>1.2290170000000004E-3</c:v>
                </c:pt>
                <c:pt idx="834">
                  <c:v>1.2454939999999998E-3</c:v>
                </c:pt>
                <c:pt idx="835">
                  <c:v>1.323762E-3</c:v>
                </c:pt>
                <c:pt idx="836">
                  <c:v>1.5063870000000005E-3</c:v>
                </c:pt>
                <c:pt idx="837">
                  <c:v>1.6615490000000004E-3</c:v>
                </c:pt>
                <c:pt idx="838">
                  <c:v>1.709609E-3</c:v>
                </c:pt>
                <c:pt idx="839">
                  <c:v>1.7302050000000005E-3</c:v>
                </c:pt>
                <c:pt idx="840">
                  <c:v>1.7480560000000009E-3</c:v>
                </c:pt>
                <c:pt idx="841">
                  <c:v>1.8112190000000004E-3</c:v>
                </c:pt>
                <c:pt idx="842">
                  <c:v>1.9540240000000008E-3</c:v>
                </c:pt>
                <c:pt idx="843">
                  <c:v>2.1119329999999999E-3</c:v>
                </c:pt>
                <c:pt idx="844">
                  <c:v>2.1407680000000008E-3</c:v>
                </c:pt>
                <c:pt idx="845">
                  <c:v>2.0240530000000001E-3</c:v>
                </c:pt>
                <c:pt idx="846">
                  <c:v>1.8469210000000001E-3</c:v>
                </c:pt>
                <c:pt idx="847">
                  <c:v>1.6464450000000009E-3</c:v>
                </c:pt>
                <c:pt idx="848">
                  <c:v>1.5187449999999999E-3</c:v>
                </c:pt>
                <c:pt idx="849">
                  <c:v>1.4912820000000005E-3</c:v>
                </c:pt>
                <c:pt idx="850">
                  <c:v>1.4871630000000001E-3</c:v>
                </c:pt>
                <c:pt idx="851">
                  <c:v>1.4871630000000001E-3</c:v>
                </c:pt>
                <c:pt idx="852">
                  <c:v>1.5599380000000001E-3</c:v>
                </c:pt>
                <c:pt idx="853">
                  <c:v>1.6917580000000009E-3</c:v>
                </c:pt>
                <c:pt idx="854">
                  <c:v>1.8331890000000005E-3</c:v>
                </c:pt>
                <c:pt idx="855">
                  <c:v>1.9045920000000005E-3</c:v>
                </c:pt>
                <c:pt idx="856">
                  <c:v>1.7851300000000004E-3</c:v>
                </c:pt>
                <c:pt idx="857">
                  <c:v>1.5187449999999999E-3</c:v>
                </c:pt>
                <c:pt idx="858">
                  <c:v>1.3031650000000004E-3</c:v>
                </c:pt>
                <c:pt idx="859">
                  <c:v>1.2523600000000001E-3</c:v>
                </c:pt>
                <c:pt idx="860">
                  <c:v>1.3525970000000005E-3</c:v>
                </c:pt>
                <c:pt idx="861">
                  <c:v>1.4802980000000001E-3</c:v>
                </c:pt>
                <c:pt idx="862">
                  <c:v>1.5022670000000005E-3</c:v>
                </c:pt>
                <c:pt idx="863">
                  <c:v>1.4047759999999999E-3</c:v>
                </c:pt>
                <c:pt idx="864">
                  <c:v>1.2853140000000001E-3</c:v>
                </c:pt>
                <c:pt idx="865">
                  <c:v>1.1864500000000004E-3</c:v>
                </c:pt>
                <c:pt idx="866">
                  <c:v>1.0862120000000009E-3</c:v>
                </c:pt>
                <c:pt idx="867">
                  <c:v>9.6400440000000032E-4</c:v>
                </c:pt>
                <c:pt idx="868">
                  <c:v>8.8161720000000051E-4</c:v>
                </c:pt>
                <c:pt idx="869">
                  <c:v>9.1731830000000051E-4</c:v>
                </c:pt>
                <c:pt idx="870">
                  <c:v>1.0038249999999996E-3</c:v>
                </c:pt>
                <c:pt idx="871">
                  <c:v>1.0408990000000001E-3</c:v>
                </c:pt>
                <c:pt idx="872">
                  <c:v>9.9421310000000055E-4</c:v>
                </c:pt>
                <c:pt idx="873">
                  <c:v>9.1869150000000051E-4</c:v>
                </c:pt>
                <c:pt idx="874">
                  <c:v>9.6675070000000062E-4</c:v>
                </c:pt>
                <c:pt idx="875">
                  <c:v>1.1631070000000005E-3</c:v>
                </c:pt>
                <c:pt idx="876">
                  <c:v>1.3251350000000001E-3</c:v>
                </c:pt>
                <c:pt idx="877">
                  <c:v>1.3100310000000001E-3</c:v>
                </c:pt>
                <c:pt idx="878">
                  <c:v>1.1232860000000005E-3</c:v>
                </c:pt>
                <c:pt idx="879">
                  <c:v>9.1457210000000003E-4</c:v>
                </c:pt>
                <c:pt idx="880">
                  <c:v>8.2531930000000035E-4</c:v>
                </c:pt>
                <c:pt idx="881">
                  <c:v>8.4454300000000077E-4</c:v>
                </c:pt>
                <c:pt idx="882">
                  <c:v>9.1731830000000051E-4</c:v>
                </c:pt>
                <c:pt idx="883">
                  <c:v>1.0148100000000001E-3</c:v>
                </c:pt>
                <c:pt idx="884">
                  <c:v>1.0614959999999999E-3</c:v>
                </c:pt>
                <c:pt idx="885">
                  <c:v>1.113674E-3</c:v>
                </c:pt>
                <c:pt idx="886">
                  <c:v>1.1809570000000009E-3</c:v>
                </c:pt>
                <c:pt idx="887">
                  <c:v>1.1782110000000008E-3</c:v>
                </c:pt>
                <c:pt idx="888">
                  <c:v>1.1383910000000001E-3</c:v>
                </c:pt>
                <c:pt idx="889">
                  <c:v>1.1081820000000005E-3</c:v>
                </c:pt>
                <c:pt idx="890">
                  <c:v>1.0367799999999999E-3</c:v>
                </c:pt>
                <c:pt idx="891">
                  <c:v>9.1594520000000076E-4</c:v>
                </c:pt>
                <c:pt idx="892">
                  <c:v>8.1021500000000052E-4</c:v>
                </c:pt>
                <c:pt idx="893">
                  <c:v>7.5117080000000039E-4</c:v>
                </c:pt>
                <c:pt idx="894">
                  <c:v>8.0197630000000025E-4</c:v>
                </c:pt>
                <c:pt idx="895">
                  <c:v>9.9283990000000001E-4</c:v>
                </c:pt>
                <c:pt idx="896">
                  <c:v>1.2139119999999999E-3</c:v>
                </c:pt>
                <c:pt idx="897">
                  <c:v>1.311404E-3</c:v>
                </c:pt>
                <c:pt idx="898">
                  <c:v>1.2674639999999998E-3</c:v>
                </c:pt>
                <c:pt idx="899">
                  <c:v>1.20842E-3</c:v>
                </c:pt>
                <c:pt idx="900">
                  <c:v>1.2413750000000001E-3</c:v>
                </c:pt>
                <c:pt idx="901">
                  <c:v>1.359463E-3</c:v>
                </c:pt>
                <c:pt idx="902">
                  <c:v>1.4500890000000001E-3</c:v>
                </c:pt>
                <c:pt idx="903">
                  <c:v>1.3759400000000004E-3</c:v>
                </c:pt>
                <c:pt idx="904">
                  <c:v>1.116421E-3</c:v>
                </c:pt>
                <c:pt idx="905">
                  <c:v>8.5690110000000033E-4</c:v>
                </c:pt>
                <c:pt idx="906">
                  <c:v>7.8412570000000045E-4</c:v>
                </c:pt>
                <c:pt idx="907">
                  <c:v>8.1982680000000001E-4</c:v>
                </c:pt>
                <c:pt idx="908">
                  <c:v>8.9260220000000033E-4</c:v>
                </c:pt>
                <c:pt idx="909">
                  <c:v>9.2967640000000029E-4</c:v>
                </c:pt>
                <c:pt idx="910">
                  <c:v>7.9099130000000043E-4</c:v>
                </c:pt>
                <c:pt idx="911">
                  <c:v>6.2621690000000028E-4</c:v>
                </c:pt>
                <c:pt idx="912">
                  <c:v>6.3582869999999998E-4</c:v>
                </c:pt>
                <c:pt idx="913">
                  <c:v>6.4955990000000027E-4</c:v>
                </c:pt>
                <c:pt idx="914">
                  <c:v>6.7702230000000042E-4</c:v>
                </c:pt>
                <c:pt idx="915">
                  <c:v>7.278278000000005E-4</c:v>
                </c:pt>
                <c:pt idx="916">
                  <c:v>5.6717270000000025E-4</c:v>
                </c:pt>
                <c:pt idx="917">
                  <c:v>3.2138430000000013E-4</c:v>
                </c:pt>
                <c:pt idx="918">
                  <c:v>1.8956470000000011E-4</c:v>
                </c:pt>
                <c:pt idx="919">
                  <c:v>3.3029070000000017E-5</c:v>
                </c:pt>
                <c:pt idx="920">
                  <c:v>-6.1716210000000059E-5</c:v>
                </c:pt>
                <c:pt idx="921">
                  <c:v>8.1088270000000053E-5</c:v>
                </c:pt>
                <c:pt idx="922">
                  <c:v>2.746982000000001E-4</c:v>
                </c:pt>
                <c:pt idx="923">
                  <c:v>4.4221879999999987E-4</c:v>
                </c:pt>
                <c:pt idx="924">
                  <c:v>5.5344149999999996E-4</c:v>
                </c:pt>
                <c:pt idx="925">
                  <c:v>4.8478550000000001E-4</c:v>
                </c:pt>
                <c:pt idx="926">
                  <c:v>3.3786170000000009E-4</c:v>
                </c:pt>
                <c:pt idx="927">
                  <c:v>3.4198110000000002E-4</c:v>
                </c:pt>
                <c:pt idx="928">
                  <c:v>4.6968120000000013E-4</c:v>
                </c:pt>
                <c:pt idx="929">
                  <c:v>5.6442649999999999E-4</c:v>
                </c:pt>
                <c:pt idx="930">
                  <c:v>5.8639640000000002E-4</c:v>
                </c:pt>
                <c:pt idx="931">
                  <c:v>5.5756090000000044E-4</c:v>
                </c:pt>
                <c:pt idx="932">
                  <c:v>5.6305340000000002E-4</c:v>
                </c:pt>
                <c:pt idx="933">
                  <c:v>7.1958910000000022E-4</c:v>
                </c:pt>
                <c:pt idx="934">
                  <c:v>9.2555710000000071E-4</c:v>
                </c:pt>
                <c:pt idx="935">
                  <c:v>9.8185500000000044E-4</c:v>
                </c:pt>
                <c:pt idx="936">
                  <c:v>8.9809470000000045E-4</c:v>
                </c:pt>
                <c:pt idx="937">
                  <c:v>7.8275260000000004E-4</c:v>
                </c:pt>
                <c:pt idx="938">
                  <c:v>6.9761910000000059E-4</c:v>
                </c:pt>
                <c:pt idx="939">
                  <c:v>7.0585790000000036E-4</c:v>
                </c:pt>
                <c:pt idx="940">
                  <c:v>7.7863320000000043E-4</c:v>
                </c:pt>
                <c:pt idx="941">
                  <c:v>7.7039450000000048E-4</c:v>
                </c:pt>
                <c:pt idx="942">
                  <c:v>6.8251480000000022E-4</c:v>
                </c:pt>
                <c:pt idx="943">
                  <c:v>5.9051580000000028E-4</c:v>
                </c:pt>
                <c:pt idx="944">
                  <c:v>4.998899000000003E-4</c:v>
                </c:pt>
                <c:pt idx="945">
                  <c:v>4.3398010000000024E-4</c:v>
                </c:pt>
                <c:pt idx="946">
                  <c:v>4.5045749999999982E-4</c:v>
                </c:pt>
                <c:pt idx="947">
                  <c:v>5.232329000000003E-4</c:v>
                </c:pt>
                <c:pt idx="948">
                  <c:v>5.3147160000000004E-4</c:v>
                </c:pt>
                <c:pt idx="949">
                  <c:v>4.3398010000000024E-4</c:v>
                </c:pt>
                <c:pt idx="950">
                  <c:v>2.0054970000000011E-4</c:v>
                </c:pt>
                <c:pt idx="951">
                  <c:v>-1.3037220000000001E-4</c:v>
                </c:pt>
                <c:pt idx="952">
                  <c:v>-4.214736000000001E-4</c:v>
                </c:pt>
                <c:pt idx="953">
                  <c:v>-5.1072640000000022E-4</c:v>
                </c:pt>
                <c:pt idx="954">
                  <c:v>-4.0087680000000026E-4</c:v>
                </c:pt>
                <c:pt idx="955">
                  <c:v>-1.9902820000000017E-4</c:v>
                </c:pt>
                <c:pt idx="956">
                  <c:v>2.3417230000000006E-5</c:v>
                </c:pt>
                <c:pt idx="957">
                  <c:v>1.6072920000000007E-4</c:v>
                </c:pt>
                <c:pt idx="958">
                  <c:v>1.5660990000000005E-4</c:v>
                </c:pt>
                <c:pt idx="959">
                  <c:v>1.0168510000000003E-4</c:v>
                </c:pt>
                <c:pt idx="960">
                  <c:v>9.7565710000000041E-5</c:v>
                </c:pt>
                <c:pt idx="961">
                  <c:v>1.1267000000000004E-4</c:v>
                </c:pt>
                <c:pt idx="962">
                  <c:v>1.5386360000000006E-4</c:v>
                </c:pt>
                <c:pt idx="963">
                  <c:v>1.8269910000000001E-4</c:v>
                </c:pt>
                <c:pt idx="964">
                  <c:v>1.167894E-4</c:v>
                </c:pt>
                <c:pt idx="965">
                  <c:v>2.2044110000000016E-5</c:v>
                </c:pt>
                <c:pt idx="966">
                  <c:v>2.3417230000000006E-5</c:v>
                </c:pt>
                <c:pt idx="967">
                  <c:v>8.2461390000000036E-5</c:v>
                </c:pt>
                <c:pt idx="968">
                  <c:v>1.3189370000000005E-4</c:v>
                </c:pt>
                <c:pt idx="969">
                  <c:v>1.5523670000000008E-4</c:v>
                </c:pt>
                <c:pt idx="970">
                  <c:v>1.1541630000000006E-4</c:v>
                </c:pt>
                <c:pt idx="971">
                  <c:v>6.4610830000000024E-5</c:v>
                </c:pt>
                <c:pt idx="972">
                  <c:v>5.2252750000000019E-5</c:v>
                </c:pt>
                <c:pt idx="973">
                  <c:v>1.3805390000000006E-5</c:v>
                </c:pt>
                <c:pt idx="974">
                  <c:v>-1.2487969999999999E-4</c:v>
                </c:pt>
                <c:pt idx="975">
                  <c:v>-3.0201220000000012E-4</c:v>
                </c:pt>
                <c:pt idx="976">
                  <c:v>-3.7890690000000018E-4</c:v>
                </c:pt>
                <c:pt idx="977">
                  <c:v>-2.1001320000000017E-4</c:v>
                </c:pt>
                <c:pt idx="978">
                  <c:v>1.7583350000000006E-4</c:v>
                </c:pt>
                <c:pt idx="979">
                  <c:v>5.5756090000000044E-4</c:v>
                </c:pt>
                <c:pt idx="980">
                  <c:v>7.2920090000000025E-4</c:v>
                </c:pt>
                <c:pt idx="981">
                  <c:v>6.1523190000000003E-4</c:v>
                </c:pt>
                <c:pt idx="982">
                  <c:v>3.7768220000000013E-4</c:v>
                </c:pt>
                <c:pt idx="983">
                  <c:v>2.3350459999999993E-4</c:v>
                </c:pt>
                <c:pt idx="984">
                  <c:v>2.5684760000000009E-4</c:v>
                </c:pt>
                <c:pt idx="985">
                  <c:v>3.2824990000000011E-4</c:v>
                </c:pt>
                <c:pt idx="986">
                  <c:v>3.2824990000000011E-4</c:v>
                </c:pt>
                <c:pt idx="987">
                  <c:v>2.5272830000000018E-4</c:v>
                </c:pt>
                <c:pt idx="988">
                  <c:v>1.7720670000000006E-4</c:v>
                </c:pt>
                <c:pt idx="989">
                  <c:v>1.7171420000000004E-4</c:v>
                </c:pt>
                <c:pt idx="990">
                  <c:v>2.2801210000000021E-4</c:v>
                </c:pt>
                <c:pt idx="991">
                  <c:v>2.4311640000000009E-4</c:v>
                </c:pt>
                <c:pt idx="992">
                  <c:v>1.4287870000000006E-4</c:v>
                </c:pt>
                <c:pt idx="993">
                  <c:v>2.4790350000000002E-5</c:v>
                </c:pt>
                <c:pt idx="994">
                  <c:v>-2.0522610000000006E-5</c:v>
                </c:pt>
              </c:numCache>
            </c:numRef>
          </c:yVal>
          <c:smooth val="1"/>
        </c:ser>
        <c:ser>
          <c:idx val="19"/>
          <c:order val="19"/>
          <c:marker>
            <c:symbol val="none"/>
          </c:marker>
          <c:xVal>
            <c:numRef>
              <c:f>Sheet1!$A$1:$A$995</c:f>
              <c:numCache>
                <c:formatCode>General</c:formatCode>
                <c:ptCount val="995"/>
                <c:pt idx="0">
                  <c:v>7.4850000000000065E-8</c:v>
                </c:pt>
                <c:pt idx="1">
                  <c:v>7.4900000000000069E-8</c:v>
                </c:pt>
                <c:pt idx="2">
                  <c:v>7.4950000000000085E-8</c:v>
                </c:pt>
                <c:pt idx="3">
                  <c:v>7.5000000000000063E-8</c:v>
                </c:pt>
                <c:pt idx="4">
                  <c:v>7.5050000000000053E-8</c:v>
                </c:pt>
                <c:pt idx="5">
                  <c:v>7.5100000000000057E-8</c:v>
                </c:pt>
                <c:pt idx="6">
                  <c:v>7.5150000000000061E-8</c:v>
                </c:pt>
                <c:pt idx="7">
                  <c:v>7.5200000000000051E-8</c:v>
                </c:pt>
                <c:pt idx="8">
                  <c:v>7.5250000000000055E-8</c:v>
                </c:pt>
                <c:pt idx="9">
                  <c:v>7.5300000000000085E-8</c:v>
                </c:pt>
                <c:pt idx="10">
                  <c:v>7.5350000000000049E-8</c:v>
                </c:pt>
                <c:pt idx="11">
                  <c:v>7.540000000000008E-8</c:v>
                </c:pt>
                <c:pt idx="12">
                  <c:v>7.5450000000000057E-8</c:v>
                </c:pt>
                <c:pt idx="13">
                  <c:v>7.5500000000000061E-8</c:v>
                </c:pt>
                <c:pt idx="14">
                  <c:v>7.5550000000000051E-8</c:v>
                </c:pt>
                <c:pt idx="15">
                  <c:v>7.5600000000000055E-8</c:v>
                </c:pt>
                <c:pt idx="16">
                  <c:v>7.5650000000000059E-8</c:v>
                </c:pt>
                <c:pt idx="17">
                  <c:v>7.5700000000000049E-8</c:v>
                </c:pt>
                <c:pt idx="18">
                  <c:v>7.5750000000000079E-8</c:v>
                </c:pt>
                <c:pt idx="19">
                  <c:v>7.5800000000000057E-8</c:v>
                </c:pt>
                <c:pt idx="20">
                  <c:v>7.5850000000000087E-8</c:v>
                </c:pt>
                <c:pt idx="21">
                  <c:v>7.5900000000000064E-8</c:v>
                </c:pt>
                <c:pt idx="22">
                  <c:v>7.5950000000000055E-8</c:v>
                </c:pt>
                <c:pt idx="23">
                  <c:v>7.6000000000000085E-8</c:v>
                </c:pt>
                <c:pt idx="24">
                  <c:v>7.6050000000000062E-8</c:v>
                </c:pt>
                <c:pt idx="25">
                  <c:v>7.6100000000000053E-8</c:v>
                </c:pt>
                <c:pt idx="26">
                  <c:v>7.6150000000000057E-8</c:v>
                </c:pt>
                <c:pt idx="27">
                  <c:v>7.6200000000000047E-8</c:v>
                </c:pt>
                <c:pt idx="28">
                  <c:v>7.6250000000000038E-8</c:v>
                </c:pt>
                <c:pt idx="29">
                  <c:v>7.6300000000000055E-8</c:v>
                </c:pt>
                <c:pt idx="30">
                  <c:v>7.6350000000000085E-8</c:v>
                </c:pt>
                <c:pt idx="31">
                  <c:v>7.6400000000000062E-8</c:v>
                </c:pt>
                <c:pt idx="32">
                  <c:v>7.6450000000000053E-8</c:v>
                </c:pt>
                <c:pt idx="33">
                  <c:v>7.6500000000000056E-8</c:v>
                </c:pt>
                <c:pt idx="34">
                  <c:v>7.655000000000006E-8</c:v>
                </c:pt>
                <c:pt idx="35">
                  <c:v>7.6600000000000051E-8</c:v>
                </c:pt>
                <c:pt idx="36">
                  <c:v>7.6650000000000054E-8</c:v>
                </c:pt>
                <c:pt idx="37">
                  <c:v>7.6700000000000085E-8</c:v>
                </c:pt>
                <c:pt idx="38">
                  <c:v>7.6750000000000062E-8</c:v>
                </c:pt>
                <c:pt idx="39">
                  <c:v>7.6800000000000052E-8</c:v>
                </c:pt>
                <c:pt idx="40">
                  <c:v>7.6850000000000056E-8</c:v>
                </c:pt>
                <c:pt idx="41">
                  <c:v>7.690000000000006E-8</c:v>
                </c:pt>
                <c:pt idx="42">
                  <c:v>7.695000000000005E-8</c:v>
                </c:pt>
                <c:pt idx="43">
                  <c:v>7.7000000000000081E-8</c:v>
                </c:pt>
                <c:pt idx="44">
                  <c:v>7.7050000000000084E-8</c:v>
                </c:pt>
                <c:pt idx="45">
                  <c:v>7.7100000000000088E-8</c:v>
                </c:pt>
                <c:pt idx="46">
                  <c:v>7.7150000000000065E-8</c:v>
                </c:pt>
                <c:pt idx="47">
                  <c:v>7.7200000000000056E-8</c:v>
                </c:pt>
                <c:pt idx="48">
                  <c:v>7.725000000000006E-8</c:v>
                </c:pt>
                <c:pt idx="49">
                  <c:v>7.730000000000005E-8</c:v>
                </c:pt>
                <c:pt idx="50">
                  <c:v>7.7350000000000081E-8</c:v>
                </c:pt>
                <c:pt idx="51">
                  <c:v>7.7400000000000084E-8</c:v>
                </c:pt>
                <c:pt idx="52">
                  <c:v>7.7450000000000088E-8</c:v>
                </c:pt>
                <c:pt idx="53">
                  <c:v>7.7500000000000065E-8</c:v>
                </c:pt>
                <c:pt idx="54">
                  <c:v>7.7550000000000056E-8</c:v>
                </c:pt>
                <c:pt idx="55">
                  <c:v>7.7600000000000086E-8</c:v>
                </c:pt>
                <c:pt idx="56">
                  <c:v>7.765000000000005E-8</c:v>
                </c:pt>
                <c:pt idx="57">
                  <c:v>7.770000000000008E-8</c:v>
                </c:pt>
                <c:pt idx="58">
                  <c:v>7.7750000000000084E-8</c:v>
                </c:pt>
                <c:pt idx="59">
                  <c:v>7.7800000000000088E-8</c:v>
                </c:pt>
                <c:pt idx="60">
                  <c:v>7.7850000000000065E-8</c:v>
                </c:pt>
                <c:pt idx="61">
                  <c:v>7.7900000000000056E-8</c:v>
                </c:pt>
                <c:pt idx="62">
                  <c:v>7.7950000000000086E-8</c:v>
                </c:pt>
                <c:pt idx="63">
                  <c:v>7.8000000000000063E-8</c:v>
                </c:pt>
                <c:pt idx="64">
                  <c:v>7.8050000000000054E-8</c:v>
                </c:pt>
                <c:pt idx="65">
                  <c:v>7.8100000000000071E-8</c:v>
                </c:pt>
                <c:pt idx="66">
                  <c:v>7.8150000000000061E-8</c:v>
                </c:pt>
                <c:pt idx="67">
                  <c:v>7.8200000000000052E-8</c:v>
                </c:pt>
                <c:pt idx="68">
                  <c:v>7.8250000000000055E-8</c:v>
                </c:pt>
                <c:pt idx="69">
                  <c:v>7.8300000000000086E-8</c:v>
                </c:pt>
                <c:pt idx="70">
                  <c:v>7.835000000000005E-8</c:v>
                </c:pt>
                <c:pt idx="71">
                  <c:v>7.8400000000000054E-8</c:v>
                </c:pt>
                <c:pt idx="72">
                  <c:v>7.8450000000000057E-8</c:v>
                </c:pt>
                <c:pt idx="73">
                  <c:v>7.8500000000000061E-8</c:v>
                </c:pt>
                <c:pt idx="74">
                  <c:v>7.8550000000000052E-8</c:v>
                </c:pt>
                <c:pt idx="75">
                  <c:v>7.8600000000000055E-8</c:v>
                </c:pt>
                <c:pt idx="76">
                  <c:v>7.8650000000000059E-8</c:v>
                </c:pt>
                <c:pt idx="77">
                  <c:v>7.870000000000005E-8</c:v>
                </c:pt>
                <c:pt idx="78">
                  <c:v>7.875000000000008E-8</c:v>
                </c:pt>
                <c:pt idx="79">
                  <c:v>7.8800000000000057E-8</c:v>
                </c:pt>
                <c:pt idx="80">
                  <c:v>7.8850000000000087E-8</c:v>
                </c:pt>
                <c:pt idx="81">
                  <c:v>7.8900000000000065E-8</c:v>
                </c:pt>
                <c:pt idx="82">
                  <c:v>7.8950000000000055E-8</c:v>
                </c:pt>
                <c:pt idx="83">
                  <c:v>7.9000000000000085E-8</c:v>
                </c:pt>
                <c:pt idx="84">
                  <c:v>7.9050000000000049E-8</c:v>
                </c:pt>
                <c:pt idx="85">
                  <c:v>7.910000000000008E-8</c:v>
                </c:pt>
                <c:pt idx="86">
                  <c:v>7.9150000000000057E-8</c:v>
                </c:pt>
                <c:pt idx="87">
                  <c:v>7.9200000000000087E-8</c:v>
                </c:pt>
                <c:pt idx="88">
                  <c:v>7.9250000000000064E-8</c:v>
                </c:pt>
                <c:pt idx="89">
                  <c:v>7.9300000000000081E-8</c:v>
                </c:pt>
                <c:pt idx="90">
                  <c:v>7.9350000000000098E-8</c:v>
                </c:pt>
                <c:pt idx="91">
                  <c:v>7.9400000000000076E-8</c:v>
                </c:pt>
                <c:pt idx="92">
                  <c:v>7.9450000000000079E-8</c:v>
                </c:pt>
                <c:pt idx="93">
                  <c:v>7.9500000000000083E-8</c:v>
                </c:pt>
                <c:pt idx="94">
                  <c:v>7.9550000000000087E-8</c:v>
                </c:pt>
                <c:pt idx="95">
                  <c:v>7.9600000000000064E-8</c:v>
                </c:pt>
                <c:pt idx="96">
                  <c:v>7.9650000000000055E-8</c:v>
                </c:pt>
                <c:pt idx="97">
                  <c:v>7.9700000000000098E-8</c:v>
                </c:pt>
                <c:pt idx="98">
                  <c:v>7.9750000000000089E-8</c:v>
                </c:pt>
                <c:pt idx="99">
                  <c:v>7.9800000000000079E-8</c:v>
                </c:pt>
                <c:pt idx="100">
                  <c:v>7.9850000000000083E-8</c:v>
                </c:pt>
                <c:pt idx="101">
                  <c:v>7.9900000000000087E-8</c:v>
                </c:pt>
                <c:pt idx="102">
                  <c:v>7.9950000000000051E-8</c:v>
                </c:pt>
                <c:pt idx="103">
                  <c:v>8.0000000000000068E-8</c:v>
                </c:pt>
                <c:pt idx="104">
                  <c:v>8.0050000000000085E-8</c:v>
                </c:pt>
                <c:pt idx="105">
                  <c:v>8.0100000000000089E-8</c:v>
                </c:pt>
                <c:pt idx="106">
                  <c:v>8.0150000000000092E-8</c:v>
                </c:pt>
                <c:pt idx="107">
                  <c:v>8.020000000000007E-8</c:v>
                </c:pt>
                <c:pt idx="108">
                  <c:v>8.0250000000000073E-8</c:v>
                </c:pt>
                <c:pt idx="109">
                  <c:v>8.0300000000000077E-8</c:v>
                </c:pt>
                <c:pt idx="110">
                  <c:v>8.0350000000000068E-8</c:v>
                </c:pt>
                <c:pt idx="111">
                  <c:v>8.0400000000000058E-8</c:v>
                </c:pt>
                <c:pt idx="112">
                  <c:v>8.0450000000000088E-8</c:v>
                </c:pt>
                <c:pt idx="113">
                  <c:v>8.0500000000000092E-8</c:v>
                </c:pt>
                <c:pt idx="114">
                  <c:v>8.0550000000000109E-8</c:v>
                </c:pt>
                <c:pt idx="115">
                  <c:v>8.0600000000000073E-8</c:v>
                </c:pt>
                <c:pt idx="116">
                  <c:v>8.0650000000000103E-8</c:v>
                </c:pt>
                <c:pt idx="117">
                  <c:v>8.0700000000000081E-8</c:v>
                </c:pt>
                <c:pt idx="118">
                  <c:v>8.0750000000000084E-8</c:v>
                </c:pt>
                <c:pt idx="119">
                  <c:v>8.0800000000000088E-8</c:v>
                </c:pt>
                <c:pt idx="120">
                  <c:v>8.0850000000000092E-8</c:v>
                </c:pt>
                <c:pt idx="121">
                  <c:v>8.0900000000000069E-8</c:v>
                </c:pt>
                <c:pt idx="122">
                  <c:v>8.0950000000000073E-8</c:v>
                </c:pt>
                <c:pt idx="123">
                  <c:v>8.100000000000009E-8</c:v>
                </c:pt>
                <c:pt idx="124">
                  <c:v>8.1050000000000081E-8</c:v>
                </c:pt>
                <c:pt idx="125">
                  <c:v>8.1100000000000071E-8</c:v>
                </c:pt>
                <c:pt idx="126">
                  <c:v>8.1150000000000088E-8</c:v>
                </c:pt>
                <c:pt idx="127">
                  <c:v>8.1200000000000079E-8</c:v>
                </c:pt>
                <c:pt idx="128">
                  <c:v>8.1250000000000069E-8</c:v>
                </c:pt>
                <c:pt idx="129">
                  <c:v>8.1300000000000046E-8</c:v>
                </c:pt>
                <c:pt idx="130">
                  <c:v>8.1350000000000063E-8</c:v>
                </c:pt>
                <c:pt idx="131">
                  <c:v>8.1400000000000041E-8</c:v>
                </c:pt>
                <c:pt idx="132">
                  <c:v>8.1450000000000071E-8</c:v>
                </c:pt>
                <c:pt idx="133">
                  <c:v>8.1500000000000075E-8</c:v>
                </c:pt>
                <c:pt idx="134">
                  <c:v>8.1550000000000105E-8</c:v>
                </c:pt>
                <c:pt idx="135">
                  <c:v>8.1600000000000069E-8</c:v>
                </c:pt>
                <c:pt idx="136">
                  <c:v>8.1650000000000086E-8</c:v>
                </c:pt>
                <c:pt idx="137">
                  <c:v>8.170000000000009E-8</c:v>
                </c:pt>
                <c:pt idx="138">
                  <c:v>8.175000000000008E-8</c:v>
                </c:pt>
                <c:pt idx="139">
                  <c:v>8.1800000000000071E-8</c:v>
                </c:pt>
                <c:pt idx="140">
                  <c:v>8.1850000000000074E-8</c:v>
                </c:pt>
                <c:pt idx="141">
                  <c:v>8.1900000000000078E-8</c:v>
                </c:pt>
                <c:pt idx="142">
                  <c:v>8.1950000000000069E-8</c:v>
                </c:pt>
                <c:pt idx="143">
                  <c:v>8.2000000000000059E-8</c:v>
                </c:pt>
                <c:pt idx="144">
                  <c:v>8.2050000000000076E-8</c:v>
                </c:pt>
                <c:pt idx="145">
                  <c:v>8.210000000000004E-8</c:v>
                </c:pt>
                <c:pt idx="146">
                  <c:v>8.2150000000000071E-8</c:v>
                </c:pt>
                <c:pt idx="147">
                  <c:v>8.2200000000000048E-8</c:v>
                </c:pt>
                <c:pt idx="148">
                  <c:v>8.2250000000000091E-8</c:v>
                </c:pt>
                <c:pt idx="149">
                  <c:v>8.2300000000000055E-8</c:v>
                </c:pt>
                <c:pt idx="150">
                  <c:v>8.2350000000000072E-8</c:v>
                </c:pt>
                <c:pt idx="151">
                  <c:v>8.2400000000000063E-8</c:v>
                </c:pt>
                <c:pt idx="152">
                  <c:v>8.245000000000004E-8</c:v>
                </c:pt>
                <c:pt idx="153">
                  <c:v>8.250000000000007E-8</c:v>
                </c:pt>
                <c:pt idx="154">
                  <c:v>8.2550000000000074E-8</c:v>
                </c:pt>
                <c:pt idx="155">
                  <c:v>8.2600000000000091E-8</c:v>
                </c:pt>
                <c:pt idx="156">
                  <c:v>8.2650000000000082E-8</c:v>
                </c:pt>
                <c:pt idx="157">
                  <c:v>8.2700000000000072E-8</c:v>
                </c:pt>
                <c:pt idx="158">
                  <c:v>8.2750000000000076E-8</c:v>
                </c:pt>
                <c:pt idx="159">
                  <c:v>8.2800000000000053E-8</c:v>
                </c:pt>
                <c:pt idx="160">
                  <c:v>8.285000000000007E-8</c:v>
                </c:pt>
                <c:pt idx="161">
                  <c:v>8.2900000000000061E-8</c:v>
                </c:pt>
                <c:pt idx="162">
                  <c:v>8.2950000000000078E-8</c:v>
                </c:pt>
                <c:pt idx="163">
                  <c:v>8.3000000000000081E-8</c:v>
                </c:pt>
                <c:pt idx="164">
                  <c:v>8.3050000000000085E-8</c:v>
                </c:pt>
                <c:pt idx="165">
                  <c:v>8.3100000000000089E-8</c:v>
                </c:pt>
                <c:pt idx="166">
                  <c:v>8.3150000000000106E-8</c:v>
                </c:pt>
                <c:pt idx="167">
                  <c:v>8.320000000000007E-8</c:v>
                </c:pt>
                <c:pt idx="168">
                  <c:v>8.3250000000000087E-8</c:v>
                </c:pt>
                <c:pt idx="169">
                  <c:v>8.3300000000000091E-8</c:v>
                </c:pt>
                <c:pt idx="170">
                  <c:v>8.3350000000000081E-8</c:v>
                </c:pt>
                <c:pt idx="171">
                  <c:v>8.3400000000000072E-8</c:v>
                </c:pt>
                <c:pt idx="172">
                  <c:v>8.3450000000000102E-8</c:v>
                </c:pt>
                <c:pt idx="173">
                  <c:v>8.3500000000000106E-8</c:v>
                </c:pt>
                <c:pt idx="174">
                  <c:v>8.355000000000011E-8</c:v>
                </c:pt>
                <c:pt idx="175">
                  <c:v>8.3600000000000087E-8</c:v>
                </c:pt>
                <c:pt idx="176">
                  <c:v>8.3650000000000104E-8</c:v>
                </c:pt>
                <c:pt idx="177">
                  <c:v>8.3700000000000081E-8</c:v>
                </c:pt>
                <c:pt idx="178">
                  <c:v>8.3750000000000111E-8</c:v>
                </c:pt>
                <c:pt idx="179">
                  <c:v>8.3800000000000102E-8</c:v>
                </c:pt>
                <c:pt idx="180">
                  <c:v>8.3850000000000106E-8</c:v>
                </c:pt>
                <c:pt idx="181">
                  <c:v>8.3900000000000083E-8</c:v>
                </c:pt>
                <c:pt idx="182">
                  <c:v>8.3950000000000087E-8</c:v>
                </c:pt>
                <c:pt idx="183">
                  <c:v>8.400000000000009E-8</c:v>
                </c:pt>
                <c:pt idx="184">
                  <c:v>8.4050000000000107E-8</c:v>
                </c:pt>
                <c:pt idx="185">
                  <c:v>8.4100000000000071E-8</c:v>
                </c:pt>
                <c:pt idx="186">
                  <c:v>8.4150000000000102E-8</c:v>
                </c:pt>
                <c:pt idx="187">
                  <c:v>8.4200000000000092E-8</c:v>
                </c:pt>
                <c:pt idx="188">
                  <c:v>8.4250000000000083E-8</c:v>
                </c:pt>
                <c:pt idx="189">
                  <c:v>8.4300000000000073E-8</c:v>
                </c:pt>
                <c:pt idx="190">
                  <c:v>8.4350000000000077E-8</c:v>
                </c:pt>
                <c:pt idx="191">
                  <c:v>8.4400000000000054E-8</c:v>
                </c:pt>
                <c:pt idx="192">
                  <c:v>8.4450000000000071E-8</c:v>
                </c:pt>
                <c:pt idx="193">
                  <c:v>8.4500000000000102E-8</c:v>
                </c:pt>
                <c:pt idx="194">
                  <c:v>8.4550000000000145E-8</c:v>
                </c:pt>
                <c:pt idx="195">
                  <c:v>8.4600000000000083E-8</c:v>
                </c:pt>
                <c:pt idx="196">
                  <c:v>8.4650000000000113E-8</c:v>
                </c:pt>
                <c:pt idx="197">
                  <c:v>8.4700000000000103E-8</c:v>
                </c:pt>
                <c:pt idx="198">
                  <c:v>8.4750000000000107E-8</c:v>
                </c:pt>
                <c:pt idx="199">
                  <c:v>8.4800000000000071E-8</c:v>
                </c:pt>
                <c:pt idx="200">
                  <c:v>8.4850000000000101E-8</c:v>
                </c:pt>
                <c:pt idx="201">
                  <c:v>8.4900000000000132E-8</c:v>
                </c:pt>
                <c:pt idx="202">
                  <c:v>8.4950000000000082E-8</c:v>
                </c:pt>
                <c:pt idx="203">
                  <c:v>8.5000000000000073E-8</c:v>
                </c:pt>
                <c:pt idx="204">
                  <c:v>8.5050000000000103E-8</c:v>
                </c:pt>
                <c:pt idx="205">
                  <c:v>8.5100000000000067E-8</c:v>
                </c:pt>
                <c:pt idx="206">
                  <c:v>8.5150000000000084E-8</c:v>
                </c:pt>
                <c:pt idx="207">
                  <c:v>8.5200000000000075E-8</c:v>
                </c:pt>
                <c:pt idx="208">
                  <c:v>8.5250000000000092E-8</c:v>
                </c:pt>
                <c:pt idx="209">
                  <c:v>8.5300000000000069E-8</c:v>
                </c:pt>
                <c:pt idx="210">
                  <c:v>8.5350000000000073E-8</c:v>
                </c:pt>
                <c:pt idx="211">
                  <c:v>8.5400000000000076E-8</c:v>
                </c:pt>
                <c:pt idx="212">
                  <c:v>8.5450000000000067E-8</c:v>
                </c:pt>
                <c:pt idx="213">
                  <c:v>8.5500000000000084E-8</c:v>
                </c:pt>
                <c:pt idx="214">
                  <c:v>8.5550000000000088E-8</c:v>
                </c:pt>
                <c:pt idx="215">
                  <c:v>8.5600000000000118E-8</c:v>
                </c:pt>
                <c:pt idx="216">
                  <c:v>8.5650000000000109E-8</c:v>
                </c:pt>
                <c:pt idx="217">
                  <c:v>8.5700000000000073E-8</c:v>
                </c:pt>
                <c:pt idx="218">
                  <c:v>8.5750000000000103E-8</c:v>
                </c:pt>
                <c:pt idx="219">
                  <c:v>8.580000000000008E-8</c:v>
                </c:pt>
                <c:pt idx="220">
                  <c:v>8.5850000000000084E-8</c:v>
                </c:pt>
                <c:pt idx="221">
                  <c:v>8.5900000000000074E-8</c:v>
                </c:pt>
                <c:pt idx="222">
                  <c:v>8.5950000000000091E-8</c:v>
                </c:pt>
                <c:pt idx="223">
                  <c:v>8.6000000000000069E-8</c:v>
                </c:pt>
                <c:pt idx="224">
                  <c:v>8.6050000000000072E-8</c:v>
                </c:pt>
                <c:pt idx="225">
                  <c:v>8.6100000000000089E-8</c:v>
                </c:pt>
                <c:pt idx="226">
                  <c:v>8.615000000000008E-8</c:v>
                </c:pt>
                <c:pt idx="227">
                  <c:v>8.620000000000007E-8</c:v>
                </c:pt>
                <c:pt idx="228">
                  <c:v>8.6250000000000074E-8</c:v>
                </c:pt>
                <c:pt idx="229">
                  <c:v>8.6300000000000078E-8</c:v>
                </c:pt>
                <c:pt idx="230">
                  <c:v>8.6350000000000068E-8</c:v>
                </c:pt>
                <c:pt idx="231">
                  <c:v>8.6400000000000059E-8</c:v>
                </c:pt>
                <c:pt idx="232">
                  <c:v>8.6450000000000076E-8</c:v>
                </c:pt>
                <c:pt idx="233">
                  <c:v>8.650000000000008E-8</c:v>
                </c:pt>
                <c:pt idx="234">
                  <c:v>8.6550000000000083E-8</c:v>
                </c:pt>
                <c:pt idx="235">
                  <c:v>8.6600000000000074E-8</c:v>
                </c:pt>
                <c:pt idx="236">
                  <c:v>8.6650000000000104E-8</c:v>
                </c:pt>
                <c:pt idx="237">
                  <c:v>8.6700000000000068E-8</c:v>
                </c:pt>
                <c:pt idx="238">
                  <c:v>8.6750000000000085E-8</c:v>
                </c:pt>
                <c:pt idx="239">
                  <c:v>8.6800000000000089E-8</c:v>
                </c:pt>
                <c:pt idx="240">
                  <c:v>8.685000000000008E-8</c:v>
                </c:pt>
                <c:pt idx="241">
                  <c:v>8.690000000000007E-8</c:v>
                </c:pt>
                <c:pt idx="242">
                  <c:v>8.6950000000000074E-8</c:v>
                </c:pt>
                <c:pt idx="243">
                  <c:v>8.7000000000000091E-8</c:v>
                </c:pt>
                <c:pt idx="244">
                  <c:v>8.7050000000000081E-8</c:v>
                </c:pt>
                <c:pt idx="245">
                  <c:v>8.7100000000000059E-8</c:v>
                </c:pt>
                <c:pt idx="246">
                  <c:v>8.7150000000000089E-8</c:v>
                </c:pt>
                <c:pt idx="247">
                  <c:v>8.720000000000004E-8</c:v>
                </c:pt>
                <c:pt idx="248">
                  <c:v>8.725000000000007E-8</c:v>
                </c:pt>
                <c:pt idx="249">
                  <c:v>8.7300000000000047E-8</c:v>
                </c:pt>
                <c:pt idx="250">
                  <c:v>8.7350000000000064E-8</c:v>
                </c:pt>
                <c:pt idx="251">
                  <c:v>8.7400000000000041E-8</c:v>
                </c:pt>
                <c:pt idx="252">
                  <c:v>8.7450000000000072E-8</c:v>
                </c:pt>
                <c:pt idx="253">
                  <c:v>8.7500000000000089E-8</c:v>
                </c:pt>
                <c:pt idx="254">
                  <c:v>8.7550000000000106E-8</c:v>
                </c:pt>
                <c:pt idx="255">
                  <c:v>8.760000000000007E-8</c:v>
                </c:pt>
                <c:pt idx="256">
                  <c:v>8.7650000000000087E-8</c:v>
                </c:pt>
                <c:pt idx="257">
                  <c:v>8.770000000000009E-8</c:v>
                </c:pt>
                <c:pt idx="258">
                  <c:v>8.7750000000000081E-8</c:v>
                </c:pt>
                <c:pt idx="259">
                  <c:v>8.7800000000000072E-8</c:v>
                </c:pt>
                <c:pt idx="260">
                  <c:v>8.7850000000000089E-8</c:v>
                </c:pt>
                <c:pt idx="261">
                  <c:v>8.7900000000000053E-8</c:v>
                </c:pt>
                <c:pt idx="262">
                  <c:v>8.795000000000007E-8</c:v>
                </c:pt>
                <c:pt idx="263">
                  <c:v>8.8000000000000087E-8</c:v>
                </c:pt>
                <c:pt idx="264">
                  <c:v>8.8050000000000104E-8</c:v>
                </c:pt>
                <c:pt idx="265">
                  <c:v>8.8100000000000081E-8</c:v>
                </c:pt>
                <c:pt idx="266">
                  <c:v>8.8150000000000111E-8</c:v>
                </c:pt>
                <c:pt idx="267">
                  <c:v>8.8200000000000102E-8</c:v>
                </c:pt>
                <c:pt idx="268">
                  <c:v>8.8250000000000105E-8</c:v>
                </c:pt>
                <c:pt idx="269">
                  <c:v>8.8300000000000069E-8</c:v>
                </c:pt>
                <c:pt idx="270">
                  <c:v>8.8350000000000086E-8</c:v>
                </c:pt>
                <c:pt idx="271">
                  <c:v>8.840000000000009E-8</c:v>
                </c:pt>
                <c:pt idx="272">
                  <c:v>8.8450000000000081E-8</c:v>
                </c:pt>
                <c:pt idx="273">
                  <c:v>8.8500000000000111E-8</c:v>
                </c:pt>
                <c:pt idx="274">
                  <c:v>8.8550000000000128E-8</c:v>
                </c:pt>
                <c:pt idx="275">
                  <c:v>8.8600000000000145E-8</c:v>
                </c:pt>
                <c:pt idx="276">
                  <c:v>8.8650000000000109E-8</c:v>
                </c:pt>
                <c:pt idx="277">
                  <c:v>8.8700000000000086E-8</c:v>
                </c:pt>
                <c:pt idx="278">
                  <c:v>8.8750000000000116E-8</c:v>
                </c:pt>
                <c:pt idx="279">
                  <c:v>8.880000000000008E-8</c:v>
                </c:pt>
                <c:pt idx="280">
                  <c:v>8.8850000000000111E-8</c:v>
                </c:pt>
                <c:pt idx="281">
                  <c:v>8.8900000000000101E-8</c:v>
                </c:pt>
                <c:pt idx="282">
                  <c:v>8.8950000000000105E-8</c:v>
                </c:pt>
                <c:pt idx="283">
                  <c:v>8.9000000000000082E-8</c:v>
                </c:pt>
                <c:pt idx="284">
                  <c:v>8.9050000000000086E-8</c:v>
                </c:pt>
                <c:pt idx="285">
                  <c:v>8.910000000000009E-8</c:v>
                </c:pt>
                <c:pt idx="286">
                  <c:v>8.9150000000000107E-8</c:v>
                </c:pt>
                <c:pt idx="287">
                  <c:v>8.9200000000000071E-8</c:v>
                </c:pt>
                <c:pt idx="288">
                  <c:v>8.9250000000000088E-8</c:v>
                </c:pt>
                <c:pt idx="289">
                  <c:v>8.9300000000000105E-8</c:v>
                </c:pt>
                <c:pt idx="290">
                  <c:v>8.9350000000000082E-8</c:v>
                </c:pt>
                <c:pt idx="291">
                  <c:v>8.9400000000000073E-8</c:v>
                </c:pt>
                <c:pt idx="292">
                  <c:v>8.9450000000000076E-8</c:v>
                </c:pt>
                <c:pt idx="293">
                  <c:v>8.9500000000000107E-8</c:v>
                </c:pt>
                <c:pt idx="294">
                  <c:v>8.955000000000011E-8</c:v>
                </c:pt>
                <c:pt idx="295">
                  <c:v>8.9600000000000088E-8</c:v>
                </c:pt>
                <c:pt idx="296">
                  <c:v>8.9650000000000131E-8</c:v>
                </c:pt>
                <c:pt idx="297">
                  <c:v>8.9700000000000082E-8</c:v>
                </c:pt>
                <c:pt idx="298">
                  <c:v>8.9750000000000125E-8</c:v>
                </c:pt>
                <c:pt idx="299">
                  <c:v>8.9800000000000103E-8</c:v>
                </c:pt>
                <c:pt idx="300">
                  <c:v>8.9850000000000106E-8</c:v>
                </c:pt>
                <c:pt idx="301">
                  <c:v>8.9900000000000084E-8</c:v>
                </c:pt>
                <c:pt idx="302">
                  <c:v>8.9950000000000087E-8</c:v>
                </c:pt>
                <c:pt idx="303">
                  <c:v>9.0000000000000104E-8</c:v>
                </c:pt>
                <c:pt idx="304">
                  <c:v>9.0050000000000082E-8</c:v>
                </c:pt>
                <c:pt idx="305">
                  <c:v>9.0100000000000072E-8</c:v>
                </c:pt>
                <c:pt idx="306">
                  <c:v>9.0150000000000102E-8</c:v>
                </c:pt>
                <c:pt idx="307">
                  <c:v>9.0200000000000067E-8</c:v>
                </c:pt>
                <c:pt idx="308">
                  <c:v>9.0250000000000084E-8</c:v>
                </c:pt>
                <c:pt idx="309">
                  <c:v>9.0300000000000074E-8</c:v>
                </c:pt>
                <c:pt idx="310">
                  <c:v>9.0350000000000078E-8</c:v>
                </c:pt>
                <c:pt idx="311">
                  <c:v>9.0400000000000068E-8</c:v>
                </c:pt>
                <c:pt idx="312">
                  <c:v>9.0450000000000072E-8</c:v>
                </c:pt>
                <c:pt idx="313">
                  <c:v>9.0500000000000102E-8</c:v>
                </c:pt>
                <c:pt idx="314">
                  <c:v>9.0550000000000106E-8</c:v>
                </c:pt>
                <c:pt idx="315">
                  <c:v>9.0600000000000083E-8</c:v>
                </c:pt>
                <c:pt idx="316">
                  <c:v>9.0650000000000087E-8</c:v>
                </c:pt>
                <c:pt idx="317">
                  <c:v>9.0700000000000091E-8</c:v>
                </c:pt>
                <c:pt idx="318">
                  <c:v>9.0750000000000108E-8</c:v>
                </c:pt>
                <c:pt idx="319">
                  <c:v>9.0800000000000072E-8</c:v>
                </c:pt>
                <c:pt idx="320">
                  <c:v>9.0850000000000102E-8</c:v>
                </c:pt>
                <c:pt idx="321">
                  <c:v>9.0900000000000079E-8</c:v>
                </c:pt>
                <c:pt idx="322">
                  <c:v>9.0950000000000083E-8</c:v>
                </c:pt>
                <c:pt idx="323">
                  <c:v>9.1000000000000074E-8</c:v>
                </c:pt>
                <c:pt idx="324">
                  <c:v>9.1050000000000104E-8</c:v>
                </c:pt>
                <c:pt idx="325">
                  <c:v>9.1100000000000055E-8</c:v>
                </c:pt>
                <c:pt idx="326">
                  <c:v>9.1150000000000072E-8</c:v>
                </c:pt>
                <c:pt idx="327">
                  <c:v>9.1200000000000089E-8</c:v>
                </c:pt>
                <c:pt idx="328">
                  <c:v>9.1250000000000079E-8</c:v>
                </c:pt>
                <c:pt idx="329">
                  <c:v>9.130000000000007E-8</c:v>
                </c:pt>
                <c:pt idx="330">
                  <c:v>9.1350000000000074E-8</c:v>
                </c:pt>
                <c:pt idx="331">
                  <c:v>9.1400000000000077E-8</c:v>
                </c:pt>
                <c:pt idx="332">
                  <c:v>9.1450000000000068E-8</c:v>
                </c:pt>
                <c:pt idx="333">
                  <c:v>9.1500000000000085E-8</c:v>
                </c:pt>
                <c:pt idx="334">
                  <c:v>9.1550000000000128E-8</c:v>
                </c:pt>
                <c:pt idx="335">
                  <c:v>9.1600000000000092E-8</c:v>
                </c:pt>
                <c:pt idx="336">
                  <c:v>9.1650000000000109E-8</c:v>
                </c:pt>
                <c:pt idx="337">
                  <c:v>9.1700000000000073E-8</c:v>
                </c:pt>
                <c:pt idx="338">
                  <c:v>9.1750000000000104E-8</c:v>
                </c:pt>
                <c:pt idx="339">
                  <c:v>9.1800000000000068E-8</c:v>
                </c:pt>
                <c:pt idx="340">
                  <c:v>9.1850000000000085E-8</c:v>
                </c:pt>
                <c:pt idx="341">
                  <c:v>9.1900000000000088E-8</c:v>
                </c:pt>
                <c:pt idx="342">
                  <c:v>9.1950000000000092E-8</c:v>
                </c:pt>
                <c:pt idx="343">
                  <c:v>9.2000000000000069E-8</c:v>
                </c:pt>
                <c:pt idx="344">
                  <c:v>9.2050000000000073E-8</c:v>
                </c:pt>
                <c:pt idx="345">
                  <c:v>9.210000000000009E-8</c:v>
                </c:pt>
                <c:pt idx="346">
                  <c:v>9.2150000000000081E-8</c:v>
                </c:pt>
                <c:pt idx="347">
                  <c:v>9.2200000000000071E-8</c:v>
                </c:pt>
                <c:pt idx="348">
                  <c:v>9.2250000000000088E-8</c:v>
                </c:pt>
                <c:pt idx="349">
                  <c:v>9.2300000000000079E-8</c:v>
                </c:pt>
                <c:pt idx="350">
                  <c:v>9.2350000000000069E-8</c:v>
                </c:pt>
                <c:pt idx="351">
                  <c:v>9.2400000000000047E-8</c:v>
                </c:pt>
                <c:pt idx="352">
                  <c:v>9.2450000000000064E-8</c:v>
                </c:pt>
                <c:pt idx="353">
                  <c:v>9.2500000000000081E-8</c:v>
                </c:pt>
                <c:pt idx="354">
                  <c:v>9.2550000000000084E-8</c:v>
                </c:pt>
                <c:pt idx="355">
                  <c:v>9.2600000000000088E-8</c:v>
                </c:pt>
                <c:pt idx="356">
                  <c:v>9.2650000000000105E-8</c:v>
                </c:pt>
                <c:pt idx="357">
                  <c:v>9.2700000000000069E-8</c:v>
                </c:pt>
                <c:pt idx="358">
                  <c:v>9.2750000000000086E-8</c:v>
                </c:pt>
                <c:pt idx="359">
                  <c:v>9.280000000000009E-8</c:v>
                </c:pt>
                <c:pt idx="360">
                  <c:v>9.285000000000008E-8</c:v>
                </c:pt>
                <c:pt idx="361">
                  <c:v>9.2900000000000071E-8</c:v>
                </c:pt>
                <c:pt idx="362">
                  <c:v>9.2950000000000075E-8</c:v>
                </c:pt>
                <c:pt idx="363">
                  <c:v>9.3000000000000105E-8</c:v>
                </c:pt>
                <c:pt idx="364">
                  <c:v>9.3050000000000109E-8</c:v>
                </c:pt>
                <c:pt idx="365">
                  <c:v>9.3100000000000086E-8</c:v>
                </c:pt>
                <c:pt idx="366">
                  <c:v>9.3150000000000103E-8</c:v>
                </c:pt>
                <c:pt idx="367">
                  <c:v>9.320000000000008E-8</c:v>
                </c:pt>
                <c:pt idx="368">
                  <c:v>9.325000000000011E-8</c:v>
                </c:pt>
                <c:pt idx="369">
                  <c:v>9.3300000000000074E-8</c:v>
                </c:pt>
                <c:pt idx="370">
                  <c:v>9.3350000000000105E-8</c:v>
                </c:pt>
                <c:pt idx="371">
                  <c:v>9.3400000000000082E-8</c:v>
                </c:pt>
                <c:pt idx="372">
                  <c:v>9.3450000000000086E-8</c:v>
                </c:pt>
                <c:pt idx="373">
                  <c:v>9.3500000000000103E-8</c:v>
                </c:pt>
                <c:pt idx="374">
                  <c:v>9.355000000000012E-8</c:v>
                </c:pt>
                <c:pt idx="375">
                  <c:v>9.360000000000011E-8</c:v>
                </c:pt>
                <c:pt idx="376">
                  <c:v>9.3650000000000114E-8</c:v>
                </c:pt>
                <c:pt idx="377">
                  <c:v>9.3700000000000144E-8</c:v>
                </c:pt>
                <c:pt idx="378">
                  <c:v>9.3750000000000108E-8</c:v>
                </c:pt>
                <c:pt idx="379">
                  <c:v>9.3800000000000086E-8</c:v>
                </c:pt>
                <c:pt idx="380">
                  <c:v>9.3850000000000129E-8</c:v>
                </c:pt>
                <c:pt idx="381">
                  <c:v>9.3900000000000106E-8</c:v>
                </c:pt>
                <c:pt idx="382">
                  <c:v>9.395000000000011E-8</c:v>
                </c:pt>
                <c:pt idx="383">
                  <c:v>9.4000000000000087E-8</c:v>
                </c:pt>
                <c:pt idx="384">
                  <c:v>9.4050000000000104E-8</c:v>
                </c:pt>
                <c:pt idx="385">
                  <c:v>9.4100000000000082E-8</c:v>
                </c:pt>
                <c:pt idx="386">
                  <c:v>9.4150000000000085E-8</c:v>
                </c:pt>
                <c:pt idx="387">
                  <c:v>9.4200000000000089E-8</c:v>
                </c:pt>
                <c:pt idx="388">
                  <c:v>9.4250000000000106E-8</c:v>
                </c:pt>
                <c:pt idx="389">
                  <c:v>9.430000000000007E-8</c:v>
                </c:pt>
                <c:pt idx="390">
                  <c:v>9.4350000000000087E-8</c:v>
                </c:pt>
                <c:pt idx="391">
                  <c:v>9.4400000000000091E-8</c:v>
                </c:pt>
                <c:pt idx="392">
                  <c:v>9.4450000000000081E-8</c:v>
                </c:pt>
                <c:pt idx="393">
                  <c:v>9.4500000000000125E-8</c:v>
                </c:pt>
                <c:pt idx="394">
                  <c:v>9.4550000000000129E-8</c:v>
                </c:pt>
                <c:pt idx="395">
                  <c:v>9.4600000000000106E-8</c:v>
                </c:pt>
                <c:pt idx="396">
                  <c:v>9.465000000000011E-8</c:v>
                </c:pt>
                <c:pt idx="397">
                  <c:v>9.4700000000000087E-8</c:v>
                </c:pt>
                <c:pt idx="398">
                  <c:v>9.4750000000000104E-8</c:v>
                </c:pt>
                <c:pt idx="399">
                  <c:v>9.4800000000000081E-8</c:v>
                </c:pt>
                <c:pt idx="400">
                  <c:v>9.4850000000000125E-8</c:v>
                </c:pt>
                <c:pt idx="401">
                  <c:v>9.4900000000000102E-8</c:v>
                </c:pt>
                <c:pt idx="402">
                  <c:v>9.4950000000000106E-8</c:v>
                </c:pt>
                <c:pt idx="403">
                  <c:v>9.5000000000000083E-8</c:v>
                </c:pt>
                <c:pt idx="404">
                  <c:v>9.5050000000000087E-8</c:v>
                </c:pt>
                <c:pt idx="405">
                  <c:v>9.5100000000000091E-8</c:v>
                </c:pt>
                <c:pt idx="406">
                  <c:v>9.5150000000000081E-8</c:v>
                </c:pt>
                <c:pt idx="407">
                  <c:v>9.5200000000000072E-8</c:v>
                </c:pt>
                <c:pt idx="408">
                  <c:v>9.5250000000000102E-8</c:v>
                </c:pt>
                <c:pt idx="409">
                  <c:v>9.5300000000000092E-8</c:v>
                </c:pt>
                <c:pt idx="410">
                  <c:v>9.5350000000000083E-8</c:v>
                </c:pt>
                <c:pt idx="411">
                  <c:v>9.5400000000000073E-8</c:v>
                </c:pt>
                <c:pt idx="412">
                  <c:v>9.5450000000000077E-8</c:v>
                </c:pt>
                <c:pt idx="413">
                  <c:v>9.5500000000000107E-8</c:v>
                </c:pt>
                <c:pt idx="414">
                  <c:v>9.5550000000000111E-8</c:v>
                </c:pt>
                <c:pt idx="415">
                  <c:v>9.5600000000000102E-8</c:v>
                </c:pt>
                <c:pt idx="416">
                  <c:v>9.5650000000000105E-8</c:v>
                </c:pt>
                <c:pt idx="417">
                  <c:v>9.5700000000000083E-8</c:v>
                </c:pt>
                <c:pt idx="418">
                  <c:v>9.5750000000000086E-8</c:v>
                </c:pt>
                <c:pt idx="419">
                  <c:v>9.580000000000009E-8</c:v>
                </c:pt>
                <c:pt idx="420">
                  <c:v>9.5850000000000107E-8</c:v>
                </c:pt>
                <c:pt idx="421">
                  <c:v>9.5900000000000071E-8</c:v>
                </c:pt>
                <c:pt idx="422">
                  <c:v>9.5950000000000101E-8</c:v>
                </c:pt>
                <c:pt idx="423">
                  <c:v>9.6000000000000132E-8</c:v>
                </c:pt>
                <c:pt idx="424">
                  <c:v>9.6050000000000083E-8</c:v>
                </c:pt>
                <c:pt idx="425">
                  <c:v>9.6100000000000073E-8</c:v>
                </c:pt>
                <c:pt idx="426">
                  <c:v>9.6150000000000103E-8</c:v>
                </c:pt>
                <c:pt idx="427">
                  <c:v>9.6200000000000067E-8</c:v>
                </c:pt>
                <c:pt idx="428">
                  <c:v>9.6250000000000084E-8</c:v>
                </c:pt>
                <c:pt idx="429">
                  <c:v>9.6300000000000075E-8</c:v>
                </c:pt>
                <c:pt idx="430">
                  <c:v>9.6350000000000092E-8</c:v>
                </c:pt>
                <c:pt idx="431">
                  <c:v>9.6400000000000069E-8</c:v>
                </c:pt>
                <c:pt idx="432">
                  <c:v>9.6450000000000073E-8</c:v>
                </c:pt>
                <c:pt idx="433">
                  <c:v>9.6500000000000103E-8</c:v>
                </c:pt>
                <c:pt idx="434">
                  <c:v>9.6550000000000107E-8</c:v>
                </c:pt>
                <c:pt idx="435">
                  <c:v>9.6600000000000084E-8</c:v>
                </c:pt>
                <c:pt idx="436">
                  <c:v>9.6650000000000088E-8</c:v>
                </c:pt>
                <c:pt idx="437">
                  <c:v>9.6700000000000118E-8</c:v>
                </c:pt>
                <c:pt idx="438">
                  <c:v>9.6750000000000109E-8</c:v>
                </c:pt>
                <c:pt idx="439">
                  <c:v>9.6800000000000073E-8</c:v>
                </c:pt>
                <c:pt idx="440">
                  <c:v>9.6850000000000103E-8</c:v>
                </c:pt>
                <c:pt idx="441">
                  <c:v>9.6900000000000067E-8</c:v>
                </c:pt>
                <c:pt idx="442">
                  <c:v>9.6950000000000084E-8</c:v>
                </c:pt>
                <c:pt idx="443">
                  <c:v>9.7000000000000074E-8</c:v>
                </c:pt>
                <c:pt idx="444">
                  <c:v>9.7050000000000091E-8</c:v>
                </c:pt>
                <c:pt idx="445">
                  <c:v>9.7100000000000069E-8</c:v>
                </c:pt>
                <c:pt idx="446">
                  <c:v>9.7150000000000073E-8</c:v>
                </c:pt>
                <c:pt idx="447">
                  <c:v>9.720000000000009E-8</c:v>
                </c:pt>
                <c:pt idx="448">
                  <c:v>9.725000000000008E-8</c:v>
                </c:pt>
                <c:pt idx="449">
                  <c:v>9.7300000000000071E-8</c:v>
                </c:pt>
                <c:pt idx="450">
                  <c:v>9.7350000000000074E-8</c:v>
                </c:pt>
                <c:pt idx="451">
                  <c:v>9.7400000000000078E-8</c:v>
                </c:pt>
                <c:pt idx="452">
                  <c:v>9.7450000000000069E-8</c:v>
                </c:pt>
                <c:pt idx="453">
                  <c:v>9.7500000000000072E-8</c:v>
                </c:pt>
                <c:pt idx="454">
                  <c:v>9.7550000000000103E-8</c:v>
                </c:pt>
                <c:pt idx="455">
                  <c:v>9.760000000000008E-8</c:v>
                </c:pt>
                <c:pt idx="456">
                  <c:v>9.7650000000000084E-8</c:v>
                </c:pt>
                <c:pt idx="457">
                  <c:v>9.7700000000000074E-8</c:v>
                </c:pt>
                <c:pt idx="458">
                  <c:v>9.7750000000000104E-8</c:v>
                </c:pt>
                <c:pt idx="459">
                  <c:v>9.7800000000000068E-8</c:v>
                </c:pt>
                <c:pt idx="460">
                  <c:v>9.7850000000000085E-8</c:v>
                </c:pt>
                <c:pt idx="461">
                  <c:v>9.7900000000000089E-8</c:v>
                </c:pt>
                <c:pt idx="462">
                  <c:v>9.795000000000008E-8</c:v>
                </c:pt>
                <c:pt idx="463">
                  <c:v>9.800000000000011E-8</c:v>
                </c:pt>
                <c:pt idx="464">
                  <c:v>9.8050000000000114E-8</c:v>
                </c:pt>
                <c:pt idx="465">
                  <c:v>9.8100000000000104E-8</c:v>
                </c:pt>
                <c:pt idx="466">
                  <c:v>9.8150000000000108E-8</c:v>
                </c:pt>
                <c:pt idx="467">
                  <c:v>9.8200000000000085E-8</c:v>
                </c:pt>
                <c:pt idx="468">
                  <c:v>9.8250000000000129E-8</c:v>
                </c:pt>
                <c:pt idx="469">
                  <c:v>9.830000000000008E-8</c:v>
                </c:pt>
                <c:pt idx="470">
                  <c:v>9.835000000000011E-8</c:v>
                </c:pt>
                <c:pt idx="471">
                  <c:v>9.8400000000000074E-8</c:v>
                </c:pt>
                <c:pt idx="472">
                  <c:v>9.8450000000000104E-8</c:v>
                </c:pt>
                <c:pt idx="473">
                  <c:v>9.8500000000000108E-8</c:v>
                </c:pt>
                <c:pt idx="474">
                  <c:v>9.8550000000000138E-8</c:v>
                </c:pt>
                <c:pt idx="475">
                  <c:v>9.8600000000000129E-8</c:v>
                </c:pt>
                <c:pt idx="476">
                  <c:v>9.8650000000000119E-8</c:v>
                </c:pt>
                <c:pt idx="477">
                  <c:v>9.870000000000011E-8</c:v>
                </c:pt>
                <c:pt idx="478">
                  <c:v>9.8750000000000113E-8</c:v>
                </c:pt>
                <c:pt idx="479">
                  <c:v>9.8800000000000104E-8</c:v>
                </c:pt>
                <c:pt idx="480">
                  <c:v>9.8850000000000108E-8</c:v>
                </c:pt>
                <c:pt idx="481">
                  <c:v>9.8900000000000085E-8</c:v>
                </c:pt>
                <c:pt idx="482">
                  <c:v>9.8950000000000128E-8</c:v>
                </c:pt>
                <c:pt idx="483">
                  <c:v>9.9000000000000106E-8</c:v>
                </c:pt>
                <c:pt idx="484">
                  <c:v>9.9050000000000109E-8</c:v>
                </c:pt>
                <c:pt idx="485">
                  <c:v>9.9100000000000087E-8</c:v>
                </c:pt>
                <c:pt idx="486">
                  <c:v>9.9150000000000104E-8</c:v>
                </c:pt>
                <c:pt idx="487">
                  <c:v>9.9200000000000081E-8</c:v>
                </c:pt>
                <c:pt idx="488">
                  <c:v>9.9250000000000085E-8</c:v>
                </c:pt>
                <c:pt idx="489">
                  <c:v>9.9300000000000088E-8</c:v>
                </c:pt>
                <c:pt idx="490">
                  <c:v>9.9350000000000105E-8</c:v>
                </c:pt>
                <c:pt idx="491">
                  <c:v>9.940000000000007E-8</c:v>
                </c:pt>
                <c:pt idx="492">
                  <c:v>9.9450000000000087E-8</c:v>
                </c:pt>
                <c:pt idx="493">
                  <c:v>9.9500000000000103E-8</c:v>
                </c:pt>
                <c:pt idx="494">
                  <c:v>9.955000000000012E-8</c:v>
                </c:pt>
                <c:pt idx="495">
                  <c:v>9.9600000000000111E-8</c:v>
                </c:pt>
                <c:pt idx="496">
                  <c:v>9.9650000000000128E-8</c:v>
                </c:pt>
                <c:pt idx="497">
                  <c:v>9.9700000000000145E-8</c:v>
                </c:pt>
                <c:pt idx="498">
                  <c:v>9.9750000000000109E-8</c:v>
                </c:pt>
                <c:pt idx="499">
                  <c:v>9.9800000000000086E-8</c:v>
                </c:pt>
                <c:pt idx="500">
                  <c:v>9.9850000000000103E-8</c:v>
                </c:pt>
                <c:pt idx="501">
                  <c:v>9.9900000000000081E-8</c:v>
                </c:pt>
                <c:pt idx="502">
                  <c:v>9.9950000000000111E-8</c:v>
                </c:pt>
                <c:pt idx="503">
                  <c:v>1.0000000000000009E-7</c:v>
                </c:pt>
                <c:pt idx="504">
                  <c:v>1.0005000000000008E-7</c:v>
                </c:pt>
                <c:pt idx="505">
                  <c:v>1.0010000000000006E-7</c:v>
                </c:pt>
                <c:pt idx="506">
                  <c:v>1.0015000000000005E-7</c:v>
                </c:pt>
                <c:pt idx="507">
                  <c:v>1.0020000000000009E-7</c:v>
                </c:pt>
                <c:pt idx="508">
                  <c:v>1.0025000000000005E-7</c:v>
                </c:pt>
                <c:pt idx="509">
                  <c:v>1.0030000000000004E-7</c:v>
                </c:pt>
                <c:pt idx="510">
                  <c:v>1.0035000000000005E-7</c:v>
                </c:pt>
                <c:pt idx="511">
                  <c:v>1.0040000000000008E-7</c:v>
                </c:pt>
                <c:pt idx="512">
                  <c:v>1.0045000000000006E-7</c:v>
                </c:pt>
                <c:pt idx="513">
                  <c:v>1.0050000000000005E-7</c:v>
                </c:pt>
                <c:pt idx="514">
                  <c:v>1.0055000000000005E-7</c:v>
                </c:pt>
                <c:pt idx="515">
                  <c:v>1.0060000000000008E-7</c:v>
                </c:pt>
                <c:pt idx="516">
                  <c:v>1.0065000000000006E-7</c:v>
                </c:pt>
                <c:pt idx="517">
                  <c:v>1.0070000000000005E-7</c:v>
                </c:pt>
                <c:pt idx="518">
                  <c:v>1.0075000000000005E-7</c:v>
                </c:pt>
                <c:pt idx="519">
                  <c:v>1.0080000000000008E-7</c:v>
                </c:pt>
                <c:pt idx="520">
                  <c:v>1.0085000000000006E-7</c:v>
                </c:pt>
                <c:pt idx="521">
                  <c:v>1.0090000000000005E-7</c:v>
                </c:pt>
                <c:pt idx="522">
                  <c:v>1.0095000000000004E-7</c:v>
                </c:pt>
                <c:pt idx="523">
                  <c:v>1.0100000000000008E-7</c:v>
                </c:pt>
                <c:pt idx="524">
                  <c:v>1.0105000000000006E-7</c:v>
                </c:pt>
                <c:pt idx="525">
                  <c:v>1.0110000000000005E-7</c:v>
                </c:pt>
                <c:pt idx="526">
                  <c:v>1.0115000000000004E-7</c:v>
                </c:pt>
                <c:pt idx="527">
                  <c:v>1.0120000000000009E-7</c:v>
                </c:pt>
                <c:pt idx="528">
                  <c:v>1.0125000000000008E-7</c:v>
                </c:pt>
                <c:pt idx="529">
                  <c:v>1.0130000000000005E-7</c:v>
                </c:pt>
                <c:pt idx="530">
                  <c:v>1.0135000000000004E-7</c:v>
                </c:pt>
                <c:pt idx="531">
                  <c:v>1.0140000000000006E-7</c:v>
                </c:pt>
                <c:pt idx="532">
                  <c:v>1.0145000000000008E-7</c:v>
                </c:pt>
                <c:pt idx="533">
                  <c:v>1.0150000000000006E-7</c:v>
                </c:pt>
                <c:pt idx="534">
                  <c:v>1.0155000000000005E-7</c:v>
                </c:pt>
                <c:pt idx="535">
                  <c:v>1.0160000000000009E-7</c:v>
                </c:pt>
                <c:pt idx="536">
                  <c:v>1.0165000000000008E-7</c:v>
                </c:pt>
                <c:pt idx="537">
                  <c:v>1.0170000000000006E-7</c:v>
                </c:pt>
                <c:pt idx="538">
                  <c:v>1.0175000000000005E-7</c:v>
                </c:pt>
                <c:pt idx="539">
                  <c:v>1.0180000000000009E-7</c:v>
                </c:pt>
                <c:pt idx="540">
                  <c:v>1.0185000000000008E-7</c:v>
                </c:pt>
                <c:pt idx="541">
                  <c:v>1.0190000000000006E-7</c:v>
                </c:pt>
                <c:pt idx="542">
                  <c:v>1.0195000000000005E-7</c:v>
                </c:pt>
                <c:pt idx="543">
                  <c:v>1.0200000000000008E-7</c:v>
                </c:pt>
                <c:pt idx="544">
                  <c:v>1.0205000000000006E-7</c:v>
                </c:pt>
                <c:pt idx="545">
                  <c:v>1.0210000000000005E-7</c:v>
                </c:pt>
                <c:pt idx="546">
                  <c:v>1.0215000000000005E-7</c:v>
                </c:pt>
                <c:pt idx="547">
                  <c:v>1.0220000000000008E-7</c:v>
                </c:pt>
                <c:pt idx="548">
                  <c:v>1.0225000000000006E-7</c:v>
                </c:pt>
                <c:pt idx="549">
                  <c:v>1.0230000000000008E-7</c:v>
                </c:pt>
                <c:pt idx="550">
                  <c:v>1.0235000000000005E-7</c:v>
                </c:pt>
                <c:pt idx="551">
                  <c:v>1.0240000000000008E-7</c:v>
                </c:pt>
                <c:pt idx="552">
                  <c:v>1.0245000000000006E-7</c:v>
                </c:pt>
                <c:pt idx="553">
                  <c:v>1.0250000000000005E-7</c:v>
                </c:pt>
                <c:pt idx="554">
                  <c:v>1.0255000000000004E-7</c:v>
                </c:pt>
                <c:pt idx="555">
                  <c:v>1.0260000000000008E-7</c:v>
                </c:pt>
                <c:pt idx="556">
                  <c:v>1.0265000000000008E-7</c:v>
                </c:pt>
                <c:pt idx="557">
                  <c:v>1.0270000000000005E-7</c:v>
                </c:pt>
                <c:pt idx="558">
                  <c:v>1.0275000000000004E-7</c:v>
                </c:pt>
                <c:pt idx="559">
                  <c:v>1.0280000000000009E-7</c:v>
                </c:pt>
                <c:pt idx="560">
                  <c:v>1.0285000000000008E-7</c:v>
                </c:pt>
                <c:pt idx="561">
                  <c:v>1.0290000000000005E-7</c:v>
                </c:pt>
                <c:pt idx="562">
                  <c:v>1.0295000000000005E-7</c:v>
                </c:pt>
                <c:pt idx="563">
                  <c:v>1.0300000000000009E-7</c:v>
                </c:pt>
                <c:pt idx="564">
                  <c:v>1.0305000000000008E-7</c:v>
                </c:pt>
                <c:pt idx="565">
                  <c:v>1.0310000000000006E-7</c:v>
                </c:pt>
                <c:pt idx="566">
                  <c:v>1.0315000000000005E-7</c:v>
                </c:pt>
                <c:pt idx="567">
                  <c:v>1.0320000000000009E-7</c:v>
                </c:pt>
                <c:pt idx="568">
                  <c:v>1.0325000000000008E-7</c:v>
                </c:pt>
                <c:pt idx="569">
                  <c:v>1.0330000000000006E-7</c:v>
                </c:pt>
                <c:pt idx="570">
                  <c:v>1.0335000000000005E-7</c:v>
                </c:pt>
                <c:pt idx="571">
                  <c:v>1.0340000000000009E-7</c:v>
                </c:pt>
                <c:pt idx="572">
                  <c:v>1.0345000000000008E-7</c:v>
                </c:pt>
                <c:pt idx="573">
                  <c:v>1.0350000000000006E-7</c:v>
                </c:pt>
                <c:pt idx="574">
                  <c:v>1.0355000000000005E-7</c:v>
                </c:pt>
                <c:pt idx="575">
                  <c:v>1.0360000000000009E-7</c:v>
                </c:pt>
                <c:pt idx="576">
                  <c:v>1.0365000000000006E-7</c:v>
                </c:pt>
                <c:pt idx="577">
                  <c:v>1.0370000000000007E-7</c:v>
                </c:pt>
                <c:pt idx="578">
                  <c:v>1.0375000000000005E-7</c:v>
                </c:pt>
                <c:pt idx="579">
                  <c:v>1.0380000000000008E-7</c:v>
                </c:pt>
                <c:pt idx="580">
                  <c:v>1.0385000000000006E-7</c:v>
                </c:pt>
                <c:pt idx="581">
                  <c:v>1.0390000000000008E-7</c:v>
                </c:pt>
                <c:pt idx="582">
                  <c:v>1.0395000000000005E-7</c:v>
                </c:pt>
                <c:pt idx="583">
                  <c:v>1.0400000000000008E-7</c:v>
                </c:pt>
                <c:pt idx="584">
                  <c:v>1.0405000000000009E-7</c:v>
                </c:pt>
                <c:pt idx="585">
                  <c:v>1.0410000000000008E-7</c:v>
                </c:pt>
                <c:pt idx="586">
                  <c:v>1.0415000000000006E-7</c:v>
                </c:pt>
                <c:pt idx="587">
                  <c:v>1.0420000000000009E-7</c:v>
                </c:pt>
                <c:pt idx="588">
                  <c:v>1.0425000000000008E-7</c:v>
                </c:pt>
                <c:pt idx="589">
                  <c:v>1.0430000000000005E-7</c:v>
                </c:pt>
                <c:pt idx="590">
                  <c:v>1.0435000000000004E-7</c:v>
                </c:pt>
                <c:pt idx="591">
                  <c:v>1.0440000000000009E-7</c:v>
                </c:pt>
                <c:pt idx="592">
                  <c:v>1.0445000000000008E-7</c:v>
                </c:pt>
                <c:pt idx="593">
                  <c:v>1.0450000000000006E-7</c:v>
                </c:pt>
                <c:pt idx="594">
                  <c:v>1.0455000000000005E-7</c:v>
                </c:pt>
                <c:pt idx="595">
                  <c:v>1.0460000000000009E-7</c:v>
                </c:pt>
                <c:pt idx="596">
                  <c:v>1.0465000000000008E-7</c:v>
                </c:pt>
                <c:pt idx="597">
                  <c:v>1.0470000000000006E-7</c:v>
                </c:pt>
                <c:pt idx="598">
                  <c:v>1.0475000000000005E-7</c:v>
                </c:pt>
                <c:pt idx="599">
                  <c:v>1.0480000000000009E-7</c:v>
                </c:pt>
                <c:pt idx="600">
                  <c:v>1.0485000000000008E-7</c:v>
                </c:pt>
                <c:pt idx="601">
                  <c:v>1.0490000000000006E-7</c:v>
                </c:pt>
                <c:pt idx="602">
                  <c:v>1.0495000000000005E-7</c:v>
                </c:pt>
                <c:pt idx="603">
                  <c:v>1.0500000000000009E-7</c:v>
                </c:pt>
                <c:pt idx="604">
                  <c:v>1.0505000000000008E-7</c:v>
                </c:pt>
                <c:pt idx="605">
                  <c:v>1.0510000000000006E-7</c:v>
                </c:pt>
                <c:pt idx="606">
                  <c:v>1.0515000000000005E-7</c:v>
                </c:pt>
                <c:pt idx="607">
                  <c:v>1.0520000000000009E-7</c:v>
                </c:pt>
                <c:pt idx="608">
                  <c:v>1.0525000000000009E-7</c:v>
                </c:pt>
                <c:pt idx="609">
                  <c:v>1.0530000000000008E-7</c:v>
                </c:pt>
                <c:pt idx="610">
                  <c:v>1.0535000000000005E-7</c:v>
                </c:pt>
                <c:pt idx="611">
                  <c:v>1.0540000000000008E-7</c:v>
                </c:pt>
                <c:pt idx="612">
                  <c:v>1.0545000000000006E-7</c:v>
                </c:pt>
                <c:pt idx="613">
                  <c:v>1.0550000000000008E-7</c:v>
                </c:pt>
                <c:pt idx="614">
                  <c:v>1.0555000000000006E-7</c:v>
                </c:pt>
                <c:pt idx="615">
                  <c:v>1.0560000000000009E-7</c:v>
                </c:pt>
                <c:pt idx="616">
                  <c:v>1.0565000000000009E-7</c:v>
                </c:pt>
                <c:pt idx="617">
                  <c:v>1.0570000000000008E-7</c:v>
                </c:pt>
                <c:pt idx="618">
                  <c:v>1.0575000000000006E-7</c:v>
                </c:pt>
                <c:pt idx="619">
                  <c:v>1.0580000000000009E-7</c:v>
                </c:pt>
                <c:pt idx="620">
                  <c:v>1.0585000000000009E-7</c:v>
                </c:pt>
                <c:pt idx="621">
                  <c:v>1.0590000000000008E-7</c:v>
                </c:pt>
                <c:pt idx="622">
                  <c:v>1.0595000000000005E-7</c:v>
                </c:pt>
                <c:pt idx="623">
                  <c:v>1.0600000000000009E-7</c:v>
                </c:pt>
                <c:pt idx="624">
                  <c:v>1.0605000000000008E-7</c:v>
                </c:pt>
                <c:pt idx="625">
                  <c:v>1.0610000000000006E-7</c:v>
                </c:pt>
                <c:pt idx="626">
                  <c:v>1.0615000000000005E-7</c:v>
                </c:pt>
                <c:pt idx="627">
                  <c:v>1.0620000000000009E-7</c:v>
                </c:pt>
                <c:pt idx="628">
                  <c:v>1.0625000000000008E-7</c:v>
                </c:pt>
                <c:pt idx="629">
                  <c:v>1.0630000000000006E-7</c:v>
                </c:pt>
                <c:pt idx="630">
                  <c:v>1.0635000000000008E-7</c:v>
                </c:pt>
                <c:pt idx="631">
                  <c:v>1.0640000000000009E-7</c:v>
                </c:pt>
                <c:pt idx="632">
                  <c:v>1.0645000000000008E-7</c:v>
                </c:pt>
                <c:pt idx="633">
                  <c:v>1.0650000000000006E-7</c:v>
                </c:pt>
                <c:pt idx="634">
                  <c:v>1.0655000000000005E-7</c:v>
                </c:pt>
                <c:pt idx="635">
                  <c:v>1.0660000000000009E-7</c:v>
                </c:pt>
                <c:pt idx="636">
                  <c:v>1.0665000000000008E-7</c:v>
                </c:pt>
                <c:pt idx="637">
                  <c:v>1.0670000000000008E-7</c:v>
                </c:pt>
                <c:pt idx="638">
                  <c:v>1.0675000000000005E-7</c:v>
                </c:pt>
                <c:pt idx="639">
                  <c:v>1.068000000000001E-7</c:v>
                </c:pt>
                <c:pt idx="640">
                  <c:v>1.0685000000000009E-7</c:v>
                </c:pt>
                <c:pt idx="641">
                  <c:v>1.0690000000000008E-7</c:v>
                </c:pt>
                <c:pt idx="642">
                  <c:v>1.0695000000000005E-7</c:v>
                </c:pt>
                <c:pt idx="643">
                  <c:v>1.070000000000001E-7</c:v>
                </c:pt>
                <c:pt idx="644">
                  <c:v>1.0705000000000009E-7</c:v>
                </c:pt>
                <c:pt idx="645">
                  <c:v>1.0710000000000008E-7</c:v>
                </c:pt>
                <c:pt idx="646">
                  <c:v>1.0715000000000006E-7</c:v>
                </c:pt>
                <c:pt idx="647">
                  <c:v>1.0720000000000009E-7</c:v>
                </c:pt>
                <c:pt idx="648">
                  <c:v>1.0725000000000009E-7</c:v>
                </c:pt>
                <c:pt idx="649">
                  <c:v>1.0730000000000008E-7</c:v>
                </c:pt>
                <c:pt idx="650">
                  <c:v>1.0735000000000006E-7</c:v>
                </c:pt>
                <c:pt idx="651">
                  <c:v>1.0740000000000009E-7</c:v>
                </c:pt>
                <c:pt idx="652">
                  <c:v>1.0745000000000009E-7</c:v>
                </c:pt>
                <c:pt idx="653">
                  <c:v>1.0750000000000008E-7</c:v>
                </c:pt>
                <c:pt idx="654">
                  <c:v>1.0755000000000006E-7</c:v>
                </c:pt>
                <c:pt idx="655">
                  <c:v>1.0760000000000009E-7</c:v>
                </c:pt>
                <c:pt idx="656">
                  <c:v>1.0765000000000009E-7</c:v>
                </c:pt>
                <c:pt idx="657">
                  <c:v>1.0770000000000006E-7</c:v>
                </c:pt>
                <c:pt idx="658">
                  <c:v>1.0775000000000007E-7</c:v>
                </c:pt>
                <c:pt idx="659">
                  <c:v>1.0780000000000009E-7</c:v>
                </c:pt>
                <c:pt idx="660">
                  <c:v>1.0785000000000008E-7</c:v>
                </c:pt>
                <c:pt idx="661">
                  <c:v>1.0790000000000006E-7</c:v>
                </c:pt>
                <c:pt idx="662">
                  <c:v>1.0795000000000008E-7</c:v>
                </c:pt>
                <c:pt idx="663">
                  <c:v>1.0800000000000009E-7</c:v>
                </c:pt>
                <c:pt idx="664">
                  <c:v>1.0805000000000008E-7</c:v>
                </c:pt>
                <c:pt idx="665">
                  <c:v>1.0810000000000006E-7</c:v>
                </c:pt>
                <c:pt idx="666">
                  <c:v>1.0815000000000008E-7</c:v>
                </c:pt>
                <c:pt idx="667">
                  <c:v>1.0820000000000012E-7</c:v>
                </c:pt>
                <c:pt idx="668">
                  <c:v>1.0825000000000009E-7</c:v>
                </c:pt>
                <c:pt idx="669">
                  <c:v>1.0830000000000008E-7</c:v>
                </c:pt>
                <c:pt idx="670">
                  <c:v>1.0835000000000005E-7</c:v>
                </c:pt>
                <c:pt idx="671">
                  <c:v>1.084000000000001E-7</c:v>
                </c:pt>
                <c:pt idx="672">
                  <c:v>1.0845000000000009E-7</c:v>
                </c:pt>
                <c:pt idx="673">
                  <c:v>1.0850000000000008E-7</c:v>
                </c:pt>
                <c:pt idx="674">
                  <c:v>1.0855000000000006E-7</c:v>
                </c:pt>
                <c:pt idx="675">
                  <c:v>1.086000000000001E-7</c:v>
                </c:pt>
                <c:pt idx="676">
                  <c:v>1.0865000000000009E-7</c:v>
                </c:pt>
                <c:pt idx="677">
                  <c:v>1.0870000000000008E-7</c:v>
                </c:pt>
                <c:pt idx="678">
                  <c:v>1.0875000000000006E-7</c:v>
                </c:pt>
                <c:pt idx="679">
                  <c:v>1.088000000000001E-7</c:v>
                </c:pt>
                <c:pt idx="680">
                  <c:v>1.0885000000000009E-7</c:v>
                </c:pt>
                <c:pt idx="681">
                  <c:v>1.0890000000000008E-7</c:v>
                </c:pt>
                <c:pt idx="682">
                  <c:v>1.0895000000000006E-7</c:v>
                </c:pt>
                <c:pt idx="683">
                  <c:v>1.0900000000000009E-7</c:v>
                </c:pt>
                <c:pt idx="684">
                  <c:v>1.0905000000000009E-7</c:v>
                </c:pt>
                <c:pt idx="685">
                  <c:v>1.0910000000000008E-7</c:v>
                </c:pt>
                <c:pt idx="686">
                  <c:v>1.0915000000000006E-7</c:v>
                </c:pt>
                <c:pt idx="687">
                  <c:v>1.0920000000000009E-7</c:v>
                </c:pt>
                <c:pt idx="688">
                  <c:v>1.0925000000000009E-7</c:v>
                </c:pt>
                <c:pt idx="689">
                  <c:v>1.0930000000000009E-7</c:v>
                </c:pt>
                <c:pt idx="690">
                  <c:v>1.0935000000000008E-7</c:v>
                </c:pt>
                <c:pt idx="691">
                  <c:v>1.0940000000000009E-7</c:v>
                </c:pt>
                <c:pt idx="692">
                  <c:v>1.0945000000000008E-7</c:v>
                </c:pt>
                <c:pt idx="693">
                  <c:v>1.0950000000000006E-7</c:v>
                </c:pt>
                <c:pt idx="694">
                  <c:v>1.0955000000000008E-7</c:v>
                </c:pt>
                <c:pt idx="695">
                  <c:v>1.0960000000000009E-7</c:v>
                </c:pt>
                <c:pt idx="696">
                  <c:v>1.0965000000000009E-7</c:v>
                </c:pt>
                <c:pt idx="697">
                  <c:v>1.0970000000000009E-7</c:v>
                </c:pt>
                <c:pt idx="698">
                  <c:v>1.0975000000000008E-7</c:v>
                </c:pt>
                <c:pt idx="699">
                  <c:v>1.0980000000000012E-7</c:v>
                </c:pt>
                <c:pt idx="700">
                  <c:v>1.0985000000000009E-7</c:v>
                </c:pt>
                <c:pt idx="701">
                  <c:v>1.0990000000000009E-7</c:v>
                </c:pt>
                <c:pt idx="702">
                  <c:v>1.0995000000000005E-7</c:v>
                </c:pt>
                <c:pt idx="703">
                  <c:v>1.100000000000001E-7</c:v>
                </c:pt>
                <c:pt idx="704">
                  <c:v>1.1005000000000009E-7</c:v>
                </c:pt>
                <c:pt idx="705">
                  <c:v>1.1010000000000008E-7</c:v>
                </c:pt>
                <c:pt idx="706">
                  <c:v>1.1015000000000006E-7</c:v>
                </c:pt>
                <c:pt idx="707">
                  <c:v>1.102000000000001E-7</c:v>
                </c:pt>
                <c:pt idx="708">
                  <c:v>1.1025000000000009E-7</c:v>
                </c:pt>
                <c:pt idx="709">
                  <c:v>1.1030000000000008E-7</c:v>
                </c:pt>
                <c:pt idx="710">
                  <c:v>1.1035000000000006E-7</c:v>
                </c:pt>
                <c:pt idx="711">
                  <c:v>1.104000000000001E-7</c:v>
                </c:pt>
                <c:pt idx="712">
                  <c:v>1.1045000000000009E-7</c:v>
                </c:pt>
                <c:pt idx="713">
                  <c:v>1.1050000000000008E-7</c:v>
                </c:pt>
                <c:pt idx="714">
                  <c:v>1.1055000000000006E-7</c:v>
                </c:pt>
                <c:pt idx="715">
                  <c:v>1.1060000000000009E-7</c:v>
                </c:pt>
                <c:pt idx="716">
                  <c:v>1.1065000000000009E-7</c:v>
                </c:pt>
                <c:pt idx="717">
                  <c:v>1.1070000000000008E-7</c:v>
                </c:pt>
                <c:pt idx="718">
                  <c:v>1.1075000000000008E-7</c:v>
                </c:pt>
                <c:pt idx="719">
                  <c:v>1.1080000000000009E-7</c:v>
                </c:pt>
                <c:pt idx="720">
                  <c:v>1.108500000000001E-7</c:v>
                </c:pt>
                <c:pt idx="721">
                  <c:v>1.1090000000000009E-7</c:v>
                </c:pt>
                <c:pt idx="722">
                  <c:v>1.1095000000000008E-7</c:v>
                </c:pt>
                <c:pt idx="723">
                  <c:v>1.1100000000000009E-7</c:v>
                </c:pt>
                <c:pt idx="724">
                  <c:v>1.110500000000001E-7</c:v>
                </c:pt>
                <c:pt idx="725">
                  <c:v>1.1110000000000009E-7</c:v>
                </c:pt>
                <c:pt idx="726">
                  <c:v>1.1115000000000008E-7</c:v>
                </c:pt>
                <c:pt idx="727">
                  <c:v>1.1120000000000012E-7</c:v>
                </c:pt>
                <c:pt idx="728">
                  <c:v>1.1125000000000009E-7</c:v>
                </c:pt>
                <c:pt idx="729">
                  <c:v>1.1130000000000009E-7</c:v>
                </c:pt>
                <c:pt idx="730">
                  <c:v>1.1135000000000008E-7</c:v>
                </c:pt>
                <c:pt idx="731">
                  <c:v>1.1140000000000012E-7</c:v>
                </c:pt>
                <c:pt idx="732">
                  <c:v>1.1145000000000009E-7</c:v>
                </c:pt>
                <c:pt idx="733">
                  <c:v>1.1150000000000009E-7</c:v>
                </c:pt>
                <c:pt idx="734">
                  <c:v>1.1155000000000008E-7</c:v>
                </c:pt>
                <c:pt idx="735">
                  <c:v>1.1160000000000013E-7</c:v>
                </c:pt>
                <c:pt idx="736">
                  <c:v>1.1165000000000009E-7</c:v>
                </c:pt>
                <c:pt idx="737">
                  <c:v>1.1170000000000009E-7</c:v>
                </c:pt>
                <c:pt idx="738">
                  <c:v>1.1175000000000006E-7</c:v>
                </c:pt>
                <c:pt idx="739">
                  <c:v>1.118000000000001E-7</c:v>
                </c:pt>
                <c:pt idx="740">
                  <c:v>1.1185000000000009E-7</c:v>
                </c:pt>
                <c:pt idx="741">
                  <c:v>1.1190000000000008E-7</c:v>
                </c:pt>
                <c:pt idx="742">
                  <c:v>1.1195000000000006E-7</c:v>
                </c:pt>
                <c:pt idx="743">
                  <c:v>1.120000000000001E-7</c:v>
                </c:pt>
                <c:pt idx="744">
                  <c:v>1.1205000000000009E-7</c:v>
                </c:pt>
                <c:pt idx="745">
                  <c:v>1.1210000000000008E-7</c:v>
                </c:pt>
                <c:pt idx="746">
                  <c:v>1.1215000000000006E-7</c:v>
                </c:pt>
                <c:pt idx="747">
                  <c:v>1.122000000000001E-7</c:v>
                </c:pt>
                <c:pt idx="748">
                  <c:v>1.1225000000000012E-7</c:v>
                </c:pt>
                <c:pt idx="749">
                  <c:v>1.1230000000000009E-7</c:v>
                </c:pt>
                <c:pt idx="750">
                  <c:v>1.1235000000000008E-7</c:v>
                </c:pt>
                <c:pt idx="751">
                  <c:v>1.1240000000000009E-7</c:v>
                </c:pt>
                <c:pt idx="752">
                  <c:v>1.124500000000001E-7</c:v>
                </c:pt>
                <c:pt idx="753">
                  <c:v>1.1250000000000009E-7</c:v>
                </c:pt>
                <c:pt idx="754">
                  <c:v>1.1255000000000008E-7</c:v>
                </c:pt>
                <c:pt idx="755">
                  <c:v>1.1260000000000012E-7</c:v>
                </c:pt>
                <c:pt idx="756">
                  <c:v>1.126500000000001E-7</c:v>
                </c:pt>
                <c:pt idx="757">
                  <c:v>1.1270000000000009E-7</c:v>
                </c:pt>
                <c:pt idx="758">
                  <c:v>1.1275000000000008E-7</c:v>
                </c:pt>
                <c:pt idx="759">
                  <c:v>1.1280000000000012E-7</c:v>
                </c:pt>
                <c:pt idx="760">
                  <c:v>1.128500000000001E-7</c:v>
                </c:pt>
                <c:pt idx="761">
                  <c:v>1.1290000000000009E-7</c:v>
                </c:pt>
                <c:pt idx="762">
                  <c:v>1.1295000000000008E-7</c:v>
                </c:pt>
                <c:pt idx="763">
                  <c:v>1.1300000000000013E-7</c:v>
                </c:pt>
                <c:pt idx="764">
                  <c:v>1.1305000000000009E-7</c:v>
                </c:pt>
                <c:pt idx="765">
                  <c:v>1.1310000000000009E-7</c:v>
                </c:pt>
                <c:pt idx="766">
                  <c:v>1.1315000000000008E-7</c:v>
                </c:pt>
                <c:pt idx="767">
                  <c:v>1.1320000000000013E-7</c:v>
                </c:pt>
                <c:pt idx="768">
                  <c:v>1.1325000000000009E-7</c:v>
                </c:pt>
                <c:pt idx="769">
                  <c:v>1.1330000000000009E-7</c:v>
                </c:pt>
                <c:pt idx="770">
                  <c:v>1.1335000000000009E-7</c:v>
                </c:pt>
                <c:pt idx="771">
                  <c:v>1.1340000000000013E-7</c:v>
                </c:pt>
                <c:pt idx="772">
                  <c:v>1.1345000000000009E-7</c:v>
                </c:pt>
                <c:pt idx="773">
                  <c:v>1.1350000000000008E-7</c:v>
                </c:pt>
                <c:pt idx="774">
                  <c:v>1.1355000000000006E-7</c:v>
                </c:pt>
                <c:pt idx="775">
                  <c:v>1.136000000000001E-7</c:v>
                </c:pt>
                <c:pt idx="776">
                  <c:v>1.1365000000000009E-7</c:v>
                </c:pt>
                <c:pt idx="777">
                  <c:v>1.1370000000000009E-7</c:v>
                </c:pt>
                <c:pt idx="778">
                  <c:v>1.1375000000000009E-7</c:v>
                </c:pt>
                <c:pt idx="779">
                  <c:v>1.1380000000000011E-7</c:v>
                </c:pt>
                <c:pt idx="780">
                  <c:v>1.1385000000000012E-7</c:v>
                </c:pt>
                <c:pt idx="781">
                  <c:v>1.1390000000000009E-7</c:v>
                </c:pt>
                <c:pt idx="782">
                  <c:v>1.1395000000000009E-7</c:v>
                </c:pt>
                <c:pt idx="783">
                  <c:v>1.1400000000000011E-7</c:v>
                </c:pt>
                <c:pt idx="784">
                  <c:v>1.140500000000001E-7</c:v>
                </c:pt>
                <c:pt idx="785">
                  <c:v>1.1410000000000009E-7</c:v>
                </c:pt>
                <c:pt idx="786">
                  <c:v>1.1415000000000008E-7</c:v>
                </c:pt>
                <c:pt idx="787">
                  <c:v>1.1420000000000012E-7</c:v>
                </c:pt>
                <c:pt idx="788">
                  <c:v>1.142500000000001E-7</c:v>
                </c:pt>
                <c:pt idx="789">
                  <c:v>1.1430000000000009E-7</c:v>
                </c:pt>
                <c:pt idx="790">
                  <c:v>1.1435000000000008E-7</c:v>
                </c:pt>
                <c:pt idx="791">
                  <c:v>1.1440000000000012E-7</c:v>
                </c:pt>
                <c:pt idx="792">
                  <c:v>1.144500000000001E-7</c:v>
                </c:pt>
                <c:pt idx="793">
                  <c:v>1.1450000000000009E-7</c:v>
                </c:pt>
                <c:pt idx="794">
                  <c:v>1.1455000000000008E-7</c:v>
                </c:pt>
                <c:pt idx="795">
                  <c:v>1.1460000000000013E-7</c:v>
                </c:pt>
                <c:pt idx="796">
                  <c:v>1.1465000000000009E-7</c:v>
                </c:pt>
                <c:pt idx="797">
                  <c:v>1.1470000000000009E-7</c:v>
                </c:pt>
                <c:pt idx="798">
                  <c:v>1.1475000000000008E-7</c:v>
                </c:pt>
                <c:pt idx="799">
                  <c:v>1.1480000000000013E-7</c:v>
                </c:pt>
                <c:pt idx="800">
                  <c:v>1.1485000000000009E-7</c:v>
                </c:pt>
                <c:pt idx="801">
                  <c:v>1.149000000000001E-7</c:v>
                </c:pt>
                <c:pt idx="802">
                  <c:v>1.1495000000000009E-7</c:v>
                </c:pt>
                <c:pt idx="803">
                  <c:v>1.1500000000000013E-7</c:v>
                </c:pt>
                <c:pt idx="804">
                  <c:v>1.1505000000000009E-7</c:v>
                </c:pt>
                <c:pt idx="805">
                  <c:v>1.151000000000001E-7</c:v>
                </c:pt>
                <c:pt idx="806">
                  <c:v>1.1515000000000009E-7</c:v>
                </c:pt>
                <c:pt idx="807">
                  <c:v>1.1520000000000011E-7</c:v>
                </c:pt>
                <c:pt idx="808">
                  <c:v>1.1525000000000012E-7</c:v>
                </c:pt>
                <c:pt idx="809">
                  <c:v>1.1530000000000009E-7</c:v>
                </c:pt>
                <c:pt idx="810">
                  <c:v>1.1535000000000009E-7</c:v>
                </c:pt>
                <c:pt idx="811">
                  <c:v>1.1540000000000011E-7</c:v>
                </c:pt>
                <c:pt idx="812">
                  <c:v>1.1545000000000012E-7</c:v>
                </c:pt>
                <c:pt idx="813">
                  <c:v>1.1550000000000009E-7</c:v>
                </c:pt>
                <c:pt idx="814">
                  <c:v>1.1555000000000009E-7</c:v>
                </c:pt>
                <c:pt idx="815">
                  <c:v>1.1560000000000012E-7</c:v>
                </c:pt>
                <c:pt idx="816">
                  <c:v>1.1565000000000013E-7</c:v>
                </c:pt>
                <c:pt idx="817">
                  <c:v>1.1570000000000009E-7</c:v>
                </c:pt>
                <c:pt idx="818">
                  <c:v>1.1575000000000008E-7</c:v>
                </c:pt>
                <c:pt idx="819">
                  <c:v>1.1580000000000012E-7</c:v>
                </c:pt>
                <c:pt idx="820">
                  <c:v>1.158500000000001E-7</c:v>
                </c:pt>
                <c:pt idx="821">
                  <c:v>1.1590000000000009E-7</c:v>
                </c:pt>
                <c:pt idx="822">
                  <c:v>1.1595000000000008E-7</c:v>
                </c:pt>
                <c:pt idx="823">
                  <c:v>1.1600000000000013E-7</c:v>
                </c:pt>
                <c:pt idx="824">
                  <c:v>1.160500000000001E-7</c:v>
                </c:pt>
                <c:pt idx="825">
                  <c:v>1.1610000000000009E-7</c:v>
                </c:pt>
                <c:pt idx="826">
                  <c:v>1.1615000000000008E-7</c:v>
                </c:pt>
                <c:pt idx="827">
                  <c:v>1.1620000000000013E-7</c:v>
                </c:pt>
                <c:pt idx="828">
                  <c:v>1.162500000000001E-7</c:v>
                </c:pt>
                <c:pt idx="829">
                  <c:v>1.163000000000001E-7</c:v>
                </c:pt>
                <c:pt idx="830">
                  <c:v>1.1635000000000009E-7</c:v>
                </c:pt>
                <c:pt idx="831">
                  <c:v>1.1640000000000013E-7</c:v>
                </c:pt>
                <c:pt idx="832">
                  <c:v>1.1645000000000009E-7</c:v>
                </c:pt>
                <c:pt idx="833">
                  <c:v>1.165000000000001E-7</c:v>
                </c:pt>
                <c:pt idx="834">
                  <c:v>1.1655000000000009E-7</c:v>
                </c:pt>
                <c:pt idx="835">
                  <c:v>1.1660000000000013E-7</c:v>
                </c:pt>
                <c:pt idx="836">
                  <c:v>1.1665000000000012E-7</c:v>
                </c:pt>
                <c:pt idx="837">
                  <c:v>1.167000000000001E-7</c:v>
                </c:pt>
                <c:pt idx="838">
                  <c:v>1.1675000000000009E-7</c:v>
                </c:pt>
                <c:pt idx="839">
                  <c:v>1.1680000000000013E-7</c:v>
                </c:pt>
                <c:pt idx="840">
                  <c:v>1.1685000000000012E-7</c:v>
                </c:pt>
                <c:pt idx="841">
                  <c:v>1.1690000000000009E-7</c:v>
                </c:pt>
                <c:pt idx="842">
                  <c:v>1.1695000000000009E-7</c:v>
                </c:pt>
                <c:pt idx="843">
                  <c:v>1.1700000000000012E-7</c:v>
                </c:pt>
                <c:pt idx="844">
                  <c:v>1.1705000000000012E-7</c:v>
                </c:pt>
                <c:pt idx="845">
                  <c:v>1.1710000000000009E-7</c:v>
                </c:pt>
                <c:pt idx="846">
                  <c:v>1.1715000000000009E-7</c:v>
                </c:pt>
                <c:pt idx="847">
                  <c:v>1.1720000000000012E-7</c:v>
                </c:pt>
                <c:pt idx="848">
                  <c:v>1.1725000000000013E-7</c:v>
                </c:pt>
                <c:pt idx="849">
                  <c:v>1.1730000000000009E-7</c:v>
                </c:pt>
                <c:pt idx="850">
                  <c:v>1.1735000000000009E-7</c:v>
                </c:pt>
                <c:pt idx="851">
                  <c:v>1.1740000000000012E-7</c:v>
                </c:pt>
                <c:pt idx="852">
                  <c:v>1.174500000000001E-7</c:v>
                </c:pt>
                <c:pt idx="853">
                  <c:v>1.1750000000000009E-7</c:v>
                </c:pt>
                <c:pt idx="854">
                  <c:v>1.1755000000000008E-7</c:v>
                </c:pt>
                <c:pt idx="855">
                  <c:v>1.1760000000000013E-7</c:v>
                </c:pt>
                <c:pt idx="856">
                  <c:v>1.176500000000001E-7</c:v>
                </c:pt>
                <c:pt idx="857">
                  <c:v>1.1770000000000009E-7</c:v>
                </c:pt>
                <c:pt idx="858">
                  <c:v>1.1775000000000008E-7</c:v>
                </c:pt>
                <c:pt idx="859">
                  <c:v>1.1780000000000013E-7</c:v>
                </c:pt>
                <c:pt idx="860">
                  <c:v>1.1785000000000011E-7</c:v>
                </c:pt>
                <c:pt idx="861">
                  <c:v>1.1790000000000012E-7</c:v>
                </c:pt>
                <c:pt idx="862">
                  <c:v>1.1795000000000009E-7</c:v>
                </c:pt>
                <c:pt idx="863">
                  <c:v>1.1800000000000013E-7</c:v>
                </c:pt>
                <c:pt idx="864">
                  <c:v>1.1805000000000009E-7</c:v>
                </c:pt>
                <c:pt idx="865">
                  <c:v>1.181000000000001E-7</c:v>
                </c:pt>
                <c:pt idx="866">
                  <c:v>1.1815000000000009E-7</c:v>
                </c:pt>
                <c:pt idx="867">
                  <c:v>1.1820000000000013E-7</c:v>
                </c:pt>
                <c:pt idx="868">
                  <c:v>1.1825000000000012E-7</c:v>
                </c:pt>
                <c:pt idx="869">
                  <c:v>1.183000000000001E-7</c:v>
                </c:pt>
                <c:pt idx="870">
                  <c:v>1.1835000000000009E-7</c:v>
                </c:pt>
                <c:pt idx="871">
                  <c:v>1.1840000000000013E-7</c:v>
                </c:pt>
                <c:pt idx="872">
                  <c:v>1.1845000000000012E-7</c:v>
                </c:pt>
                <c:pt idx="873">
                  <c:v>1.185000000000001E-7</c:v>
                </c:pt>
                <c:pt idx="874">
                  <c:v>1.1855000000000009E-7</c:v>
                </c:pt>
                <c:pt idx="875">
                  <c:v>1.1860000000000014E-7</c:v>
                </c:pt>
                <c:pt idx="876">
                  <c:v>1.1865000000000013E-7</c:v>
                </c:pt>
                <c:pt idx="877">
                  <c:v>1.1870000000000009E-7</c:v>
                </c:pt>
                <c:pt idx="878">
                  <c:v>1.1875000000000009E-7</c:v>
                </c:pt>
                <c:pt idx="879">
                  <c:v>1.1880000000000012E-7</c:v>
                </c:pt>
                <c:pt idx="880">
                  <c:v>1.1885000000000013E-7</c:v>
                </c:pt>
                <c:pt idx="881">
                  <c:v>1.1890000000000009E-7</c:v>
                </c:pt>
                <c:pt idx="882">
                  <c:v>1.189500000000001E-7</c:v>
                </c:pt>
                <c:pt idx="883">
                  <c:v>1.1900000000000013E-7</c:v>
                </c:pt>
                <c:pt idx="884">
                  <c:v>1.1905000000000013E-7</c:v>
                </c:pt>
                <c:pt idx="885">
                  <c:v>1.1910000000000009E-7</c:v>
                </c:pt>
                <c:pt idx="886">
                  <c:v>1.191500000000001E-7</c:v>
                </c:pt>
                <c:pt idx="887">
                  <c:v>1.1920000000000013E-7</c:v>
                </c:pt>
                <c:pt idx="888">
                  <c:v>1.1925000000000012E-7</c:v>
                </c:pt>
                <c:pt idx="889">
                  <c:v>1.1930000000000012E-7</c:v>
                </c:pt>
                <c:pt idx="890">
                  <c:v>1.1935000000000007E-7</c:v>
                </c:pt>
                <c:pt idx="891">
                  <c:v>1.1940000000000016E-7</c:v>
                </c:pt>
                <c:pt idx="892">
                  <c:v>1.1945000000000011E-7</c:v>
                </c:pt>
                <c:pt idx="893">
                  <c:v>1.1950000000000011E-7</c:v>
                </c:pt>
                <c:pt idx="894">
                  <c:v>1.1955000000000006E-7</c:v>
                </c:pt>
                <c:pt idx="895">
                  <c:v>1.1960000000000012E-7</c:v>
                </c:pt>
                <c:pt idx="896">
                  <c:v>1.1965000000000012E-7</c:v>
                </c:pt>
                <c:pt idx="897">
                  <c:v>1.1970000000000007E-7</c:v>
                </c:pt>
                <c:pt idx="898">
                  <c:v>1.197500000000001E-7</c:v>
                </c:pt>
                <c:pt idx="899">
                  <c:v>1.1980000000000011E-7</c:v>
                </c:pt>
                <c:pt idx="900">
                  <c:v>1.1985000000000014E-7</c:v>
                </c:pt>
                <c:pt idx="901">
                  <c:v>1.1990000000000011E-7</c:v>
                </c:pt>
                <c:pt idx="902">
                  <c:v>1.1995000000000009E-7</c:v>
                </c:pt>
                <c:pt idx="903">
                  <c:v>1.2000000000000012E-7</c:v>
                </c:pt>
                <c:pt idx="904">
                  <c:v>1.2005000000000005E-7</c:v>
                </c:pt>
                <c:pt idx="905">
                  <c:v>1.2010000000000005E-7</c:v>
                </c:pt>
                <c:pt idx="906">
                  <c:v>1.2015000000000005E-7</c:v>
                </c:pt>
                <c:pt idx="907">
                  <c:v>1.2020000000000006E-7</c:v>
                </c:pt>
                <c:pt idx="908">
                  <c:v>1.2025000000000006E-7</c:v>
                </c:pt>
                <c:pt idx="909">
                  <c:v>1.2030000000000006E-7</c:v>
                </c:pt>
                <c:pt idx="910">
                  <c:v>1.2035000000000007E-7</c:v>
                </c:pt>
                <c:pt idx="911">
                  <c:v>1.2039999999999999E-7</c:v>
                </c:pt>
                <c:pt idx="912">
                  <c:v>1.2045000000000008E-7</c:v>
                </c:pt>
                <c:pt idx="913">
                  <c:v>1.2050000000000005E-7</c:v>
                </c:pt>
                <c:pt idx="914">
                  <c:v>1.2055000000000006E-7</c:v>
                </c:pt>
                <c:pt idx="915">
                  <c:v>1.2060000000000006E-7</c:v>
                </c:pt>
                <c:pt idx="916">
                  <c:v>1.2065000000000009E-7</c:v>
                </c:pt>
                <c:pt idx="917">
                  <c:v>1.2070000000000007E-7</c:v>
                </c:pt>
                <c:pt idx="918">
                  <c:v>1.2074999999999999E-7</c:v>
                </c:pt>
                <c:pt idx="919">
                  <c:v>1.2080000000000008E-7</c:v>
                </c:pt>
                <c:pt idx="920">
                  <c:v>1.2085000000000005E-7</c:v>
                </c:pt>
                <c:pt idx="921">
                  <c:v>1.2090000000000006E-7</c:v>
                </c:pt>
                <c:pt idx="922">
                  <c:v>1.2095000000000006E-7</c:v>
                </c:pt>
                <c:pt idx="923">
                  <c:v>1.2100000000000009E-7</c:v>
                </c:pt>
                <c:pt idx="924">
                  <c:v>1.2105000000000009E-7</c:v>
                </c:pt>
                <c:pt idx="925">
                  <c:v>1.2110000000000005E-7</c:v>
                </c:pt>
                <c:pt idx="926">
                  <c:v>1.2115000000000005E-7</c:v>
                </c:pt>
                <c:pt idx="927">
                  <c:v>1.2120000000000008E-7</c:v>
                </c:pt>
                <c:pt idx="928">
                  <c:v>1.2125000000000006E-7</c:v>
                </c:pt>
                <c:pt idx="929">
                  <c:v>1.2130000000000006E-7</c:v>
                </c:pt>
                <c:pt idx="930">
                  <c:v>1.2135000000000006E-7</c:v>
                </c:pt>
                <c:pt idx="931">
                  <c:v>1.2140000000000012E-7</c:v>
                </c:pt>
                <c:pt idx="932">
                  <c:v>1.2145000000000007E-7</c:v>
                </c:pt>
                <c:pt idx="933">
                  <c:v>1.2150000000000005E-7</c:v>
                </c:pt>
                <c:pt idx="934">
                  <c:v>1.2155000000000005E-7</c:v>
                </c:pt>
                <c:pt idx="935">
                  <c:v>1.2160000000000011E-7</c:v>
                </c:pt>
                <c:pt idx="936">
                  <c:v>1.2165000000000006E-7</c:v>
                </c:pt>
                <c:pt idx="937">
                  <c:v>1.2170000000000009E-7</c:v>
                </c:pt>
                <c:pt idx="938">
                  <c:v>1.2175000000000001E-7</c:v>
                </c:pt>
                <c:pt idx="939">
                  <c:v>1.2179999999999999E-7</c:v>
                </c:pt>
                <c:pt idx="940">
                  <c:v>1.2185000000000008E-7</c:v>
                </c:pt>
                <c:pt idx="941">
                  <c:v>1.2190000000000005E-7</c:v>
                </c:pt>
                <c:pt idx="942">
                  <c:v>1.2195000000000006E-7</c:v>
                </c:pt>
                <c:pt idx="943">
                  <c:v>1.2200000000000006E-7</c:v>
                </c:pt>
                <c:pt idx="944">
                  <c:v>1.2205000000000009E-7</c:v>
                </c:pt>
                <c:pt idx="945">
                  <c:v>1.2210000000000007E-7</c:v>
                </c:pt>
                <c:pt idx="946">
                  <c:v>1.2215000000000004E-7</c:v>
                </c:pt>
                <c:pt idx="947">
                  <c:v>1.222000000000001E-7</c:v>
                </c:pt>
                <c:pt idx="948">
                  <c:v>1.2225000000000008E-7</c:v>
                </c:pt>
                <c:pt idx="949">
                  <c:v>1.2230000000000006E-7</c:v>
                </c:pt>
                <c:pt idx="950">
                  <c:v>1.2235000000000006E-7</c:v>
                </c:pt>
                <c:pt idx="951">
                  <c:v>1.2240000000000009E-7</c:v>
                </c:pt>
                <c:pt idx="952">
                  <c:v>1.2245000000000009E-7</c:v>
                </c:pt>
                <c:pt idx="953">
                  <c:v>1.2250000000000004E-7</c:v>
                </c:pt>
                <c:pt idx="954">
                  <c:v>1.2255000000000005E-7</c:v>
                </c:pt>
                <c:pt idx="955">
                  <c:v>1.2260000000000008E-7</c:v>
                </c:pt>
                <c:pt idx="956">
                  <c:v>1.2265000000000006E-7</c:v>
                </c:pt>
                <c:pt idx="957">
                  <c:v>1.2270000000000006E-7</c:v>
                </c:pt>
                <c:pt idx="958">
                  <c:v>1.2275000000000006E-7</c:v>
                </c:pt>
                <c:pt idx="959">
                  <c:v>1.2280000000000009E-7</c:v>
                </c:pt>
                <c:pt idx="960">
                  <c:v>1.2285000000000007E-7</c:v>
                </c:pt>
                <c:pt idx="961">
                  <c:v>1.2290000000000005E-7</c:v>
                </c:pt>
                <c:pt idx="962">
                  <c:v>1.2295000000000005E-7</c:v>
                </c:pt>
                <c:pt idx="963">
                  <c:v>1.2300000000000011E-7</c:v>
                </c:pt>
                <c:pt idx="964">
                  <c:v>1.2305000000000006E-7</c:v>
                </c:pt>
                <c:pt idx="965">
                  <c:v>1.2310000000000009E-7</c:v>
                </c:pt>
                <c:pt idx="966">
                  <c:v>1.2315000000000007E-7</c:v>
                </c:pt>
                <c:pt idx="967">
                  <c:v>1.2319999999999999E-7</c:v>
                </c:pt>
                <c:pt idx="968">
                  <c:v>1.2325000000000007E-7</c:v>
                </c:pt>
                <c:pt idx="969">
                  <c:v>1.2330000000000005E-7</c:v>
                </c:pt>
                <c:pt idx="970">
                  <c:v>1.2335000000000006E-7</c:v>
                </c:pt>
                <c:pt idx="971">
                  <c:v>1.2340000000000011E-7</c:v>
                </c:pt>
                <c:pt idx="972">
                  <c:v>1.2345000000000009E-7</c:v>
                </c:pt>
                <c:pt idx="973">
                  <c:v>1.2350000000000007E-7</c:v>
                </c:pt>
                <c:pt idx="974">
                  <c:v>1.2355000000000004E-7</c:v>
                </c:pt>
                <c:pt idx="975">
                  <c:v>1.236000000000001E-7</c:v>
                </c:pt>
                <c:pt idx="976">
                  <c:v>1.2365000000000008E-7</c:v>
                </c:pt>
                <c:pt idx="977">
                  <c:v>1.2370000000000006E-7</c:v>
                </c:pt>
                <c:pt idx="978">
                  <c:v>1.2375000000000006E-7</c:v>
                </c:pt>
                <c:pt idx="979">
                  <c:v>1.2380000000000009E-7</c:v>
                </c:pt>
                <c:pt idx="980">
                  <c:v>1.2385000000000009E-7</c:v>
                </c:pt>
                <c:pt idx="981">
                  <c:v>1.239000000000001E-7</c:v>
                </c:pt>
                <c:pt idx="982">
                  <c:v>1.2395000000000005E-7</c:v>
                </c:pt>
                <c:pt idx="983">
                  <c:v>1.240000000000001E-7</c:v>
                </c:pt>
                <c:pt idx="984">
                  <c:v>1.2405000000000006E-7</c:v>
                </c:pt>
                <c:pt idx="985">
                  <c:v>1.2410000000000006E-7</c:v>
                </c:pt>
                <c:pt idx="986">
                  <c:v>1.2415000000000006E-7</c:v>
                </c:pt>
                <c:pt idx="987">
                  <c:v>1.2420000000000009E-7</c:v>
                </c:pt>
                <c:pt idx="988">
                  <c:v>1.242500000000001E-7</c:v>
                </c:pt>
                <c:pt idx="989">
                  <c:v>1.2430000000000005E-7</c:v>
                </c:pt>
                <c:pt idx="990">
                  <c:v>1.2435000000000005E-7</c:v>
                </c:pt>
                <c:pt idx="991">
                  <c:v>1.2440000000000011E-7</c:v>
                </c:pt>
                <c:pt idx="992">
                  <c:v>1.2445000000000006E-7</c:v>
                </c:pt>
                <c:pt idx="993">
                  <c:v>1.2450000000000009E-7</c:v>
                </c:pt>
                <c:pt idx="994">
                  <c:v>1.2455000000000007E-7</c:v>
                </c:pt>
              </c:numCache>
            </c:numRef>
          </c:xVal>
          <c:yVal>
            <c:numRef>
              <c:f>Sheet1!$U$1:$U$995</c:f>
              <c:numCache>
                <c:formatCode>0.00E+00</c:formatCode>
                <c:ptCount val="995"/>
                <c:pt idx="0">
                  <c:v>1.234509E-3</c:v>
                </c:pt>
                <c:pt idx="1">
                  <c:v>1.277076E-3</c:v>
                </c:pt>
                <c:pt idx="2">
                  <c:v>1.359463E-3</c:v>
                </c:pt>
                <c:pt idx="3">
                  <c:v>1.447343E-3</c:v>
                </c:pt>
                <c:pt idx="4">
                  <c:v>1.5668040000000004E-3</c:v>
                </c:pt>
                <c:pt idx="5">
                  <c:v>1.6299680000000001E-3</c:v>
                </c:pt>
                <c:pt idx="6">
                  <c:v>1.6162360000000005E-3</c:v>
                </c:pt>
                <c:pt idx="7">
                  <c:v>1.5242370000000003E-3</c:v>
                </c:pt>
                <c:pt idx="8">
                  <c:v>1.3759400000000004E-3</c:v>
                </c:pt>
                <c:pt idx="9">
                  <c:v>1.2674639999999998E-3</c:v>
                </c:pt>
                <c:pt idx="10">
                  <c:v>1.3127770000000004E-3</c:v>
                </c:pt>
                <c:pt idx="11">
                  <c:v>1.4185070000000005E-3</c:v>
                </c:pt>
                <c:pt idx="12">
                  <c:v>1.4857900000000001E-3</c:v>
                </c:pt>
                <c:pt idx="13">
                  <c:v>1.5283570000000006E-3</c:v>
                </c:pt>
                <c:pt idx="14">
                  <c:v>1.5530730000000001E-3</c:v>
                </c:pt>
                <c:pt idx="15">
                  <c:v>1.5352219999999999E-3</c:v>
                </c:pt>
                <c:pt idx="16">
                  <c:v>1.417134E-3</c:v>
                </c:pt>
                <c:pt idx="17">
                  <c:v>1.1946890000000005E-3</c:v>
                </c:pt>
                <c:pt idx="18">
                  <c:v>9.5713880000000023E-4</c:v>
                </c:pt>
                <c:pt idx="19">
                  <c:v>8.9534840000000092E-4</c:v>
                </c:pt>
                <c:pt idx="20">
                  <c:v>1.0340340000000001E-3</c:v>
                </c:pt>
                <c:pt idx="21">
                  <c:v>1.2358820000000004E-3</c:v>
                </c:pt>
                <c:pt idx="22">
                  <c:v>1.3182690000000004E-3</c:v>
                </c:pt>
                <c:pt idx="23">
                  <c:v>1.1727190000000005E-3</c:v>
                </c:pt>
                <c:pt idx="24">
                  <c:v>9.3242270000000005E-4</c:v>
                </c:pt>
                <c:pt idx="25">
                  <c:v>7.6627510000000021E-4</c:v>
                </c:pt>
                <c:pt idx="26">
                  <c:v>7.800063000000004E-4</c:v>
                </c:pt>
                <c:pt idx="27">
                  <c:v>9.708700000000002E-4</c:v>
                </c:pt>
                <c:pt idx="28">
                  <c:v>1.200181E-3</c:v>
                </c:pt>
                <c:pt idx="29">
                  <c:v>1.3278810000000004E-3</c:v>
                </c:pt>
                <c:pt idx="30">
                  <c:v>1.2743300000000004E-3</c:v>
                </c:pt>
                <c:pt idx="31">
                  <c:v>1.0560030000000005E-3</c:v>
                </c:pt>
                <c:pt idx="32">
                  <c:v>8.1982680000000001E-4</c:v>
                </c:pt>
                <c:pt idx="33">
                  <c:v>6.9487290000000044E-4</c:v>
                </c:pt>
                <c:pt idx="34">
                  <c:v>7.1546970000000017E-4</c:v>
                </c:pt>
                <c:pt idx="35">
                  <c:v>8.9397530000000051E-4</c:v>
                </c:pt>
                <c:pt idx="36">
                  <c:v>1.1040630000000004E-3</c:v>
                </c:pt>
                <c:pt idx="37">
                  <c:v>1.200181E-3</c:v>
                </c:pt>
                <c:pt idx="38">
                  <c:v>1.1713460000000004E-3</c:v>
                </c:pt>
                <c:pt idx="39">
                  <c:v>1.0312870000000005E-3</c:v>
                </c:pt>
                <c:pt idx="40">
                  <c:v>8.4316990000000037E-4</c:v>
                </c:pt>
                <c:pt idx="41">
                  <c:v>7.6627510000000021E-4</c:v>
                </c:pt>
                <c:pt idx="42">
                  <c:v>8.7612470000000028E-4</c:v>
                </c:pt>
                <c:pt idx="43">
                  <c:v>1.131525E-3</c:v>
                </c:pt>
                <c:pt idx="44">
                  <c:v>1.4651930000000001E-3</c:v>
                </c:pt>
                <c:pt idx="45">
                  <c:v>1.721967E-3</c:v>
                </c:pt>
                <c:pt idx="46">
                  <c:v>1.7686530000000005E-3</c:v>
                </c:pt>
                <c:pt idx="47">
                  <c:v>1.5956399999999999E-3</c:v>
                </c:pt>
                <c:pt idx="48">
                  <c:v>1.2715830000000004E-3</c:v>
                </c:pt>
                <c:pt idx="49">
                  <c:v>9.4752700000000053E-4</c:v>
                </c:pt>
                <c:pt idx="50">
                  <c:v>8.0197630000000025E-4</c:v>
                </c:pt>
                <c:pt idx="51">
                  <c:v>8.7749790000000007E-4</c:v>
                </c:pt>
                <c:pt idx="52">
                  <c:v>1.0930780000000001E-3</c:v>
                </c:pt>
                <c:pt idx="53">
                  <c:v>1.3086580000000005E-3</c:v>
                </c:pt>
                <c:pt idx="54">
                  <c:v>1.3814330000000001E-3</c:v>
                </c:pt>
                <c:pt idx="55">
                  <c:v>1.3429860000000004E-3</c:v>
                </c:pt>
                <c:pt idx="56">
                  <c:v>1.3278810000000004E-3</c:v>
                </c:pt>
                <c:pt idx="57">
                  <c:v>1.4061490000000004E-3</c:v>
                </c:pt>
                <c:pt idx="58">
                  <c:v>1.5475800000000004E-3</c:v>
                </c:pt>
                <c:pt idx="59">
                  <c:v>1.6134900000000004E-3</c:v>
                </c:pt>
                <c:pt idx="60">
                  <c:v>1.505014E-3</c:v>
                </c:pt>
                <c:pt idx="61">
                  <c:v>1.3223890000000004E-3</c:v>
                </c:pt>
                <c:pt idx="62">
                  <c:v>1.2441209999999999E-3</c:v>
                </c:pt>
                <c:pt idx="63">
                  <c:v>1.3155230000000001E-3</c:v>
                </c:pt>
                <c:pt idx="64">
                  <c:v>1.422626E-3</c:v>
                </c:pt>
                <c:pt idx="65">
                  <c:v>1.3924180000000005E-3</c:v>
                </c:pt>
                <c:pt idx="66">
                  <c:v>1.2413750000000001E-3</c:v>
                </c:pt>
                <c:pt idx="67">
                  <c:v>1.1493760000000001E-3</c:v>
                </c:pt>
                <c:pt idx="68">
                  <c:v>1.2125390000000001E-3</c:v>
                </c:pt>
                <c:pt idx="69">
                  <c:v>1.3484780000000008E-3</c:v>
                </c:pt>
                <c:pt idx="70">
                  <c:v>1.3663290000000001E-3</c:v>
                </c:pt>
                <c:pt idx="71">
                  <c:v>1.1493760000000001E-3</c:v>
                </c:pt>
                <c:pt idx="72">
                  <c:v>8.6239350000000064E-4</c:v>
                </c:pt>
                <c:pt idx="73">
                  <c:v>8.0197630000000025E-4</c:v>
                </c:pt>
                <c:pt idx="74">
                  <c:v>9.5576570000000048E-4</c:v>
                </c:pt>
                <c:pt idx="75">
                  <c:v>1.1768380000000001E-3</c:v>
                </c:pt>
                <c:pt idx="76">
                  <c:v>1.3498510000000004E-3</c:v>
                </c:pt>
                <c:pt idx="77">
                  <c:v>1.3196420000000004E-3</c:v>
                </c:pt>
                <c:pt idx="78">
                  <c:v>1.1411370000000004E-3</c:v>
                </c:pt>
                <c:pt idx="79">
                  <c:v>9.9970550000000064E-4</c:v>
                </c:pt>
                <c:pt idx="80">
                  <c:v>9.598851000000002E-4</c:v>
                </c:pt>
                <c:pt idx="81">
                  <c:v>1.0450180000000004E-3</c:v>
                </c:pt>
                <c:pt idx="82">
                  <c:v>1.323762E-3</c:v>
                </c:pt>
                <c:pt idx="83">
                  <c:v>1.6148630000000005E-3</c:v>
                </c:pt>
                <c:pt idx="84">
                  <c:v>1.7178470000000004E-3</c:v>
                </c:pt>
                <c:pt idx="85">
                  <c:v>1.5997590000000005E-3</c:v>
                </c:pt>
                <c:pt idx="86">
                  <c:v>1.311404E-3</c:v>
                </c:pt>
                <c:pt idx="87">
                  <c:v>1.0820930000000001E-3</c:v>
                </c:pt>
                <c:pt idx="88">
                  <c:v>1.106809E-3</c:v>
                </c:pt>
                <c:pt idx="89">
                  <c:v>1.3402390000000004E-3</c:v>
                </c:pt>
                <c:pt idx="90">
                  <c:v>1.5365950000000004E-3</c:v>
                </c:pt>
                <c:pt idx="91">
                  <c:v>1.499521E-3</c:v>
                </c:pt>
                <c:pt idx="92">
                  <c:v>1.2166580000000005E-3</c:v>
                </c:pt>
                <c:pt idx="93">
                  <c:v>9.1457210000000003E-4</c:v>
                </c:pt>
                <c:pt idx="94">
                  <c:v>8.8848280000000028E-4</c:v>
                </c:pt>
                <c:pt idx="95">
                  <c:v>1.2056739999999999E-3</c:v>
                </c:pt>
                <c:pt idx="96">
                  <c:v>1.6546840000000004E-3</c:v>
                </c:pt>
                <c:pt idx="97">
                  <c:v>1.8771290000000004E-3</c:v>
                </c:pt>
                <c:pt idx="98">
                  <c:v>1.8249510000000004E-3</c:v>
                </c:pt>
                <c:pt idx="99">
                  <c:v>1.6642960000000004E-3</c:v>
                </c:pt>
                <c:pt idx="100">
                  <c:v>1.5256099999999999E-3</c:v>
                </c:pt>
                <c:pt idx="101">
                  <c:v>1.5132520000000005E-3</c:v>
                </c:pt>
                <c:pt idx="102">
                  <c:v>1.521491E-3</c:v>
                </c:pt>
                <c:pt idx="103">
                  <c:v>1.333374E-3</c:v>
                </c:pt>
                <c:pt idx="104">
                  <c:v>1.0573770000000004E-3</c:v>
                </c:pt>
                <c:pt idx="105">
                  <c:v>9.0907960000000067E-4</c:v>
                </c:pt>
                <c:pt idx="106">
                  <c:v>9.0633340000000062E-4</c:v>
                </c:pt>
                <c:pt idx="107">
                  <c:v>1.106809E-3</c:v>
                </c:pt>
                <c:pt idx="108">
                  <c:v>1.4061490000000004E-3</c:v>
                </c:pt>
                <c:pt idx="109">
                  <c:v>1.6134900000000004E-3</c:v>
                </c:pt>
                <c:pt idx="110">
                  <c:v>1.6752810000000005E-3</c:v>
                </c:pt>
                <c:pt idx="111">
                  <c:v>1.6052510000000005E-3</c:v>
                </c:pt>
                <c:pt idx="112">
                  <c:v>1.4624470000000008E-3</c:v>
                </c:pt>
                <c:pt idx="113">
                  <c:v>1.3828060000000005E-3</c:v>
                </c:pt>
                <c:pt idx="114">
                  <c:v>1.4720590000000004E-3</c:v>
                </c:pt>
                <c:pt idx="115">
                  <c:v>1.612117000000001E-3</c:v>
                </c:pt>
                <c:pt idx="116">
                  <c:v>1.6780270000000003E-3</c:v>
                </c:pt>
                <c:pt idx="117">
                  <c:v>1.5640580000000005E-3</c:v>
                </c:pt>
                <c:pt idx="118">
                  <c:v>1.3182690000000004E-3</c:v>
                </c:pt>
                <c:pt idx="119">
                  <c:v>1.1177939999999999E-3</c:v>
                </c:pt>
                <c:pt idx="120">
                  <c:v>1.1411370000000004E-3</c:v>
                </c:pt>
                <c:pt idx="121">
                  <c:v>1.3127770000000004E-3</c:v>
                </c:pt>
                <c:pt idx="122">
                  <c:v>1.4706860000000001E-3</c:v>
                </c:pt>
                <c:pt idx="123">
                  <c:v>1.5448340000000001E-3</c:v>
                </c:pt>
                <c:pt idx="124">
                  <c:v>1.4569540000000001E-3</c:v>
                </c:pt>
                <c:pt idx="125">
                  <c:v>1.333374E-3</c:v>
                </c:pt>
                <c:pt idx="126">
                  <c:v>1.3059110000000001E-3</c:v>
                </c:pt>
                <c:pt idx="127">
                  <c:v>1.3374930000000001E-3</c:v>
                </c:pt>
                <c:pt idx="128">
                  <c:v>1.4088950000000001E-3</c:v>
                </c:pt>
                <c:pt idx="129">
                  <c:v>1.5462070000000008E-3</c:v>
                </c:pt>
                <c:pt idx="130">
                  <c:v>1.7054890000000001E-3</c:v>
                </c:pt>
                <c:pt idx="131">
                  <c:v>1.8414280000000004E-3</c:v>
                </c:pt>
                <c:pt idx="132">
                  <c:v>1.9196960000000005E-3</c:v>
                </c:pt>
                <c:pt idx="133">
                  <c:v>1.8125930000000001E-3</c:v>
                </c:pt>
                <c:pt idx="134">
                  <c:v>1.5448340000000001E-3</c:v>
                </c:pt>
                <c:pt idx="135">
                  <c:v>1.2935530000000005E-3</c:v>
                </c:pt>
                <c:pt idx="136">
                  <c:v>1.2152850000000004E-3</c:v>
                </c:pt>
                <c:pt idx="137">
                  <c:v>1.3388660000000004E-3</c:v>
                </c:pt>
                <c:pt idx="138">
                  <c:v>1.5805350000000005E-3</c:v>
                </c:pt>
                <c:pt idx="139">
                  <c:v>1.7974880000000005E-3</c:v>
                </c:pt>
                <c:pt idx="140">
                  <c:v>1.8565320000000004E-3</c:v>
                </c:pt>
                <c:pt idx="141">
                  <c:v>1.7796380000000001E-3</c:v>
                </c:pt>
                <c:pt idx="142">
                  <c:v>1.5819080000000001E-3</c:v>
                </c:pt>
                <c:pt idx="143">
                  <c:v>1.3196420000000004E-3</c:v>
                </c:pt>
                <c:pt idx="144">
                  <c:v>1.0463919999999999E-3</c:v>
                </c:pt>
                <c:pt idx="145">
                  <c:v>8.6925910000000052E-4</c:v>
                </c:pt>
                <c:pt idx="146">
                  <c:v>9.0496030000000033E-4</c:v>
                </c:pt>
                <c:pt idx="147">
                  <c:v>1.1644800000000005E-3</c:v>
                </c:pt>
                <c:pt idx="148">
                  <c:v>1.4748050000000005E-3</c:v>
                </c:pt>
                <c:pt idx="149">
                  <c:v>1.6601760000000008E-3</c:v>
                </c:pt>
                <c:pt idx="150">
                  <c:v>1.6450720000000009E-3</c:v>
                </c:pt>
                <c:pt idx="151">
                  <c:v>1.417134E-3</c:v>
                </c:pt>
                <c:pt idx="152">
                  <c:v>1.2042999999999999E-3</c:v>
                </c:pt>
                <c:pt idx="153">
                  <c:v>1.2358820000000004E-3</c:v>
                </c:pt>
                <c:pt idx="154">
                  <c:v>1.46382E-3</c:v>
                </c:pt>
                <c:pt idx="155">
                  <c:v>1.7137280000000001E-3</c:v>
                </c:pt>
                <c:pt idx="156">
                  <c:v>1.8222040000000004E-3</c:v>
                </c:pt>
                <c:pt idx="157">
                  <c:v>1.6450720000000009E-3</c:v>
                </c:pt>
                <c:pt idx="158">
                  <c:v>1.283941E-3</c:v>
                </c:pt>
                <c:pt idx="159">
                  <c:v>1.0395259999999998E-3</c:v>
                </c:pt>
                <c:pt idx="160">
                  <c:v>9.9695930000000049E-4</c:v>
                </c:pt>
                <c:pt idx="161">
                  <c:v>1.047765E-3</c:v>
                </c:pt>
                <c:pt idx="162">
                  <c:v>1.1287790000000001E-3</c:v>
                </c:pt>
                <c:pt idx="163">
                  <c:v>1.1562410000000006E-3</c:v>
                </c:pt>
                <c:pt idx="164">
                  <c:v>1.0875850000000005E-3</c:v>
                </c:pt>
                <c:pt idx="165">
                  <c:v>1.047765E-3</c:v>
                </c:pt>
                <c:pt idx="166">
                  <c:v>1.0930780000000001E-3</c:v>
                </c:pt>
                <c:pt idx="167">
                  <c:v>1.105436E-3</c:v>
                </c:pt>
                <c:pt idx="168">
                  <c:v>1.1219130000000004E-3</c:v>
                </c:pt>
                <c:pt idx="169">
                  <c:v>1.1782110000000008E-3</c:v>
                </c:pt>
                <c:pt idx="170">
                  <c:v>1.1795840000000004E-3</c:v>
                </c:pt>
                <c:pt idx="171">
                  <c:v>1.1946890000000005E-3</c:v>
                </c:pt>
                <c:pt idx="172">
                  <c:v>1.3690750000000004E-3</c:v>
                </c:pt>
                <c:pt idx="173">
                  <c:v>1.5915200000000001E-3</c:v>
                </c:pt>
                <c:pt idx="174">
                  <c:v>1.7713990000000001E-3</c:v>
                </c:pt>
                <c:pt idx="175">
                  <c:v>1.8743830000000009E-3</c:v>
                </c:pt>
                <c:pt idx="176">
                  <c:v>1.7068620000000004E-3</c:v>
                </c:pt>
                <c:pt idx="177">
                  <c:v>1.3402390000000004E-3</c:v>
                </c:pt>
                <c:pt idx="178">
                  <c:v>1.1123010000000004E-3</c:v>
                </c:pt>
                <c:pt idx="179">
                  <c:v>1.1177939999999999E-3</c:v>
                </c:pt>
                <c:pt idx="180">
                  <c:v>1.3251350000000001E-3</c:v>
                </c:pt>
                <c:pt idx="181">
                  <c:v>1.6752810000000005E-3</c:v>
                </c:pt>
                <c:pt idx="182">
                  <c:v>1.9801130000000008E-3</c:v>
                </c:pt>
                <c:pt idx="183">
                  <c:v>2.0515150000000007E-3</c:v>
                </c:pt>
                <c:pt idx="184">
                  <c:v>1.9512780000000005E-3</c:v>
                </c:pt>
                <c:pt idx="185">
                  <c:v>1.8373090000000001E-3</c:v>
                </c:pt>
                <c:pt idx="186">
                  <c:v>1.7425630000000001E-3</c:v>
                </c:pt>
                <c:pt idx="187">
                  <c:v>1.6862660000000005E-3</c:v>
                </c:pt>
                <c:pt idx="188">
                  <c:v>1.6423260000000004E-3</c:v>
                </c:pt>
                <c:pt idx="189">
                  <c:v>1.4185070000000005E-3</c:v>
                </c:pt>
                <c:pt idx="190">
                  <c:v>1.028541E-3</c:v>
                </c:pt>
                <c:pt idx="191">
                  <c:v>7.7314070000000042E-4</c:v>
                </c:pt>
                <c:pt idx="192">
                  <c:v>7.5254390000000025E-4</c:v>
                </c:pt>
                <c:pt idx="193">
                  <c:v>9.3791510000000046E-4</c:v>
                </c:pt>
                <c:pt idx="194">
                  <c:v>1.1507490000000004E-3</c:v>
                </c:pt>
                <c:pt idx="195">
                  <c:v>1.116421E-3</c:v>
                </c:pt>
                <c:pt idx="196">
                  <c:v>8.8161720000000051E-4</c:v>
                </c:pt>
                <c:pt idx="197">
                  <c:v>7.0036540000000024E-4</c:v>
                </c:pt>
                <c:pt idx="198">
                  <c:v>6.9075349999999996E-4</c:v>
                </c:pt>
                <c:pt idx="199">
                  <c:v>8.9260220000000033E-4</c:v>
                </c:pt>
                <c:pt idx="200">
                  <c:v>1.113674E-3</c:v>
                </c:pt>
                <c:pt idx="201">
                  <c:v>1.1466290000000001E-3</c:v>
                </c:pt>
                <c:pt idx="202">
                  <c:v>1.1040630000000004E-3</c:v>
                </c:pt>
                <c:pt idx="203">
                  <c:v>1.1040630000000004E-3</c:v>
                </c:pt>
                <c:pt idx="204">
                  <c:v>1.1095550000000004E-3</c:v>
                </c:pt>
                <c:pt idx="205">
                  <c:v>1.105436E-3</c:v>
                </c:pt>
                <c:pt idx="206">
                  <c:v>9.8734750000000079E-4</c:v>
                </c:pt>
                <c:pt idx="207">
                  <c:v>7.2508149999999999E-4</c:v>
                </c:pt>
                <c:pt idx="208">
                  <c:v>6.1111260000000023E-4</c:v>
                </c:pt>
                <c:pt idx="209">
                  <c:v>7.4705150000000037E-4</c:v>
                </c:pt>
                <c:pt idx="210">
                  <c:v>9.4478070000000034E-4</c:v>
                </c:pt>
                <c:pt idx="211">
                  <c:v>1.0340340000000001E-3</c:v>
                </c:pt>
                <c:pt idx="212">
                  <c:v>9.2281080000000009E-4</c:v>
                </c:pt>
                <c:pt idx="213">
                  <c:v>6.9349980000000036E-4</c:v>
                </c:pt>
                <c:pt idx="214">
                  <c:v>7.1409659999999999E-4</c:v>
                </c:pt>
                <c:pt idx="215">
                  <c:v>1.0711080000000001E-3</c:v>
                </c:pt>
                <c:pt idx="216">
                  <c:v>1.4514619999999999E-3</c:v>
                </c:pt>
                <c:pt idx="217">
                  <c:v>1.6491910000000004E-3</c:v>
                </c:pt>
                <c:pt idx="218">
                  <c:v>1.5489540000000004E-3</c:v>
                </c:pt>
                <c:pt idx="219">
                  <c:v>1.2454939999999998E-3</c:v>
                </c:pt>
                <c:pt idx="220">
                  <c:v>1.0683620000000004E-3</c:v>
                </c:pt>
                <c:pt idx="221">
                  <c:v>1.0903310000000004E-3</c:v>
                </c:pt>
                <c:pt idx="222">
                  <c:v>1.1328980000000005E-3</c:v>
                </c:pt>
                <c:pt idx="223">
                  <c:v>1.116421E-3</c:v>
                </c:pt>
                <c:pt idx="224">
                  <c:v>1.0656150000000004E-3</c:v>
                </c:pt>
                <c:pt idx="225">
                  <c:v>1.0450180000000004E-3</c:v>
                </c:pt>
                <c:pt idx="226">
                  <c:v>1.1452560000000005E-3</c:v>
                </c:pt>
                <c:pt idx="227">
                  <c:v>1.3292540000000004E-3</c:v>
                </c:pt>
                <c:pt idx="228">
                  <c:v>1.478924E-3</c:v>
                </c:pt>
                <c:pt idx="229">
                  <c:v>1.5709230000000001E-3</c:v>
                </c:pt>
                <c:pt idx="230">
                  <c:v>1.6725340000000005E-3</c:v>
                </c:pt>
                <c:pt idx="231">
                  <c:v>1.7604140000000005E-3</c:v>
                </c:pt>
                <c:pt idx="232">
                  <c:v>1.7137280000000001E-3</c:v>
                </c:pt>
                <c:pt idx="233">
                  <c:v>1.5311030000000005E-3</c:v>
                </c:pt>
                <c:pt idx="234">
                  <c:v>1.2784490000000001E-3</c:v>
                </c:pt>
                <c:pt idx="235">
                  <c:v>1.069735E-3</c:v>
                </c:pt>
                <c:pt idx="236">
                  <c:v>1.0999430000000001E-3</c:v>
                </c:pt>
                <c:pt idx="237">
                  <c:v>1.2811949999999999E-3</c:v>
                </c:pt>
                <c:pt idx="238">
                  <c:v>1.4871630000000001E-3</c:v>
                </c:pt>
                <c:pt idx="239">
                  <c:v>1.7288320000000005E-3</c:v>
                </c:pt>
                <c:pt idx="240">
                  <c:v>1.9334270000000004E-3</c:v>
                </c:pt>
                <c:pt idx="241">
                  <c:v>1.9746210000000011E-3</c:v>
                </c:pt>
                <c:pt idx="242">
                  <c:v>1.813966E-3</c:v>
                </c:pt>
                <c:pt idx="243">
                  <c:v>1.4610739999999999E-3</c:v>
                </c:pt>
                <c:pt idx="244">
                  <c:v>1.027168E-3</c:v>
                </c:pt>
                <c:pt idx="245">
                  <c:v>8.6925910000000052E-4</c:v>
                </c:pt>
                <c:pt idx="246">
                  <c:v>1.0752270000000004E-3</c:v>
                </c:pt>
                <c:pt idx="247">
                  <c:v>1.407522E-3</c:v>
                </c:pt>
                <c:pt idx="248">
                  <c:v>1.6203560000000005E-3</c:v>
                </c:pt>
                <c:pt idx="249">
                  <c:v>1.6066250000000004E-3</c:v>
                </c:pt>
                <c:pt idx="250">
                  <c:v>1.4185070000000005E-3</c:v>
                </c:pt>
                <c:pt idx="251">
                  <c:v>1.2935530000000005E-3</c:v>
                </c:pt>
                <c:pt idx="252">
                  <c:v>1.3979100000000005E-3</c:v>
                </c:pt>
                <c:pt idx="253">
                  <c:v>1.6189830000000005E-3</c:v>
                </c:pt>
                <c:pt idx="254">
                  <c:v>1.7865030000000005E-3</c:v>
                </c:pt>
                <c:pt idx="255">
                  <c:v>1.7933690000000004E-3</c:v>
                </c:pt>
                <c:pt idx="256">
                  <c:v>1.6601760000000008E-3</c:v>
                </c:pt>
                <c:pt idx="257">
                  <c:v>1.514626E-3</c:v>
                </c:pt>
                <c:pt idx="258">
                  <c:v>1.5105060000000004E-3</c:v>
                </c:pt>
                <c:pt idx="259">
                  <c:v>1.6890120000000006E-3</c:v>
                </c:pt>
                <c:pt idx="260">
                  <c:v>1.8853680000000005E-3</c:v>
                </c:pt>
                <c:pt idx="261">
                  <c:v>1.9512780000000005E-3</c:v>
                </c:pt>
                <c:pt idx="262">
                  <c:v>1.8276970000000005E-3</c:v>
                </c:pt>
                <c:pt idx="263">
                  <c:v>1.6148630000000005E-3</c:v>
                </c:pt>
                <c:pt idx="264">
                  <c:v>1.494029E-3</c:v>
                </c:pt>
                <c:pt idx="265">
                  <c:v>1.5187449999999999E-3</c:v>
                </c:pt>
                <c:pt idx="266">
                  <c:v>1.6107440000000005E-3</c:v>
                </c:pt>
                <c:pt idx="267">
                  <c:v>1.6340870000000013E-3</c:v>
                </c:pt>
                <c:pt idx="268">
                  <c:v>1.5338490000000001E-3</c:v>
                </c:pt>
                <c:pt idx="269">
                  <c:v>1.4308649999999999E-3</c:v>
                </c:pt>
                <c:pt idx="270">
                  <c:v>1.4528350000000004E-3</c:v>
                </c:pt>
                <c:pt idx="271">
                  <c:v>1.6093710000000001E-3</c:v>
                </c:pt>
                <c:pt idx="272">
                  <c:v>1.8098460000000004E-3</c:v>
                </c:pt>
                <c:pt idx="273">
                  <c:v>1.8949800000000008E-3</c:v>
                </c:pt>
                <c:pt idx="274">
                  <c:v>1.7961150000000009E-3</c:v>
                </c:pt>
                <c:pt idx="275">
                  <c:v>1.6203560000000005E-3</c:v>
                </c:pt>
                <c:pt idx="276">
                  <c:v>1.500894E-3</c:v>
                </c:pt>
                <c:pt idx="277">
                  <c:v>1.5997590000000005E-3</c:v>
                </c:pt>
                <c:pt idx="278">
                  <c:v>1.8661440000000008E-3</c:v>
                </c:pt>
                <c:pt idx="279">
                  <c:v>2.0817240000000009E-3</c:v>
                </c:pt>
                <c:pt idx="280">
                  <c:v>2.1023210000000012E-3</c:v>
                </c:pt>
                <c:pt idx="281">
                  <c:v>1.8331890000000005E-3</c:v>
                </c:pt>
                <c:pt idx="282">
                  <c:v>1.4212530000000001E-3</c:v>
                </c:pt>
                <c:pt idx="283">
                  <c:v>1.0944510000000004E-3</c:v>
                </c:pt>
                <c:pt idx="284">
                  <c:v>9.5301950000000032E-4</c:v>
                </c:pt>
                <c:pt idx="285">
                  <c:v>1.0216750000000001E-3</c:v>
                </c:pt>
                <c:pt idx="286">
                  <c:v>1.2248970000000004E-3</c:v>
                </c:pt>
                <c:pt idx="287">
                  <c:v>1.3320010000000004E-3</c:v>
                </c:pt>
                <c:pt idx="288">
                  <c:v>1.3045380000000005E-3</c:v>
                </c:pt>
                <c:pt idx="289">
                  <c:v>1.1672260000000004E-3</c:v>
                </c:pt>
                <c:pt idx="290">
                  <c:v>9.7636250000000032E-4</c:v>
                </c:pt>
                <c:pt idx="291">
                  <c:v>9.5027320000000079E-4</c:v>
                </c:pt>
                <c:pt idx="292">
                  <c:v>1.1205400000000006E-3</c:v>
                </c:pt>
                <c:pt idx="293">
                  <c:v>1.2715830000000004E-3</c:v>
                </c:pt>
                <c:pt idx="294">
                  <c:v>1.3320010000000004E-3</c:v>
                </c:pt>
                <c:pt idx="295">
                  <c:v>1.3086580000000005E-3</c:v>
                </c:pt>
                <c:pt idx="296">
                  <c:v>1.219405E-3</c:v>
                </c:pt>
                <c:pt idx="297">
                  <c:v>1.2386280000000001E-3</c:v>
                </c:pt>
                <c:pt idx="298">
                  <c:v>1.3471049999999999E-3</c:v>
                </c:pt>
                <c:pt idx="299">
                  <c:v>1.428119E-3</c:v>
                </c:pt>
                <c:pt idx="300">
                  <c:v>1.5022670000000005E-3</c:v>
                </c:pt>
                <c:pt idx="301">
                  <c:v>1.5517E-3</c:v>
                </c:pt>
                <c:pt idx="302">
                  <c:v>1.4679389999999999E-3</c:v>
                </c:pt>
                <c:pt idx="303">
                  <c:v>1.2509860000000004E-3</c:v>
                </c:pt>
                <c:pt idx="304">
                  <c:v>9.4478070000000034E-4</c:v>
                </c:pt>
                <c:pt idx="305">
                  <c:v>7.319471000000003E-4</c:v>
                </c:pt>
                <c:pt idx="306">
                  <c:v>7.923644000000004E-4</c:v>
                </c:pt>
                <c:pt idx="307">
                  <c:v>1.0587500000000004E-3</c:v>
                </c:pt>
                <c:pt idx="308">
                  <c:v>1.2633449999999999E-3</c:v>
                </c:pt>
                <c:pt idx="309">
                  <c:v>1.255106E-3</c:v>
                </c:pt>
                <c:pt idx="310">
                  <c:v>1.105436E-3</c:v>
                </c:pt>
                <c:pt idx="311">
                  <c:v>9.4752700000000053E-4</c:v>
                </c:pt>
                <c:pt idx="312">
                  <c:v>8.8573660000000045E-4</c:v>
                </c:pt>
                <c:pt idx="313">
                  <c:v>8.7887100000000004E-4</c:v>
                </c:pt>
                <c:pt idx="314">
                  <c:v>8.5415480000000004E-4</c:v>
                </c:pt>
                <c:pt idx="315">
                  <c:v>8.5827420000000073E-4</c:v>
                </c:pt>
                <c:pt idx="316">
                  <c:v>1.0216750000000001E-3</c:v>
                </c:pt>
                <c:pt idx="317">
                  <c:v>1.2784490000000001E-3</c:v>
                </c:pt>
                <c:pt idx="318">
                  <c:v>1.433611E-3</c:v>
                </c:pt>
                <c:pt idx="319">
                  <c:v>1.3979100000000005E-3</c:v>
                </c:pt>
                <c:pt idx="320">
                  <c:v>1.1905690000000005E-3</c:v>
                </c:pt>
                <c:pt idx="321">
                  <c:v>9.8460120000000038E-4</c:v>
                </c:pt>
                <c:pt idx="322">
                  <c:v>9.722431000000006E-4</c:v>
                </c:pt>
                <c:pt idx="323">
                  <c:v>1.1493760000000001E-3</c:v>
                </c:pt>
                <c:pt idx="324">
                  <c:v>1.3223890000000004E-3</c:v>
                </c:pt>
                <c:pt idx="325">
                  <c:v>1.3677019999999999E-3</c:v>
                </c:pt>
                <c:pt idx="326">
                  <c:v>1.2743300000000004E-3</c:v>
                </c:pt>
                <c:pt idx="327">
                  <c:v>1.1493760000000001E-3</c:v>
                </c:pt>
                <c:pt idx="328">
                  <c:v>1.1081820000000005E-3</c:v>
                </c:pt>
                <c:pt idx="329">
                  <c:v>1.187823E-3</c:v>
                </c:pt>
                <c:pt idx="330">
                  <c:v>1.2633449999999999E-3</c:v>
                </c:pt>
                <c:pt idx="331">
                  <c:v>1.1823300000000005E-3</c:v>
                </c:pt>
                <c:pt idx="332">
                  <c:v>1.0134370000000001E-3</c:v>
                </c:pt>
                <c:pt idx="333">
                  <c:v>9.2555710000000071E-4</c:v>
                </c:pt>
                <c:pt idx="334">
                  <c:v>1.0573770000000004E-3</c:v>
                </c:pt>
                <c:pt idx="335">
                  <c:v>1.3635820000000003E-3</c:v>
                </c:pt>
                <c:pt idx="336">
                  <c:v>1.6148630000000005E-3</c:v>
                </c:pt>
                <c:pt idx="337">
                  <c:v>1.6038780000000004E-3</c:v>
                </c:pt>
                <c:pt idx="338">
                  <c:v>1.3677019999999999E-3</c:v>
                </c:pt>
                <c:pt idx="339">
                  <c:v>1.1123010000000004E-3</c:v>
                </c:pt>
                <c:pt idx="340">
                  <c:v>1.0546300000000004E-3</c:v>
                </c:pt>
                <c:pt idx="341">
                  <c:v>1.23039E-3</c:v>
                </c:pt>
                <c:pt idx="342">
                  <c:v>1.4542080000000005E-3</c:v>
                </c:pt>
                <c:pt idx="343">
                  <c:v>1.5956399999999999E-3</c:v>
                </c:pt>
                <c:pt idx="344">
                  <c:v>1.6491910000000004E-3</c:v>
                </c:pt>
                <c:pt idx="345">
                  <c:v>1.5681770000000009E-3</c:v>
                </c:pt>
                <c:pt idx="346">
                  <c:v>1.3896720000000004E-3</c:v>
                </c:pt>
                <c:pt idx="347">
                  <c:v>1.2825680000000004E-3</c:v>
                </c:pt>
                <c:pt idx="348">
                  <c:v>1.2537329999999999E-3</c:v>
                </c:pt>
                <c:pt idx="349">
                  <c:v>1.2715830000000004E-3</c:v>
                </c:pt>
                <c:pt idx="350">
                  <c:v>1.4308649999999999E-3</c:v>
                </c:pt>
                <c:pt idx="351">
                  <c:v>1.5613120000000005E-3</c:v>
                </c:pt>
                <c:pt idx="352">
                  <c:v>1.478924E-3</c:v>
                </c:pt>
                <c:pt idx="353">
                  <c:v>1.3786870000000008E-3</c:v>
                </c:pt>
                <c:pt idx="354">
                  <c:v>1.2866880000000005E-3</c:v>
                </c:pt>
                <c:pt idx="355">
                  <c:v>1.1576140000000004E-3</c:v>
                </c:pt>
                <c:pt idx="356">
                  <c:v>1.1933150000000003E-3</c:v>
                </c:pt>
                <c:pt idx="357">
                  <c:v>1.3731940000000001E-3</c:v>
                </c:pt>
                <c:pt idx="358">
                  <c:v>1.52973E-3</c:v>
                </c:pt>
                <c:pt idx="359">
                  <c:v>1.6340870000000013E-3</c:v>
                </c:pt>
                <c:pt idx="360">
                  <c:v>1.5819080000000001E-3</c:v>
                </c:pt>
                <c:pt idx="361">
                  <c:v>1.2949260000000001E-3</c:v>
                </c:pt>
                <c:pt idx="362">
                  <c:v>1.0065710000000004E-3</c:v>
                </c:pt>
                <c:pt idx="363">
                  <c:v>9.3516890000000074E-4</c:v>
                </c:pt>
                <c:pt idx="364">
                  <c:v>1.0560030000000005E-3</c:v>
                </c:pt>
                <c:pt idx="365">
                  <c:v>1.2372550000000005E-3</c:v>
                </c:pt>
                <c:pt idx="366">
                  <c:v>1.3773140000000001E-3</c:v>
                </c:pt>
                <c:pt idx="367">
                  <c:v>1.4514619999999999E-3</c:v>
                </c:pt>
                <c:pt idx="368">
                  <c:v>1.5063870000000005E-3</c:v>
                </c:pt>
                <c:pt idx="369">
                  <c:v>1.5475800000000004E-3</c:v>
                </c:pt>
                <c:pt idx="370">
                  <c:v>1.4308649999999999E-3</c:v>
                </c:pt>
                <c:pt idx="371">
                  <c:v>1.0683620000000004E-3</c:v>
                </c:pt>
                <c:pt idx="372">
                  <c:v>6.4681370000000023E-4</c:v>
                </c:pt>
                <c:pt idx="373">
                  <c:v>4.6006940000000015E-4</c:v>
                </c:pt>
                <c:pt idx="374">
                  <c:v>6.6466430000000046E-4</c:v>
                </c:pt>
                <c:pt idx="375">
                  <c:v>1.0958239999999998E-3</c:v>
                </c:pt>
                <c:pt idx="376">
                  <c:v>1.3992830000000005E-3</c:v>
                </c:pt>
                <c:pt idx="377">
                  <c:v>1.3828060000000005E-3</c:v>
                </c:pt>
                <c:pt idx="378">
                  <c:v>1.1713460000000004E-3</c:v>
                </c:pt>
                <c:pt idx="379">
                  <c:v>1.017556E-3</c:v>
                </c:pt>
                <c:pt idx="380">
                  <c:v>1.0889580000000005E-3</c:v>
                </c:pt>
                <c:pt idx="381">
                  <c:v>1.3031650000000004E-3</c:v>
                </c:pt>
                <c:pt idx="382">
                  <c:v>1.4047759999999999E-3</c:v>
                </c:pt>
                <c:pt idx="383">
                  <c:v>1.261971E-3</c:v>
                </c:pt>
                <c:pt idx="384">
                  <c:v>9.7636250000000032E-4</c:v>
                </c:pt>
                <c:pt idx="385">
                  <c:v>7.1272350000000002E-4</c:v>
                </c:pt>
                <c:pt idx="386">
                  <c:v>5.8090390000000022E-4</c:v>
                </c:pt>
                <c:pt idx="387">
                  <c:v>5.877695000000002E-4</c:v>
                </c:pt>
                <c:pt idx="388">
                  <c:v>6.6878360000000004E-4</c:v>
                </c:pt>
                <c:pt idx="389">
                  <c:v>7.1958910000000022E-4</c:v>
                </c:pt>
                <c:pt idx="390">
                  <c:v>7.319471000000003E-4</c:v>
                </c:pt>
                <c:pt idx="391">
                  <c:v>7.7863320000000043E-4</c:v>
                </c:pt>
                <c:pt idx="392">
                  <c:v>8.1158810000000049E-4</c:v>
                </c:pt>
                <c:pt idx="393">
                  <c:v>7.7314070000000042E-4</c:v>
                </c:pt>
                <c:pt idx="394">
                  <c:v>7.2096220000000052E-4</c:v>
                </c:pt>
                <c:pt idx="395">
                  <c:v>6.7839549999999999E-4</c:v>
                </c:pt>
                <c:pt idx="396">
                  <c:v>6.7290300000000019E-4</c:v>
                </c:pt>
                <c:pt idx="397">
                  <c:v>8.472892000000007E-4</c:v>
                </c:pt>
                <c:pt idx="398">
                  <c:v>1.1411370000000004E-3</c:v>
                </c:pt>
                <c:pt idx="399">
                  <c:v>1.3773140000000001E-3</c:v>
                </c:pt>
                <c:pt idx="400">
                  <c:v>1.4926560000000004E-3</c:v>
                </c:pt>
                <c:pt idx="401">
                  <c:v>1.444596E-3</c:v>
                </c:pt>
                <c:pt idx="402">
                  <c:v>1.2262700000000004E-3</c:v>
                </c:pt>
                <c:pt idx="403">
                  <c:v>9.9146680000000036E-4</c:v>
                </c:pt>
                <c:pt idx="404">
                  <c:v>9.2006460000000048E-4</c:v>
                </c:pt>
                <c:pt idx="405">
                  <c:v>9.9421310000000055E-4</c:v>
                </c:pt>
                <c:pt idx="406">
                  <c:v>1.1782110000000008E-3</c:v>
                </c:pt>
                <c:pt idx="407">
                  <c:v>1.3635820000000003E-3</c:v>
                </c:pt>
                <c:pt idx="408">
                  <c:v>1.3745670000000004E-3</c:v>
                </c:pt>
                <c:pt idx="409">
                  <c:v>1.2372550000000005E-3</c:v>
                </c:pt>
                <c:pt idx="410">
                  <c:v>1.1864500000000004E-3</c:v>
                </c:pt>
                <c:pt idx="411">
                  <c:v>1.2880610000000001E-3</c:v>
                </c:pt>
                <c:pt idx="412">
                  <c:v>1.428119E-3</c:v>
                </c:pt>
                <c:pt idx="413">
                  <c:v>1.5407150000000004E-3</c:v>
                </c:pt>
                <c:pt idx="414">
                  <c:v>1.478924E-3</c:v>
                </c:pt>
                <c:pt idx="415">
                  <c:v>1.2811949999999999E-3</c:v>
                </c:pt>
                <c:pt idx="416">
                  <c:v>1.266091E-3</c:v>
                </c:pt>
                <c:pt idx="417">
                  <c:v>1.4239999999999995E-3</c:v>
                </c:pt>
                <c:pt idx="418">
                  <c:v>1.4857900000000001E-3</c:v>
                </c:pt>
                <c:pt idx="419">
                  <c:v>1.4198800000000001E-3</c:v>
                </c:pt>
                <c:pt idx="420">
                  <c:v>1.2221510000000001E-3</c:v>
                </c:pt>
                <c:pt idx="421">
                  <c:v>1.0093170000000005E-3</c:v>
                </c:pt>
                <c:pt idx="422">
                  <c:v>1.1205400000000006E-3</c:v>
                </c:pt>
                <c:pt idx="423">
                  <c:v>1.500894E-3</c:v>
                </c:pt>
                <c:pt idx="424">
                  <c:v>1.8222040000000004E-3</c:v>
                </c:pt>
                <c:pt idx="425">
                  <c:v>2.002083E-3</c:v>
                </c:pt>
                <c:pt idx="426">
                  <c:v>1.988352000000001E-3</c:v>
                </c:pt>
                <c:pt idx="427">
                  <c:v>1.8510400000000008E-3</c:v>
                </c:pt>
                <c:pt idx="428">
                  <c:v>1.8222040000000004E-3</c:v>
                </c:pt>
                <c:pt idx="429">
                  <c:v>1.8977260000000004E-3</c:v>
                </c:pt>
                <c:pt idx="430">
                  <c:v>1.9196960000000005E-3</c:v>
                </c:pt>
                <c:pt idx="431">
                  <c:v>1.818085000000001E-3</c:v>
                </c:pt>
                <c:pt idx="432">
                  <c:v>1.5777890000000004E-3</c:v>
                </c:pt>
                <c:pt idx="433">
                  <c:v>1.3100310000000001E-3</c:v>
                </c:pt>
                <c:pt idx="434">
                  <c:v>1.2592250000000001E-3</c:v>
                </c:pt>
                <c:pt idx="435">
                  <c:v>1.511879E-3</c:v>
                </c:pt>
                <c:pt idx="436">
                  <c:v>1.9457850000000009E-3</c:v>
                </c:pt>
                <c:pt idx="437">
                  <c:v>2.2945580000000008E-3</c:v>
                </c:pt>
                <c:pt idx="438">
                  <c:v>2.4030340000000018E-3</c:v>
                </c:pt>
                <c:pt idx="439">
                  <c:v>2.2382600000000002E-3</c:v>
                </c:pt>
                <c:pt idx="440">
                  <c:v>1.9485310000000005E-3</c:v>
                </c:pt>
                <c:pt idx="441">
                  <c:v>1.7562949999999999E-3</c:v>
                </c:pt>
                <c:pt idx="442">
                  <c:v>1.7233400000000001E-3</c:v>
                </c:pt>
                <c:pt idx="443">
                  <c:v>1.757668E-3</c:v>
                </c:pt>
                <c:pt idx="444">
                  <c:v>1.7741450000000008E-3</c:v>
                </c:pt>
                <c:pt idx="445">
                  <c:v>1.6588030000000008E-3</c:v>
                </c:pt>
                <c:pt idx="446">
                  <c:v>1.3869250000000004E-3</c:v>
                </c:pt>
                <c:pt idx="447">
                  <c:v>1.1232860000000005E-3</c:v>
                </c:pt>
                <c:pt idx="448">
                  <c:v>1.0134370000000001E-3</c:v>
                </c:pt>
                <c:pt idx="449">
                  <c:v>1.1438830000000005E-3</c:v>
                </c:pt>
                <c:pt idx="450">
                  <c:v>1.3828060000000005E-3</c:v>
                </c:pt>
                <c:pt idx="451">
                  <c:v>1.4802980000000001E-3</c:v>
                </c:pt>
                <c:pt idx="452">
                  <c:v>1.3484780000000008E-3</c:v>
                </c:pt>
                <c:pt idx="453">
                  <c:v>1.0546300000000004E-3</c:v>
                </c:pt>
                <c:pt idx="454">
                  <c:v>8.0060310000000035E-4</c:v>
                </c:pt>
                <c:pt idx="455">
                  <c:v>8.3218490000000044E-4</c:v>
                </c:pt>
                <c:pt idx="456">
                  <c:v>1.1123010000000004E-3</c:v>
                </c:pt>
                <c:pt idx="457">
                  <c:v>1.426746E-3</c:v>
                </c:pt>
                <c:pt idx="458">
                  <c:v>1.6945040000000005E-3</c:v>
                </c:pt>
                <c:pt idx="459">
                  <c:v>1.8345620000000005E-3</c:v>
                </c:pt>
                <c:pt idx="460">
                  <c:v>1.7727720000000004E-3</c:v>
                </c:pt>
                <c:pt idx="461">
                  <c:v>1.5970130000000004E-3</c:v>
                </c:pt>
                <c:pt idx="462">
                  <c:v>1.3855520000000008E-3</c:v>
                </c:pt>
                <c:pt idx="463">
                  <c:v>1.1782110000000008E-3</c:v>
                </c:pt>
                <c:pt idx="464">
                  <c:v>1.0958239999999998E-3</c:v>
                </c:pt>
                <c:pt idx="465">
                  <c:v>1.2015540000000001E-3</c:v>
                </c:pt>
                <c:pt idx="466">
                  <c:v>1.3814330000000001E-3</c:v>
                </c:pt>
                <c:pt idx="467">
                  <c:v>1.4857900000000001E-3</c:v>
                </c:pt>
                <c:pt idx="468">
                  <c:v>1.4926560000000004E-3</c:v>
                </c:pt>
                <c:pt idx="469">
                  <c:v>1.4143880000000001E-3</c:v>
                </c:pt>
                <c:pt idx="470">
                  <c:v>1.3374930000000001E-3</c:v>
                </c:pt>
                <c:pt idx="471">
                  <c:v>1.3882980000000005E-3</c:v>
                </c:pt>
                <c:pt idx="472">
                  <c:v>1.5448340000000001E-3</c:v>
                </c:pt>
                <c:pt idx="473">
                  <c:v>1.6272210000000001E-3</c:v>
                </c:pt>
                <c:pt idx="474">
                  <c:v>1.5365950000000004E-3</c:v>
                </c:pt>
                <c:pt idx="475">
                  <c:v>1.3457320000000001E-3</c:v>
                </c:pt>
                <c:pt idx="476">
                  <c:v>1.1260330000000005E-3</c:v>
                </c:pt>
                <c:pt idx="477">
                  <c:v>1.007944E-3</c:v>
                </c:pt>
                <c:pt idx="478">
                  <c:v>1.0779730000000001E-3</c:v>
                </c:pt>
                <c:pt idx="479">
                  <c:v>1.1946890000000005E-3</c:v>
                </c:pt>
                <c:pt idx="480">
                  <c:v>1.1988080000000004E-3</c:v>
                </c:pt>
                <c:pt idx="481">
                  <c:v>1.0999430000000001E-3</c:v>
                </c:pt>
                <c:pt idx="482">
                  <c:v>9.2967640000000029E-4</c:v>
                </c:pt>
                <c:pt idx="483">
                  <c:v>7.3881270000000028E-4</c:v>
                </c:pt>
                <c:pt idx="484">
                  <c:v>6.8663420000000049E-4</c:v>
                </c:pt>
                <c:pt idx="485">
                  <c:v>8.4042360000000061E-4</c:v>
                </c:pt>
                <c:pt idx="486">
                  <c:v>1.0779730000000001E-3</c:v>
                </c:pt>
                <c:pt idx="487">
                  <c:v>1.3168960000000001E-3</c:v>
                </c:pt>
                <c:pt idx="488">
                  <c:v>1.4706860000000001E-3</c:v>
                </c:pt>
                <c:pt idx="489">
                  <c:v>1.4308649999999999E-3</c:v>
                </c:pt>
                <c:pt idx="490">
                  <c:v>1.2468670000000005E-3</c:v>
                </c:pt>
                <c:pt idx="491">
                  <c:v>1.0628689999999999E-3</c:v>
                </c:pt>
                <c:pt idx="492">
                  <c:v>9.3654200000000093E-4</c:v>
                </c:pt>
                <c:pt idx="493">
                  <c:v>9.1869150000000051E-4</c:v>
                </c:pt>
                <c:pt idx="494">
                  <c:v>1.0367799999999999E-3</c:v>
                </c:pt>
                <c:pt idx="495">
                  <c:v>1.1946890000000005E-3</c:v>
                </c:pt>
                <c:pt idx="496">
                  <c:v>1.3127770000000004E-3</c:v>
                </c:pt>
                <c:pt idx="497">
                  <c:v>1.3402390000000004E-3</c:v>
                </c:pt>
                <c:pt idx="498">
                  <c:v>1.2482400000000005E-3</c:v>
                </c:pt>
                <c:pt idx="499">
                  <c:v>1.084839E-3</c:v>
                </c:pt>
                <c:pt idx="500">
                  <c:v>8.7887100000000004E-4</c:v>
                </c:pt>
                <c:pt idx="501">
                  <c:v>6.5642550000000004E-4</c:v>
                </c:pt>
                <c:pt idx="502">
                  <c:v>4.6830810000000016E-4</c:v>
                </c:pt>
                <c:pt idx="503">
                  <c:v>3.5983160000000011E-4</c:v>
                </c:pt>
                <c:pt idx="504">
                  <c:v>4.0102520000000023E-4</c:v>
                </c:pt>
                <c:pt idx="505">
                  <c:v>5.9188890000000025E-4</c:v>
                </c:pt>
                <c:pt idx="506">
                  <c:v>8.9397530000000051E-4</c:v>
                </c:pt>
                <c:pt idx="507">
                  <c:v>1.1521220000000004E-3</c:v>
                </c:pt>
                <c:pt idx="508">
                  <c:v>1.2496130000000001E-3</c:v>
                </c:pt>
                <c:pt idx="509">
                  <c:v>1.1768380000000001E-3</c:v>
                </c:pt>
                <c:pt idx="510">
                  <c:v>9.489001000000006E-4</c:v>
                </c:pt>
                <c:pt idx="511">
                  <c:v>7.0860410000000041E-4</c:v>
                </c:pt>
                <c:pt idx="512">
                  <c:v>6.2621690000000028E-4</c:v>
                </c:pt>
                <c:pt idx="513">
                  <c:v>7.4705150000000037E-4</c:v>
                </c:pt>
                <c:pt idx="514">
                  <c:v>1.007944E-3</c:v>
                </c:pt>
                <c:pt idx="515">
                  <c:v>1.2976730000000001E-3</c:v>
                </c:pt>
                <c:pt idx="516">
                  <c:v>1.4308649999999999E-3</c:v>
                </c:pt>
                <c:pt idx="517">
                  <c:v>1.3347470000000005E-3</c:v>
                </c:pt>
                <c:pt idx="518">
                  <c:v>1.0683620000000004E-3</c:v>
                </c:pt>
                <c:pt idx="519">
                  <c:v>7.1958910000000022E-4</c:v>
                </c:pt>
                <c:pt idx="520">
                  <c:v>5.0812860000000036E-4</c:v>
                </c:pt>
                <c:pt idx="521">
                  <c:v>4.6418870000000017E-4</c:v>
                </c:pt>
                <c:pt idx="522">
                  <c:v>5.3696410000000049E-4</c:v>
                </c:pt>
                <c:pt idx="523">
                  <c:v>6.989923000000006E-4</c:v>
                </c:pt>
                <c:pt idx="524">
                  <c:v>7.8549879999999998E-4</c:v>
                </c:pt>
                <c:pt idx="525">
                  <c:v>7.9648380000000023E-4</c:v>
                </c:pt>
                <c:pt idx="526">
                  <c:v>8.8985590000000047E-4</c:v>
                </c:pt>
                <c:pt idx="527">
                  <c:v>1.0834659999999999E-3</c:v>
                </c:pt>
                <c:pt idx="528">
                  <c:v>1.3690750000000004E-3</c:v>
                </c:pt>
                <c:pt idx="529">
                  <c:v>1.7755180000000005E-3</c:v>
                </c:pt>
                <c:pt idx="530">
                  <c:v>2.180589000000001E-3</c:v>
                </c:pt>
                <c:pt idx="531">
                  <c:v>2.4964060000000001E-3</c:v>
                </c:pt>
                <c:pt idx="532">
                  <c:v>2.803985000000001E-3</c:v>
                </c:pt>
                <c:pt idx="533">
                  <c:v>3.0868479999999997E-3</c:v>
                </c:pt>
                <c:pt idx="534">
                  <c:v>3.3463680000000002E-3</c:v>
                </c:pt>
                <c:pt idx="535">
                  <c:v>3.6498270000000018E-3</c:v>
                </c:pt>
                <c:pt idx="536">
                  <c:v>4.0384200000000018E-3</c:v>
                </c:pt>
                <c:pt idx="537">
                  <c:v>4.5121459999999981E-3</c:v>
                </c:pt>
                <c:pt idx="538">
                  <c:v>5.066887E-3</c:v>
                </c:pt>
                <c:pt idx="539">
                  <c:v>5.6408509999999997E-3</c:v>
                </c:pt>
                <c:pt idx="540">
                  <c:v>6.1406670000000024E-3</c:v>
                </c:pt>
                <c:pt idx="541">
                  <c:v>6.5484829999999999E-3</c:v>
                </c:pt>
                <c:pt idx="542">
                  <c:v>7.0125980000000018E-3</c:v>
                </c:pt>
                <c:pt idx="543">
                  <c:v>7.7005310000000018E-3</c:v>
                </c:pt>
                <c:pt idx="544">
                  <c:v>8.5587310000000034E-3</c:v>
                </c:pt>
                <c:pt idx="545">
                  <c:v>9.547377000000001E-3</c:v>
                </c:pt>
                <c:pt idx="546">
                  <c:v>1.054426E-2</c:v>
                </c:pt>
                <c:pt idx="547">
                  <c:v>1.1375000000000001E-2</c:v>
                </c:pt>
                <c:pt idx="548">
                  <c:v>1.213845E-2</c:v>
                </c:pt>
                <c:pt idx="549">
                  <c:v>1.2944480000000001E-2</c:v>
                </c:pt>
                <c:pt idx="550">
                  <c:v>1.3745010000000004E-2</c:v>
                </c:pt>
                <c:pt idx="551">
                  <c:v>1.4618309999999999E-2</c:v>
                </c:pt>
                <c:pt idx="552">
                  <c:v>1.5687969999999999E-2</c:v>
                </c:pt>
                <c:pt idx="553">
                  <c:v>1.6914170000000006E-2</c:v>
                </c:pt>
                <c:pt idx="554">
                  <c:v>1.8317490000000002E-2</c:v>
                </c:pt>
                <c:pt idx="555">
                  <c:v>1.9856760000000001E-2</c:v>
                </c:pt>
                <c:pt idx="556">
                  <c:v>2.1260089999999992E-2</c:v>
                </c:pt>
                <c:pt idx="557">
                  <c:v>2.2373690000000009E-2</c:v>
                </c:pt>
                <c:pt idx="558">
                  <c:v>2.3275830000000008E-2</c:v>
                </c:pt>
                <c:pt idx="559">
                  <c:v>2.4149139999999999E-2</c:v>
                </c:pt>
                <c:pt idx="560">
                  <c:v>2.5151509999999998E-2</c:v>
                </c:pt>
                <c:pt idx="561">
                  <c:v>2.6406539999999999E-2</c:v>
                </c:pt>
                <c:pt idx="562">
                  <c:v>2.7896380000000009E-2</c:v>
                </c:pt>
                <c:pt idx="563">
                  <c:v>2.9465860000000007E-2</c:v>
                </c:pt>
                <c:pt idx="564">
                  <c:v>3.1036700000000011E-2</c:v>
                </c:pt>
                <c:pt idx="565">
                  <c:v>3.2570479999999999E-2</c:v>
                </c:pt>
                <c:pt idx="566">
                  <c:v>3.3954579999999998E-2</c:v>
                </c:pt>
                <c:pt idx="567">
                  <c:v>3.508878E-2</c:v>
                </c:pt>
                <c:pt idx="568">
                  <c:v>3.6143340000000017E-2</c:v>
                </c:pt>
                <c:pt idx="569">
                  <c:v>3.7296759999999998E-2</c:v>
                </c:pt>
                <c:pt idx="570">
                  <c:v>3.8538059999999999E-2</c:v>
                </c:pt>
                <c:pt idx="571">
                  <c:v>3.9821929999999998E-2</c:v>
                </c:pt>
                <c:pt idx="572">
                  <c:v>4.0956119999999999E-2</c:v>
                </c:pt>
                <c:pt idx="573">
                  <c:v>4.1833549999999983E-2</c:v>
                </c:pt>
                <c:pt idx="574">
                  <c:v>4.274393000000002E-2</c:v>
                </c:pt>
                <c:pt idx="575">
                  <c:v>4.3923440000000001E-2</c:v>
                </c:pt>
                <c:pt idx="576">
                  <c:v>4.5225149999999964E-2</c:v>
                </c:pt>
                <c:pt idx="577">
                  <c:v>4.6418389999999997E-2</c:v>
                </c:pt>
                <c:pt idx="578">
                  <c:v>4.7261490000000017E-2</c:v>
                </c:pt>
                <c:pt idx="579">
                  <c:v>4.7692650000000024E-2</c:v>
                </c:pt>
                <c:pt idx="580">
                  <c:v>4.8096350000000003E-2</c:v>
                </c:pt>
                <c:pt idx="581">
                  <c:v>4.8859799999999995E-2</c:v>
                </c:pt>
                <c:pt idx="582">
                  <c:v>4.9950059999999998E-2</c:v>
                </c:pt>
                <c:pt idx="583">
                  <c:v>5.1159779999999988E-2</c:v>
                </c:pt>
                <c:pt idx="584">
                  <c:v>5.2081139999999998E-2</c:v>
                </c:pt>
                <c:pt idx="585">
                  <c:v>5.2504059999999998E-2</c:v>
                </c:pt>
                <c:pt idx="586">
                  <c:v>5.2565849999999983E-2</c:v>
                </c:pt>
                <c:pt idx="587">
                  <c:v>5.2633140000000002E-2</c:v>
                </c:pt>
                <c:pt idx="588">
                  <c:v>5.3036830000000021E-2</c:v>
                </c:pt>
                <c:pt idx="589">
                  <c:v>5.3840109999999983E-2</c:v>
                </c:pt>
                <c:pt idx="590">
                  <c:v>5.4793050000000031E-2</c:v>
                </c:pt>
                <c:pt idx="591">
                  <c:v>5.5571610000000014E-2</c:v>
                </c:pt>
                <c:pt idx="592">
                  <c:v>5.6061819999999984E-2</c:v>
                </c:pt>
                <c:pt idx="593">
                  <c:v>5.6247189999999989E-2</c:v>
                </c:pt>
                <c:pt idx="594">
                  <c:v>5.6406470000000021E-2</c:v>
                </c:pt>
                <c:pt idx="595">
                  <c:v>5.6757990000000022E-2</c:v>
                </c:pt>
                <c:pt idx="596">
                  <c:v>5.7211119999999997E-2</c:v>
                </c:pt>
                <c:pt idx="597">
                  <c:v>5.7579109999999989E-2</c:v>
                </c:pt>
                <c:pt idx="598">
                  <c:v>5.7745260000000014E-2</c:v>
                </c:pt>
                <c:pt idx="599">
                  <c:v>5.7668369999999997E-2</c:v>
                </c:pt>
                <c:pt idx="600">
                  <c:v>5.7476130000000021E-2</c:v>
                </c:pt>
                <c:pt idx="601">
                  <c:v>5.7351180000000015E-2</c:v>
                </c:pt>
                <c:pt idx="602">
                  <c:v>5.7257799999999998E-2</c:v>
                </c:pt>
                <c:pt idx="603">
                  <c:v>5.7124609999999999E-2</c:v>
                </c:pt>
                <c:pt idx="604">
                  <c:v>5.6944729999999985E-2</c:v>
                </c:pt>
                <c:pt idx="605">
                  <c:v>5.6808789999999998E-2</c:v>
                </c:pt>
                <c:pt idx="606">
                  <c:v>5.6803300000000001E-2</c:v>
                </c:pt>
                <c:pt idx="607">
                  <c:v>5.6796440000000024E-2</c:v>
                </c:pt>
                <c:pt idx="608">
                  <c:v>5.6568500000000001E-2</c:v>
                </c:pt>
                <c:pt idx="609">
                  <c:v>5.5994530000000022E-2</c:v>
                </c:pt>
                <c:pt idx="610">
                  <c:v>5.5118480000000011E-2</c:v>
                </c:pt>
                <c:pt idx="611">
                  <c:v>5.4269890000000001E-2</c:v>
                </c:pt>
                <c:pt idx="612">
                  <c:v>5.371790000000002E-2</c:v>
                </c:pt>
                <c:pt idx="613">
                  <c:v>5.3344410000000016E-2</c:v>
                </c:pt>
                <c:pt idx="614">
                  <c:v>5.2914630000000025E-2</c:v>
                </c:pt>
                <c:pt idx="615">
                  <c:v>5.2207469999999999E-2</c:v>
                </c:pt>
                <c:pt idx="616">
                  <c:v>5.1128199999999978E-2</c:v>
                </c:pt>
                <c:pt idx="617">
                  <c:v>4.9959669999999998E-2</c:v>
                </c:pt>
                <c:pt idx="618">
                  <c:v>4.8943559999999983E-2</c:v>
                </c:pt>
                <c:pt idx="619">
                  <c:v>4.8122440000000002E-2</c:v>
                </c:pt>
                <c:pt idx="620">
                  <c:v>4.7434500000000004E-2</c:v>
                </c:pt>
                <c:pt idx="621">
                  <c:v>4.6669679999999984E-2</c:v>
                </c:pt>
                <c:pt idx="622">
                  <c:v>4.5674159999999964E-2</c:v>
                </c:pt>
                <c:pt idx="623">
                  <c:v>4.4519370000000003E-2</c:v>
                </c:pt>
                <c:pt idx="624">
                  <c:v>4.3360460000000017E-2</c:v>
                </c:pt>
                <c:pt idx="625">
                  <c:v>4.2275689999999998E-2</c:v>
                </c:pt>
                <c:pt idx="626">
                  <c:v>4.1280179999999979E-2</c:v>
                </c:pt>
                <c:pt idx="627">
                  <c:v>4.0232490000000024E-2</c:v>
                </c:pt>
                <c:pt idx="628">
                  <c:v>3.9102409999999997E-2</c:v>
                </c:pt>
                <c:pt idx="629">
                  <c:v>3.7965470000000001E-2</c:v>
                </c:pt>
                <c:pt idx="630">
                  <c:v>3.6861480000000002E-2</c:v>
                </c:pt>
                <c:pt idx="631">
                  <c:v>3.5806920000000006E-2</c:v>
                </c:pt>
                <c:pt idx="632">
                  <c:v>3.4698819999999998E-2</c:v>
                </c:pt>
                <c:pt idx="633">
                  <c:v>3.3480860000000001E-2</c:v>
                </c:pt>
                <c:pt idx="634">
                  <c:v>3.2324690000000003E-2</c:v>
                </c:pt>
                <c:pt idx="635">
                  <c:v>3.1305840000000015E-2</c:v>
                </c:pt>
                <c:pt idx="636">
                  <c:v>3.0306210000000007E-2</c:v>
                </c:pt>
                <c:pt idx="637">
                  <c:v>2.9259890000000007E-2</c:v>
                </c:pt>
                <c:pt idx="638">
                  <c:v>2.8052919999999999E-2</c:v>
                </c:pt>
                <c:pt idx="639">
                  <c:v>2.6778659999999992E-2</c:v>
                </c:pt>
                <c:pt idx="640">
                  <c:v>2.5768039999999992E-2</c:v>
                </c:pt>
                <c:pt idx="641">
                  <c:v>2.4992230000000001E-2</c:v>
                </c:pt>
                <c:pt idx="642">
                  <c:v>2.417385E-2</c:v>
                </c:pt>
                <c:pt idx="643">
                  <c:v>2.3238760000000001E-2</c:v>
                </c:pt>
                <c:pt idx="644">
                  <c:v>2.2071600000000018E-2</c:v>
                </c:pt>
                <c:pt idx="645">
                  <c:v>2.0765769999999992E-2</c:v>
                </c:pt>
                <c:pt idx="646">
                  <c:v>1.9683750000000007E-2</c:v>
                </c:pt>
                <c:pt idx="647">
                  <c:v>1.8843400000000007E-2</c:v>
                </c:pt>
                <c:pt idx="648">
                  <c:v>1.8073080000000002E-2</c:v>
                </c:pt>
                <c:pt idx="649">
                  <c:v>1.7390639999999999E-2</c:v>
                </c:pt>
                <c:pt idx="650">
                  <c:v>1.6710940000000001E-2</c:v>
                </c:pt>
                <c:pt idx="651">
                  <c:v>1.6029880000000003E-2</c:v>
                </c:pt>
                <c:pt idx="652">
                  <c:v>1.5472389999999999E-2</c:v>
                </c:pt>
                <c:pt idx="653">
                  <c:v>1.4936870000000001E-2</c:v>
                </c:pt>
                <c:pt idx="654">
                  <c:v>1.4292880000000001E-2</c:v>
                </c:pt>
                <c:pt idx="655">
                  <c:v>1.3576110000000001E-2</c:v>
                </c:pt>
                <c:pt idx="656">
                  <c:v>1.2822270000000004E-2</c:v>
                </c:pt>
                <c:pt idx="657">
                  <c:v>1.2181020000000001E-2</c:v>
                </c:pt>
                <c:pt idx="658">
                  <c:v>1.1777320000000001E-2</c:v>
                </c:pt>
                <c:pt idx="659">
                  <c:v>1.1467000000000001E-2</c:v>
                </c:pt>
                <c:pt idx="660">
                  <c:v>1.1137450000000004E-2</c:v>
                </c:pt>
                <c:pt idx="661">
                  <c:v>1.076533E-2</c:v>
                </c:pt>
                <c:pt idx="662">
                  <c:v>1.0260030000000003E-2</c:v>
                </c:pt>
                <c:pt idx="663">
                  <c:v>9.6242719999999997E-3</c:v>
                </c:pt>
                <c:pt idx="664">
                  <c:v>8.9624280000000084E-3</c:v>
                </c:pt>
                <c:pt idx="665">
                  <c:v>8.4173000000000008E-3</c:v>
                </c:pt>
                <c:pt idx="666">
                  <c:v>8.0575420000000043E-3</c:v>
                </c:pt>
                <c:pt idx="667">
                  <c:v>7.9243500000000001E-3</c:v>
                </c:pt>
                <c:pt idx="668">
                  <c:v>7.8790370000000037E-3</c:v>
                </c:pt>
                <c:pt idx="669">
                  <c:v>7.5838160000000019E-3</c:v>
                </c:pt>
                <c:pt idx="670">
                  <c:v>7.0071049999999996E-3</c:v>
                </c:pt>
                <c:pt idx="671">
                  <c:v>6.3466349999999998E-3</c:v>
                </c:pt>
                <c:pt idx="672">
                  <c:v>5.7932670000000039E-3</c:v>
                </c:pt>
                <c:pt idx="673">
                  <c:v>5.4664650000000019E-3</c:v>
                </c:pt>
                <c:pt idx="674">
                  <c:v>5.3497500000000021E-3</c:v>
                </c:pt>
                <c:pt idx="675">
                  <c:v>5.2632430000000025E-3</c:v>
                </c:pt>
                <c:pt idx="676">
                  <c:v>5.1451550000000002E-3</c:v>
                </c:pt>
                <c:pt idx="677">
                  <c:v>4.9790070000000032E-3</c:v>
                </c:pt>
                <c:pt idx="678">
                  <c:v>4.7332190000000038E-3</c:v>
                </c:pt>
                <c:pt idx="679">
                  <c:v>4.4407440000000017E-3</c:v>
                </c:pt>
                <c:pt idx="680">
                  <c:v>4.0631360000000002E-3</c:v>
                </c:pt>
                <c:pt idx="681">
                  <c:v>3.747319000000002E-3</c:v>
                </c:pt>
                <c:pt idx="682">
                  <c:v>3.6717970000000018E-3</c:v>
                </c:pt>
                <c:pt idx="683">
                  <c:v>3.7445720000000016E-3</c:v>
                </c:pt>
                <c:pt idx="684">
                  <c:v>3.8763920000000002E-3</c:v>
                </c:pt>
                <c:pt idx="685">
                  <c:v>3.8983620000000007E-3</c:v>
                </c:pt>
                <c:pt idx="686">
                  <c:v>3.644335000000002E-3</c:v>
                </c:pt>
                <c:pt idx="687">
                  <c:v>3.2735920000000018E-3</c:v>
                </c:pt>
                <c:pt idx="688">
                  <c:v>2.9962220000000002E-3</c:v>
                </c:pt>
                <c:pt idx="689">
                  <c:v>2.872641E-3</c:v>
                </c:pt>
                <c:pt idx="690">
                  <c:v>2.9124619999999998E-3</c:v>
                </c:pt>
                <c:pt idx="691">
                  <c:v>3.003088000000001E-3</c:v>
                </c:pt>
                <c:pt idx="692">
                  <c:v>2.959148E-3</c:v>
                </c:pt>
                <c:pt idx="693">
                  <c:v>2.8273280000000009E-3</c:v>
                </c:pt>
                <c:pt idx="694">
                  <c:v>2.6543150000000008E-3</c:v>
                </c:pt>
                <c:pt idx="695">
                  <c:v>2.441482E-3</c:v>
                </c:pt>
                <c:pt idx="696">
                  <c:v>2.3124079999999989E-3</c:v>
                </c:pt>
                <c:pt idx="697">
                  <c:v>2.273961000000001E-3</c:v>
                </c:pt>
                <c:pt idx="698">
                  <c:v>2.2547370000000019E-3</c:v>
                </c:pt>
                <c:pt idx="699">
                  <c:v>2.3110349999999999E-3</c:v>
                </c:pt>
                <c:pt idx="700">
                  <c:v>2.3810640000000009E-3</c:v>
                </c:pt>
                <c:pt idx="701">
                  <c:v>2.2918109999999999E-3</c:v>
                </c:pt>
                <c:pt idx="702">
                  <c:v>2.1270370000000018E-3</c:v>
                </c:pt>
                <c:pt idx="703">
                  <c:v>1.9196960000000005E-3</c:v>
                </c:pt>
                <c:pt idx="704">
                  <c:v>1.6354600000000005E-3</c:v>
                </c:pt>
                <c:pt idx="705">
                  <c:v>1.4198800000000001E-3</c:v>
                </c:pt>
                <c:pt idx="706">
                  <c:v>1.333374E-3</c:v>
                </c:pt>
                <c:pt idx="707">
                  <c:v>1.3388660000000004E-3</c:v>
                </c:pt>
                <c:pt idx="708">
                  <c:v>1.5159989999999999E-3</c:v>
                </c:pt>
                <c:pt idx="709">
                  <c:v>1.826324E-3</c:v>
                </c:pt>
                <c:pt idx="710">
                  <c:v>2.0364110000000001E-3</c:v>
                </c:pt>
                <c:pt idx="711">
                  <c:v>2.0405300000000018E-3</c:v>
                </c:pt>
                <c:pt idx="712">
                  <c:v>1.8908600000000005E-3</c:v>
                </c:pt>
                <c:pt idx="713">
                  <c:v>1.7343250000000001E-3</c:v>
                </c:pt>
                <c:pt idx="714">
                  <c:v>1.6958770000000004E-3</c:v>
                </c:pt>
                <c:pt idx="715">
                  <c:v>1.8276970000000005E-3</c:v>
                </c:pt>
                <c:pt idx="716">
                  <c:v>1.9430390000000008E-3</c:v>
                </c:pt>
                <c:pt idx="717">
                  <c:v>1.8757560000000006E-3</c:v>
                </c:pt>
                <c:pt idx="718">
                  <c:v>1.7109820000000004E-3</c:v>
                </c:pt>
                <c:pt idx="719">
                  <c:v>1.5681770000000009E-3</c:v>
                </c:pt>
                <c:pt idx="720">
                  <c:v>1.4981480000000008E-3</c:v>
                </c:pt>
                <c:pt idx="721">
                  <c:v>1.4926560000000004E-3</c:v>
                </c:pt>
                <c:pt idx="722">
                  <c:v>1.5530730000000001E-3</c:v>
                </c:pt>
                <c:pt idx="723">
                  <c:v>1.6780270000000003E-3</c:v>
                </c:pt>
                <c:pt idx="724">
                  <c:v>1.9183230000000009E-3</c:v>
                </c:pt>
                <c:pt idx="725">
                  <c:v>2.1888270000000017E-3</c:v>
                </c:pt>
                <c:pt idx="726">
                  <c:v>2.3343779999999998E-3</c:v>
                </c:pt>
                <c:pt idx="727">
                  <c:v>2.2382600000000002E-3</c:v>
                </c:pt>
                <c:pt idx="728">
                  <c:v>1.9773670000000007E-3</c:v>
                </c:pt>
                <c:pt idx="729">
                  <c:v>1.835936E-3</c:v>
                </c:pt>
                <c:pt idx="730">
                  <c:v>1.9650090000000011E-3</c:v>
                </c:pt>
                <c:pt idx="731">
                  <c:v>2.280826000000001E-3</c:v>
                </c:pt>
                <c:pt idx="732">
                  <c:v>2.5787930000000007E-3</c:v>
                </c:pt>
                <c:pt idx="733">
                  <c:v>2.633718000000001E-3</c:v>
                </c:pt>
                <c:pt idx="734">
                  <c:v>2.3384980000000001E-3</c:v>
                </c:pt>
                <c:pt idx="735">
                  <c:v>1.9389200000000004E-3</c:v>
                </c:pt>
                <c:pt idx="736">
                  <c:v>1.6450720000000009E-3</c:v>
                </c:pt>
                <c:pt idx="737">
                  <c:v>1.489909E-3</c:v>
                </c:pt>
                <c:pt idx="738">
                  <c:v>1.4528350000000004E-3</c:v>
                </c:pt>
                <c:pt idx="739">
                  <c:v>1.433611E-3</c:v>
                </c:pt>
                <c:pt idx="740">
                  <c:v>1.3745670000000004E-3</c:v>
                </c:pt>
                <c:pt idx="741">
                  <c:v>1.3608360000000005E-3</c:v>
                </c:pt>
                <c:pt idx="742">
                  <c:v>1.4185070000000005E-3</c:v>
                </c:pt>
                <c:pt idx="743">
                  <c:v>1.4006570000000005E-3</c:v>
                </c:pt>
                <c:pt idx="744">
                  <c:v>1.2496130000000001E-3</c:v>
                </c:pt>
                <c:pt idx="745">
                  <c:v>1.0779730000000001E-3</c:v>
                </c:pt>
                <c:pt idx="746">
                  <c:v>1.0807200000000001E-3</c:v>
                </c:pt>
                <c:pt idx="747">
                  <c:v>1.2908069999999999E-3</c:v>
                </c:pt>
                <c:pt idx="748">
                  <c:v>1.5722970000000005E-3</c:v>
                </c:pt>
                <c:pt idx="749">
                  <c:v>1.6478180000000005E-3</c:v>
                </c:pt>
                <c:pt idx="750">
                  <c:v>1.3608360000000005E-3</c:v>
                </c:pt>
                <c:pt idx="751">
                  <c:v>9.6949690000000023E-4</c:v>
                </c:pt>
                <c:pt idx="752">
                  <c:v>7.6215579999999998E-4</c:v>
                </c:pt>
                <c:pt idx="753">
                  <c:v>7.7863320000000043E-4</c:v>
                </c:pt>
                <c:pt idx="754">
                  <c:v>9.3516890000000074E-4</c:v>
                </c:pt>
                <c:pt idx="755">
                  <c:v>1.1328980000000005E-3</c:v>
                </c:pt>
                <c:pt idx="756">
                  <c:v>1.3004190000000001E-3</c:v>
                </c:pt>
                <c:pt idx="757">
                  <c:v>1.4528350000000004E-3</c:v>
                </c:pt>
                <c:pt idx="758">
                  <c:v>1.5613120000000005E-3</c:v>
                </c:pt>
                <c:pt idx="759">
                  <c:v>1.4885360000000004E-3</c:v>
                </c:pt>
                <c:pt idx="760">
                  <c:v>1.1782110000000008E-3</c:v>
                </c:pt>
                <c:pt idx="761">
                  <c:v>8.3630430000000081E-4</c:v>
                </c:pt>
                <c:pt idx="762">
                  <c:v>7.6078270000000023E-4</c:v>
                </c:pt>
                <c:pt idx="763">
                  <c:v>9.6263130000000003E-4</c:v>
                </c:pt>
                <c:pt idx="764">
                  <c:v>1.2605980000000001E-3</c:v>
                </c:pt>
                <c:pt idx="765">
                  <c:v>1.4404770000000003E-3</c:v>
                </c:pt>
                <c:pt idx="766">
                  <c:v>1.3210160000000004E-3</c:v>
                </c:pt>
                <c:pt idx="767">
                  <c:v>1.0024520000000005E-3</c:v>
                </c:pt>
                <c:pt idx="768">
                  <c:v>7.6764830000000033E-4</c:v>
                </c:pt>
                <c:pt idx="769">
                  <c:v>7.0036540000000024E-4</c:v>
                </c:pt>
                <c:pt idx="770">
                  <c:v>7.6627510000000021E-4</c:v>
                </c:pt>
                <c:pt idx="771">
                  <c:v>8.9260220000000033E-4</c:v>
                </c:pt>
                <c:pt idx="772">
                  <c:v>9.5851190000000063E-4</c:v>
                </c:pt>
                <c:pt idx="773">
                  <c:v>8.7063229999999998E-4</c:v>
                </c:pt>
                <c:pt idx="774">
                  <c:v>5.7403830000000023E-4</c:v>
                </c:pt>
                <c:pt idx="775">
                  <c:v>2.3075830000000012E-4</c:v>
                </c:pt>
                <c:pt idx="776">
                  <c:v>1.4473120000000009E-6</c:v>
                </c:pt>
                <c:pt idx="777">
                  <c:v>-1.9149490000000013E-5</c:v>
                </c:pt>
                <c:pt idx="778">
                  <c:v>2.5135510000000018E-4</c:v>
                </c:pt>
                <c:pt idx="779">
                  <c:v>5.7266520000000048E-4</c:v>
                </c:pt>
                <c:pt idx="780">
                  <c:v>6.3994810000000024E-4</c:v>
                </c:pt>
                <c:pt idx="781">
                  <c:v>5.0126300000000016E-4</c:v>
                </c:pt>
                <c:pt idx="782">
                  <c:v>2.389971000000001E-4</c:v>
                </c:pt>
                <c:pt idx="783">
                  <c:v>-3.0134450000000008E-5</c:v>
                </c:pt>
                <c:pt idx="784">
                  <c:v>-6.4462450000000052E-5</c:v>
                </c:pt>
                <c:pt idx="785">
                  <c:v>4.6760270000000025E-5</c:v>
                </c:pt>
                <c:pt idx="786">
                  <c:v>1.6210230000000006E-4</c:v>
                </c:pt>
                <c:pt idx="787">
                  <c:v>2.9392189999999998E-4</c:v>
                </c:pt>
                <c:pt idx="788">
                  <c:v>2.8705629999999999E-4</c:v>
                </c:pt>
                <c:pt idx="789">
                  <c:v>1.5935610000000004E-4</c:v>
                </c:pt>
                <c:pt idx="790">
                  <c:v>7.4192030000000076E-8</c:v>
                </c:pt>
                <c:pt idx="791">
                  <c:v>-2.3335620000000006E-4</c:v>
                </c:pt>
                <c:pt idx="792">
                  <c:v>-4.4344360000000017E-4</c:v>
                </c:pt>
                <c:pt idx="793">
                  <c:v>-5.0111460000000019E-4</c:v>
                </c:pt>
                <c:pt idx="794">
                  <c:v>-4.5168230000000034E-4</c:v>
                </c:pt>
                <c:pt idx="795">
                  <c:v>-2.6493800000000015E-4</c:v>
                </c:pt>
                <c:pt idx="796">
                  <c:v>1.6551630000000008E-5</c:v>
                </c:pt>
                <c:pt idx="797">
                  <c:v>1.6072920000000007E-4</c:v>
                </c:pt>
                <c:pt idx="798">
                  <c:v>5.637211000000003E-5</c:v>
                </c:pt>
                <c:pt idx="799">
                  <c:v>-2.6219170000000018E-4</c:v>
                </c:pt>
                <c:pt idx="800">
                  <c:v>-6.4391910000000032E-4</c:v>
                </c:pt>
                <c:pt idx="801">
                  <c:v>-8.5537960000000093E-4</c:v>
                </c:pt>
                <c:pt idx="802">
                  <c:v>-7.4827620000000059E-4</c:v>
                </c:pt>
                <c:pt idx="803">
                  <c:v>-4.0499620000000025E-4</c:v>
                </c:pt>
                <c:pt idx="804">
                  <c:v>-7.9566770000000057E-5</c:v>
                </c:pt>
                <c:pt idx="805">
                  <c:v>1.5178510000000005E-5</c:v>
                </c:pt>
                <c:pt idx="806">
                  <c:v>-1.1664100000000009E-4</c:v>
                </c:pt>
                <c:pt idx="807">
                  <c:v>-3.3908640000000014E-4</c:v>
                </c:pt>
                <c:pt idx="808">
                  <c:v>-5.2857700000000024E-4</c:v>
                </c:pt>
                <c:pt idx="809">
                  <c:v>-5.4368130000000028E-4</c:v>
                </c:pt>
                <c:pt idx="810">
                  <c:v>-3.7753380000000016E-4</c:v>
                </c:pt>
                <c:pt idx="811">
                  <c:v>-1.5646150000000008E-4</c:v>
                </c:pt>
                <c:pt idx="812">
                  <c:v>2.8909710000000013E-5</c:v>
                </c:pt>
                <c:pt idx="813">
                  <c:v>1.0305820000000006E-4</c:v>
                </c:pt>
                <c:pt idx="814">
                  <c:v>-1.5030130000000007E-5</c:v>
                </c:pt>
                <c:pt idx="815">
                  <c:v>-3.0750470000000002E-4</c:v>
                </c:pt>
                <c:pt idx="816">
                  <c:v>-6.4666530000000047E-4</c:v>
                </c:pt>
                <c:pt idx="817">
                  <c:v>-8.4576770000000044E-4</c:v>
                </c:pt>
                <c:pt idx="818">
                  <c:v>-8.5263330000000042E-4</c:v>
                </c:pt>
                <c:pt idx="819">
                  <c:v>-6.4666530000000047E-4</c:v>
                </c:pt>
                <c:pt idx="820">
                  <c:v>-3.2947460000000011E-4</c:v>
                </c:pt>
                <c:pt idx="821">
                  <c:v>-1.3449160000000005E-4</c:v>
                </c:pt>
                <c:pt idx="822">
                  <c:v>-1.3586470000000007E-4</c:v>
                </c:pt>
                <c:pt idx="823">
                  <c:v>-2.2649060000000016E-4</c:v>
                </c:pt>
                <c:pt idx="824">
                  <c:v>-2.6219170000000018E-4</c:v>
                </c:pt>
                <c:pt idx="825">
                  <c:v>-1.427303E-4</c:v>
                </c:pt>
                <c:pt idx="826">
                  <c:v>1.5798299999999999E-4</c:v>
                </c:pt>
                <c:pt idx="827">
                  <c:v>4.3672630000000023E-4</c:v>
                </c:pt>
                <c:pt idx="828">
                  <c:v>5.7815770000000028E-4</c:v>
                </c:pt>
                <c:pt idx="829">
                  <c:v>5.5069530000000024E-4</c:v>
                </c:pt>
                <c:pt idx="830">
                  <c:v>4.0926390000000019E-4</c:v>
                </c:pt>
                <c:pt idx="831">
                  <c:v>2.8293690000000011E-4</c:v>
                </c:pt>
                <c:pt idx="832">
                  <c:v>2.3625080000000005E-4</c:v>
                </c:pt>
                <c:pt idx="833">
                  <c:v>2.3487770000000011E-4</c:v>
                </c:pt>
                <c:pt idx="834">
                  <c:v>2.8568309999999999E-4</c:v>
                </c:pt>
                <c:pt idx="835">
                  <c:v>4.4633820000000018E-4</c:v>
                </c:pt>
                <c:pt idx="836">
                  <c:v>6.4132120000000032E-4</c:v>
                </c:pt>
                <c:pt idx="837">
                  <c:v>8.3630430000000081E-4</c:v>
                </c:pt>
                <c:pt idx="838">
                  <c:v>1.0051979999999999E-3</c:v>
                </c:pt>
                <c:pt idx="839">
                  <c:v>1.0683620000000004E-3</c:v>
                </c:pt>
                <c:pt idx="840">
                  <c:v>1.0312870000000005E-3</c:v>
                </c:pt>
                <c:pt idx="841">
                  <c:v>1.0875850000000005E-3</c:v>
                </c:pt>
                <c:pt idx="842">
                  <c:v>1.1988080000000004E-3</c:v>
                </c:pt>
                <c:pt idx="843">
                  <c:v>1.2070469999999999E-3</c:v>
                </c:pt>
                <c:pt idx="844">
                  <c:v>1.1411370000000004E-3</c:v>
                </c:pt>
                <c:pt idx="845">
                  <c:v>1.0024520000000005E-3</c:v>
                </c:pt>
                <c:pt idx="846">
                  <c:v>8.2119990000000019E-4</c:v>
                </c:pt>
                <c:pt idx="847">
                  <c:v>7.9785690000000041E-4</c:v>
                </c:pt>
                <c:pt idx="848">
                  <c:v>1.0065710000000004E-3</c:v>
                </c:pt>
                <c:pt idx="849">
                  <c:v>1.2386280000000001E-3</c:v>
                </c:pt>
                <c:pt idx="850">
                  <c:v>1.3965370000000009E-3</c:v>
                </c:pt>
                <c:pt idx="851">
                  <c:v>1.4706860000000001E-3</c:v>
                </c:pt>
                <c:pt idx="852">
                  <c:v>1.3869250000000004E-3</c:v>
                </c:pt>
                <c:pt idx="853">
                  <c:v>1.2152850000000004E-3</c:v>
                </c:pt>
                <c:pt idx="854">
                  <c:v>1.131525E-3</c:v>
                </c:pt>
                <c:pt idx="855">
                  <c:v>1.1658530000000001E-3</c:v>
                </c:pt>
                <c:pt idx="856">
                  <c:v>1.2811949999999999E-3</c:v>
                </c:pt>
                <c:pt idx="857">
                  <c:v>1.4720590000000004E-3</c:v>
                </c:pt>
                <c:pt idx="858">
                  <c:v>1.6217289999999999E-3</c:v>
                </c:pt>
                <c:pt idx="859">
                  <c:v>1.6629220000000005E-3</c:v>
                </c:pt>
                <c:pt idx="860">
                  <c:v>1.6574300000000005E-3</c:v>
                </c:pt>
                <c:pt idx="861">
                  <c:v>1.6134900000000004E-3</c:v>
                </c:pt>
                <c:pt idx="862">
                  <c:v>1.5613120000000005E-3</c:v>
                </c:pt>
                <c:pt idx="863">
                  <c:v>1.5063870000000005E-3</c:v>
                </c:pt>
                <c:pt idx="864">
                  <c:v>1.4775510000000001E-3</c:v>
                </c:pt>
                <c:pt idx="865">
                  <c:v>1.6272210000000001E-3</c:v>
                </c:pt>
                <c:pt idx="866">
                  <c:v>1.9499050000000005E-3</c:v>
                </c:pt>
                <c:pt idx="867">
                  <c:v>2.2753340000000017E-3</c:v>
                </c:pt>
                <c:pt idx="868">
                  <c:v>2.471689999999999E-3</c:v>
                </c:pt>
                <c:pt idx="869">
                  <c:v>2.3947950000000008E-3</c:v>
                </c:pt>
                <c:pt idx="870">
                  <c:v>2.1229180000000001E-3</c:v>
                </c:pt>
                <c:pt idx="871">
                  <c:v>1.9718740000000011E-3</c:v>
                </c:pt>
                <c:pt idx="872">
                  <c:v>2.0734850000000008E-3</c:v>
                </c:pt>
                <c:pt idx="873">
                  <c:v>2.3508559999999993E-3</c:v>
                </c:pt>
                <c:pt idx="874">
                  <c:v>2.6653000000000007E-3</c:v>
                </c:pt>
                <c:pt idx="875">
                  <c:v>2.787508000000001E-3</c:v>
                </c:pt>
                <c:pt idx="876">
                  <c:v>2.6680459999999999E-3</c:v>
                </c:pt>
                <c:pt idx="877">
                  <c:v>2.5417190000000009E-3</c:v>
                </c:pt>
                <c:pt idx="878">
                  <c:v>2.5444650000000001E-3</c:v>
                </c:pt>
                <c:pt idx="879">
                  <c:v>2.6611810000000012E-3</c:v>
                </c:pt>
                <c:pt idx="880">
                  <c:v>2.8602829999999999E-3</c:v>
                </c:pt>
                <c:pt idx="881">
                  <c:v>2.9975950000000009E-3</c:v>
                </c:pt>
                <c:pt idx="882">
                  <c:v>3.0140729999999999E-3</c:v>
                </c:pt>
                <c:pt idx="883">
                  <c:v>3.0744900000000009E-3</c:v>
                </c:pt>
                <c:pt idx="884">
                  <c:v>3.1651160000000012E-3</c:v>
                </c:pt>
                <c:pt idx="885">
                  <c:v>3.1156830000000002E-3</c:v>
                </c:pt>
                <c:pt idx="886">
                  <c:v>2.9207000000000009E-3</c:v>
                </c:pt>
                <c:pt idx="887">
                  <c:v>2.6529419999999997E-3</c:v>
                </c:pt>
                <c:pt idx="888">
                  <c:v>2.4469740000000002E-3</c:v>
                </c:pt>
                <c:pt idx="889">
                  <c:v>2.5211220000000011E-3</c:v>
                </c:pt>
                <c:pt idx="890">
                  <c:v>2.7765229999999999E-3</c:v>
                </c:pt>
                <c:pt idx="891">
                  <c:v>2.9055960000000012E-3</c:v>
                </c:pt>
                <c:pt idx="892">
                  <c:v>2.7861350000000016E-3</c:v>
                </c:pt>
                <c:pt idx="893">
                  <c:v>2.5362269999999998E-3</c:v>
                </c:pt>
                <c:pt idx="894">
                  <c:v>2.2986769999999998E-3</c:v>
                </c:pt>
                <c:pt idx="895">
                  <c:v>2.2574830000000007E-3</c:v>
                </c:pt>
                <c:pt idx="896">
                  <c:v>2.4442280000000001E-3</c:v>
                </c:pt>
                <c:pt idx="897">
                  <c:v>2.592525E-3</c:v>
                </c:pt>
                <c:pt idx="898">
                  <c:v>2.5911520000000002E-3</c:v>
                </c:pt>
                <c:pt idx="899">
                  <c:v>2.4771830000000009E-3</c:v>
                </c:pt>
                <c:pt idx="900">
                  <c:v>2.2780800000000009E-3</c:v>
                </c:pt>
                <c:pt idx="901">
                  <c:v>2.1119329999999999E-3</c:v>
                </c:pt>
                <c:pt idx="902">
                  <c:v>2.187454000000001E-3</c:v>
                </c:pt>
                <c:pt idx="903">
                  <c:v>2.4291230000000009E-3</c:v>
                </c:pt>
                <c:pt idx="904">
                  <c:v>2.6872700000000012E-3</c:v>
                </c:pt>
                <c:pt idx="905">
                  <c:v>2.8698949999999999E-3</c:v>
                </c:pt>
                <c:pt idx="906">
                  <c:v>2.7888810000000017E-3</c:v>
                </c:pt>
                <c:pt idx="907">
                  <c:v>2.4867940000000009E-3</c:v>
                </c:pt>
                <c:pt idx="908">
                  <c:v>2.1915740000000008E-3</c:v>
                </c:pt>
                <c:pt idx="909">
                  <c:v>2.0542619999999998E-3</c:v>
                </c:pt>
                <c:pt idx="910">
                  <c:v>2.067993000000001E-3</c:v>
                </c:pt>
                <c:pt idx="911">
                  <c:v>2.1929470000000002E-3</c:v>
                </c:pt>
                <c:pt idx="912">
                  <c:v>2.3055430000000002E-3</c:v>
                </c:pt>
                <c:pt idx="913">
                  <c:v>2.3920489999999981E-3</c:v>
                </c:pt>
                <c:pt idx="914">
                  <c:v>2.511511000000001E-3</c:v>
                </c:pt>
                <c:pt idx="915">
                  <c:v>2.6103750000000007E-3</c:v>
                </c:pt>
                <c:pt idx="916">
                  <c:v>2.6172410000000002E-3</c:v>
                </c:pt>
                <c:pt idx="917">
                  <c:v>2.463451000000001E-3</c:v>
                </c:pt>
                <c:pt idx="918">
                  <c:v>2.1915740000000008E-3</c:v>
                </c:pt>
                <c:pt idx="919">
                  <c:v>2.0103220000000002E-3</c:v>
                </c:pt>
                <c:pt idx="920">
                  <c:v>2.1023210000000012E-3</c:v>
                </c:pt>
                <c:pt idx="921">
                  <c:v>2.3796910000000002E-3</c:v>
                </c:pt>
                <c:pt idx="922">
                  <c:v>2.6474490000000009E-3</c:v>
                </c:pt>
                <c:pt idx="923">
                  <c:v>2.6872700000000012E-3</c:v>
                </c:pt>
                <c:pt idx="924">
                  <c:v>2.416765E-3</c:v>
                </c:pt>
                <c:pt idx="925">
                  <c:v>2.0322919999999998E-3</c:v>
                </c:pt>
                <c:pt idx="926">
                  <c:v>1.8167120000000009E-3</c:v>
                </c:pt>
                <c:pt idx="927">
                  <c:v>1.8620250000000009E-3</c:v>
                </c:pt>
                <c:pt idx="928">
                  <c:v>2.0515150000000007E-3</c:v>
                </c:pt>
                <c:pt idx="929">
                  <c:v>2.2670950000000015E-3</c:v>
                </c:pt>
                <c:pt idx="930">
                  <c:v>2.408527000000001E-3</c:v>
                </c:pt>
                <c:pt idx="931">
                  <c:v>2.4112729999999989E-3</c:v>
                </c:pt>
                <c:pt idx="932">
                  <c:v>2.3590939999999999E-3</c:v>
                </c:pt>
                <c:pt idx="933">
                  <c:v>2.3261390000000009E-3</c:v>
                </c:pt>
                <c:pt idx="934">
                  <c:v>2.2341400000000008E-3</c:v>
                </c:pt>
                <c:pt idx="935">
                  <c:v>2.1819620000000008E-3</c:v>
                </c:pt>
                <c:pt idx="936">
                  <c:v>2.2300210000000009E-3</c:v>
                </c:pt>
                <c:pt idx="937">
                  <c:v>2.2464980000000009E-3</c:v>
                </c:pt>
                <c:pt idx="938">
                  <c:v>2.2149170000000011E-3</c:v>
                </c:pt>
                <c:pt idx="939">
                  <c:v>2.1627380000000009E-3</c:v>
                </c:pt>
                <c:pt idx="940">
                  <c:v>2.052889E-3</c:v>
                </c:pt>
                <c:pt idx="941">
                  <c:v>1.9952180000000009E-3</c:v>
                </c:pt>
                <c:pt idx="942">
                  <c:v>2.0542619999999998E-3</c:v>
                </c:pt>
                <c:pt idx="943">
                  <c:v>2.0885900000000017E-3</c:v>
                </c:pt>
                <c:pt idx="944">
                  <c:v>2.0556350000000001E-3</c:v>
                </c:pt>
                <c:pt idx="945">
                  <c:v>1.9430390000000008E-3</c:v>
                </c:pt>
                <c:pt idx="946">
                  <c:v>1.7617870000000003E-3</c:v>
                </c:pt>
                <c:pt idx="947">
                  <c:v>1.643699E-3</c:v>
                </c:pt>
                <c:pt idx="948">
                  <c:v>1.6780270000000003E-3</c:v>
                </c:pt>
                <c:pt idx="949">
                  <c:v>1.7645330000000004E-3</c:v>
                </c:pt>
                <c:pt idx="950">
                  <c:v>1.8469210000000001E-3</c:v>
                </c:pt>
                <c:pt idx="951">
                  <c:v>1.8029810000000004E-3</c:v>
                </c:pt>
                <c:pt idx="952">
                  <c:v>1.5599380000000001E-3</c:v>
                </c:pt>
                <c:pt idx="953">
                  <c:v>1.3141500000000009E-3</c:v>
                </c:pt>
                <c:pt idx="954">
                  <c:v>1.2633449999999999E-3</c:v>
                </c:pt>
                <c:pt idx="955">
                  <c:v>1.333374E-3</c:v>
                </c:pt>
                <c:pt idx="956">
                  <c:v>1.4651930000000001E-3</c:v>
                </c:pt>
                <c:pt idx="957">
                  <c:v>1.4857900000000001E-3</c:v>
                </c:pt>
                <c:pt idx="958">
                  <c:v>1.1631070000000005E-3</c:v>
                </c:pt>
                <c:pt idx="959">
                  <c:v>8.1021500000000052E-4</c:v>
                </c:pt>
                <c:pt idx="960">
                  <c:v>6.7702230000000042E-4</c:v>
                </c:pt>
                <c:pt idx="961">
                  <c:v>6.6466430000000046E-4</c:v>
                </c:pt>
                <c:pt idx="962">
                  <c:v>7.0585790000000036E-4</c:v>
                </c:pt>
                <c:pt idx="963">
                  <c:v>6.7564920000000035E-4</c:v>
                </c:pt>
                <c:pt idx="964">
                  <c:v>4.5045749999999982E-4</c:v>
                </c:pt>
                <c:pt idx="965">
                  <c:v>3.2138430000000013E-4</c:v>
                </c:pt>
                <c:pt idx="966">
                  <c:v>5.2735230000000035E-4</c:v>
                </c:pt>
                <c:pt idx="967">
                  <c:v>9.1045270000000042E-4</c:v>
                </c:pt>
                <c:pt idx="968">
                  <c:v>1.2962990000000001E-3</c:v>
                </c:pt>
                <c:pt idx="969">
                  <c:v>1.503641E-3</c:v>
                </c:pt>
                <c:pt idx="970">
                  <c:v>1.443223E-3</c:v>
                </c:pt>
                <c:pt idx="971">
                  <c:v>1.2482400000000005E-3</c:v>
                </c:pt>
                <c:pt idx="972">
                  <c:v>1.0985700000000005E-3</c:v>
                </c:pt>
                <c:pt idx="973">
                  <c:v>1.1013160000000004E-3</c:v>
                </c:pt>
                <c:pt idx="974">
                  <c:v>1.161734E-3</c:v>
                </c:pt>
                <c:pt idx="975">
                  <c:v>1.1301520000000006E-3</c:v>
                </c:pt>
                <c:pt idx="976">
                  <c:v>9.598851000000002E-4</c:v>
                </c:pt>
                <c:pt idx="977">
                  <c:v>5.9875450000000023E-4</c:v>
                </c:pt>
                <c:pt idx="978">
                  <c:v>2.0054970000000011E-4</c:v>
                </c:pt>
                <c:pt idx="979">
                  <c:v>1.2432270000000004E-5</c:v>
                </c:pt>
                <c:pt idx="980">
                  <c:v>4.6760270000000025E-5</c:v>
                </c:pt>
                <c:pt idx="981">
                  <c:v>2.0329589999999997E-4</c:v>
                </c:pt>
                <c:pt idx="982">
                  <c:v>4.6968120000000013E-4</c:v>
                </c:pt>
                <c:pt idx="983">
                  <c:v>6.7564920000000035E-4</c:v>
                </c:pt>
                <c:pt idx="984">
                  <c:v>7.374396000000002E-4</c:v>
                </c:pt>
                <c:pt idx="985">
                  <c:v>7.6902140000000019E-4</c:v>
                </c:pt>
                <c:pt idx="986">
                  <c:v>7.6215579999999998E-4</c:v>
                </c:pt>
                <c:pt idx="987">
                  <c:v>7.443052000000004E-4</c:v>
                </c:pt>
                <c:pt idx="988">
                  <c:v>7.7726010000000046E-4</c:v>
                </c:pt>
                <c:pt idx="989">
                  <c:v>7.9923000000000038E-4</c:v>
                </c:pt>
                <c:pt idx="990">
                  <c:v>7.1135030000000024E-4</c:v>
                </c:pt>
                <c:pt idx="991">
                  <c:v>5.6717270000000025E-4</c:v>
                </c:pt>
                <c:pt idx="992">
                  <c:v>4.6418870000000017E-4</c:v>
                </c:pt>
                <c:pt idx="993">
                  <c:v>4.6418870000000017E-4</c:v>
                </c:pt>
                <c:pt idx="994">
                  <c:v>5.2185980000000022E-4</c:v>
                </c:pt>
              </c:numCache>
            </c:numRef>
          </c:yVal>
          <c:smooth val="1"/>
        </c:ser>
        <c:dLbls/>
        <c:axId val="121946112"/>
        <c:axId val="121947648"/>
      </c:scatterChart>
      <c:valAx>
        <c:axId val="121946112"/>
        <c:scaling>
          <c:orientation val="minMax"/>
          <c:max val="1.2500000000000018E-7"/>
          <c:min val="7.5000000000000089E-8"/>
        </c:scaling>
        <c:axPos val="b"/>
        <c:numFmt formatCode="General" sourceLinked="1"/>
        <c:tickLblPos val="nextTo"/>
        <c:crossAx val="121947648"/>
        <c:crosses val="autoZero"/>
        <c:crossBetween val="midCat"/>
      </c:valAx>
      <c:valAx>
        <c:axId val="121947648"/>
        <c:scaling>
          <c:orientation val="minMax"/>
          <c:min val="-1.0000000000000005E-2"/>
        </c:scaling>
        <c:axPos val="l"/>
        <c:majorGridlines/>
        <c:numFmt formatCode="#,##0.000" sourceLinked="0"/>
        <c:tickLblPos val="nextTo"/>
        <c:crossAx val="121946112"/>
        <c:crosses val="autoZero"/>
        <c:crossBetween val="midCat"/>
      </c:valAx>
    </c:plotArea>
    <c:plotVisOnly val="1"/>
    <c:dispBlanksAs val="gap"/>
  </c:chart>
  <c:externalData r:id="rId1"/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0.05313</cdr:x>
      <cdr:y>0.09896</cdr:y>
    </cdr:from>
    <cdr:to>
      <cdr:x>0.41146</cdr:x>
      <cdr:y>0.28299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42888" y="271463"/>
          <a:ext cx="1638300" cy="5048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>
              <a:sym typeface="Symbol"/>
            </a:rPr>
            <a:t>(dt) = 50.9ps</a:t>
          </a:r>
        </a:p>
        <a:p xmlns:a="http://schemas.openxmlformats.org/drawingml/2006/main">
          <a:r>
            <a:rPr lang="en-US" sz="1100">
              <a:sym typeface="Symbol"/>
            </a:rPr>
            <a:t>Single APD  = 36ps</a:t>
          </a:r>
          <a:endParaRPr lang="en-US" sz="11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0.10562</cdr:x>
      <cdr:y>0.11632</cdr:y>
    </cdr:from>
    <cdr:to>
      <cdr:x>0.53799</cdr:x>
      <cdr:y>0.35243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814388" y="319088"/>
          <a:ext cx="3333750" cy="647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 dirty="0"/>
            <a:t>10 </a:t>
          </a:r>
          <a:r>
            <a:rPr lang="en-US" sz="1100" dirty="0" smtClean="0"/>
            <a:t>sequential </a:t>
          </a:r>
          <a:r>
            <a:rPr lang="en-US" sz="1100" dirty="0"/>
            <a:t>events </a:t>
          </a:r>
        </a:p>
      </cdr:txBody>
    </cdr:sp>
  </cdr:relSizeAnchor>
  <cdr:relSizeAnchor xmlns:cdr="http://schemas.openxmlformats.org/drawingml/2006/chartDrawing">
    <cdr:from>
      <cdr:x>0.34898</cdr:x>
      <cdr:y>0.61979</cdr:y>
    </cdr:from>
    <cdr:to>
      <cdr:x>0.49475</cdr:x>
      <cdr:y>0.70313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690813" y="1700213"/>
          <a:ext cx="1123950" cy="2286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r"/>
          <a:r>
            <a:rPr lang="en-US" sz="1100"/>
            <a:t>ch#2</a:t>
          </a:r>
        </a:p>
      </cdr:txBody>
    </cdr:sp>
  </cdr:relSizeAnchor>
  <cdr:relSizeAnchor xmlns:cdr="http://schemas.openxmlformats.org/drawingml/2006/chartDrawing">
    <cdr:from>
      <cdr:x>0.61705</cdr:x>
      <cdr:y>0.29688</cdr:y>
    </cdr:from>
    <cdr:to>
      <cdr:x>0.70352</cdr:x>
      <cdr:y>0.38715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4757738" y="814388"/>
          <a:ext cx="666750" cy="2476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100"/>
            <a:t>ch#3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AEB50-1157-4040-AD41-68B598E6C4C2}" type="datetimeFigureOut">
              <a:rPr lang="en-US" smtClean="0"/>
              <a:pPr/>
              <a:t>2/27/2013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79081E-E026-4CA0-BA8B-70773024832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05060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9081E-E026-4CA0-BA8B-70773024832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4245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9081E-E026-4CA0-BA8B-70773024832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4245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9081E-E026-4CA0-BA8B-70773024832A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4245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9081E-E026-4CA0-BA8B-70773024832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4245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9081E-E026-4CA0-BA8B-70773024832A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4245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79081E-E026-4CA0-BA8B-70773024832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34245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330B3-A53C-461D-AEB8-9FC1B4CEF247}" type="datetimeFigureOut">
              <a:rPr lang="en-US" smtClean="0"/>
              <a:pPr/>
              <a:t>2/27/2013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825B-3D2B-4FB7-970B-0A73A0E61A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518491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330B3-A53C-461D-AEB8-9FC1B4CEF247}" type="datetimeFigureOut">
              <a:rPr lang="en-US" smtClean="0"/>
              <a:pPr/>
              <a:t>2/27/2013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825B-3D2B-4FB7-970B-0A73A0E61A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89899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330B3-A53C-461D-AEB8-9FC1B4CEF247}" type="datetimeFigureOut">
              <a:rPr lang="en-US" smtClean="0"/>
              <a:pPr/>
              <a:t>2/27/2013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825B-3D2B-4FB7-970B-0A73A0E61A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62036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330B3-A53C-461D-AEB8-9FC1B4CEF247}" type="datetimeFigureOut">
              <a:rPr lang="en-US" smtClean="0"/>
              <a:pPr/>
              <a:t>2/27/2013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825B-3D2B-4FB7-970B-0A73A0E61A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64340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330B3-A53C-461D-AEB8-9FC1B4CEF247}" type="datetimeFigureOut">
              <a:rPr lang="en-US" smtClean="0"/>
              <a:pPr/>
              <a:t>2/27/2013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825B-3D2B-4FB7-970B-0A73A0E61A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0283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330B3-A53C-461D-AEB8-9FC1B4CEF247}" type="datetimeFigureOut">
              <a:rPr lang="en-US" smtClean="0"/>
              <a:pPr/>
              <a:t>2/27/2013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825B-3D2B-4FB7-970B-0A73A0E61A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34456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330B3-A53C-461D-AEB8-9FC1B4CEF247}" type="datetimeFigureOut">
              <a:rPr lang="en-US" smtClean="0"/>
              <a:pPr/>
              <a:t>2/27/2013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825B-3D2B-4FB7-970B-0A73A0E61A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07944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330B3-A53C-461D-AEB8-9FC1B4CEF247}" type="datetimeFigureOut">
              <a:rPr lang="en-US" smtClean="0"/>
              <a:pPr/>
              <a:t>2/27/2013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825B-3D2B-4FB7-970B-0A73A0E61A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9389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330B3-A53C-461D-AEB8-9FC1B4CEF247}" type="datetimeFigureOut">
              <a:rPr lang="en-US" smtClean="0"/>
              <a:pPr/>
              <a:t>2/27/2013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825B-3D2B-4FB7-970B-0A73A0E61A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32157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330B3-A53C-461D-AEB8-9FC1B4CEF247}" type="datetimeFigureOut">
              <a:rPr lang="en-US" smtClean="0"/>
              <a:pPr/>
              <a:t>2/27/2013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825B-3D2B-4FB7-970B-0A73A0E61A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75401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330B3-A53C-461D-AEB8-9FC1B4CEF247}" type="datetimeFigureOut">
              <a:rPr lang="en-US" smtClean="0"/>
              <a:pPr/>
              <a:t>2/27/2013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2F825B-3D2B-4FB7-970B-0A73A0E61A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84816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B330B3-A53C-461D-AEB8-9FC1B4CEF247}" type="datetimeFigureOut">
              <a:rPr lang="en-US" smtClean="0"/>
              <a:pPr/>
              <a:t>2/27/2013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2F825B-3D2B-4FB7-970B-0A73A0E61A3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3203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057400"/>
            <a:ext cx="8229600" cy="2514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latin typeface="Comic Sans MS" pitchFamily="66" charset="0"/>
              </a:rPr>
              <a:t>APD Beam Test @ CERN </a:t>
            </a:r>
            <a:br>
              <a:rPr lang="en-US" sz="3600" dirty="0" smtClean="0">
                <a:latin typeface="Comic Sans MS" pitchFamily="66" charset="0"/>
              </a:rPr>
            </a:br>
            <a:r>
              <a:rPr lang="en-US" sz="3600" dirty="0" smtClean="0">
                <a:latin typeface="Comic Sans MS" pitchFamily="66" charset="0"/>
              </a:rPr>
              <a:t>Second Data Set Analysis Results</a:t>
            </a:r>
            <a:br>
              <a:rPr lang="en-US" sz="3600" dirty="0" smtClean="0">
                <a:latin typeface="Comic Sans MS" pitchFamily="66" charset="0"/>
              </a:rPr>
            </a:br>
            <a:r>
              <a:rPr lang="en-US" sz="3600" dirty="0" smtClean="0">
                <a:latin typeface="Comic Sans MS" pitchFamily="66" charset="0"/>
              </a:rPr>
              <a:t/>
            </a:r>
            <a:br>
              <a:rPr lang="en-US" sz="3600" dirty="0" smtClean="0">
                <a:latin typeface="Comic Sans MS" pitchFamily="66" charset="0"/>
              </a:rPr>
            </a:br>
            <a:r>
              <a:rPr lang="en-US" sz="3100" dirty="0" smtClean="0">
                <a:latin typeface="Comic Sans MS" pitchFamily="66" charset="0"/>
              </a:rPr>
              <a:t/>
            </a:r>
            <a:br>
              <a:rPr lang="en-US" sz="3100" dirty="0" smtClean="0">
                <a:latin typeface="Comic Sans MS" pitchFamily="66" charset="0"/>
              </a:rPr>
            </a:br>
            <a:r>
              <a:rPr lang="en-US" sz="2700" dirty="0" smtClean="0">
                <a:latin typeface="Comic Sans MS" pitchFamily="66" charset="0"/>
              </a:rPr>
              <a:t>Changguo Lu</a:t>
            </a:r>
            <a:br>
              <a:rPr lang="en-US" sz="2700" dirty="0" smtClean="0">
                <a:latin typeface="Comic Sans MS" pitchFamily="66" charset="0"/>
              </a:rPr>
            </a:br>
            <a:r>
              <a:rPr lang="en-US" sz="2700" dirty="0" smtClean="0">
                <a:latin typeface="Comic Sans MS" pitchFamily="66" charset="0"/>
              </a:rPr>
              <a:t>Princeton University</a:t>
            </a:r>
            <a:br>
              <a:rPr lang="en-US" sz="2700" dirty="0" smtClean="0">
                <a:latin typeface="Comic Sans MS" pitchFamily="66" charset="0"/>
              </a:rPr>
            </a:br>
            <a:r>
              <a:rPr lang="en-US" sz="2700" dirty="0" smtClean="0">
                <a:latin typeface="Comic Sans MS" pitchFamily="66" charset="0"/>
              </a:rPr>
              <a:t>Feb 26, 2013</a:t>
            </a:r>
            <a:endParaRPr lang="en-US" sz="2700" dirty="0">
              <a:latin typeface="Comic Sans MS" pitchFamily="66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" y="5791200"/>
            <a:ext cx="666750" cy="800100"/>
          </a:xfrm>
        </p:spPr>
      </p:pic>
      <p:cxnSp>
        <p:nvCxnSpPr>
          <p:cNvPr id="8" name="Straight Connector 7"/>
          <p:cNvCxnSpPr/>
          <p:nvPr/>
        </p:nvCxnSpPr>
        <p:spPr>
          <a:xfrm>
            <a:off x="1066800" y="6324600"/>
            <a:ext cx="777240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85800" y="990600"/>
            <a:ext cx="777240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96870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685800" y="990600"/>
            <a:ext cx="777240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371600" y="228600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omic Sans MS" pitchFamily="66" charset="0"/>
              </a:rPr>
              <a:t>CERN Beam Test Data Set</a:t>
            </a:r>
            <a:endParaRPr lang="en-US" sz="2400" dirty="0">
              <a:latin typeface="Comic Sans MS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89796" y="1143000"/>
            <a:ext cx="8125604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Sebastian provided a set of 520 data events, which were preselected from the raw data files. </a:t>
            </a:r>
          </a:p>
          <a:p>
            <a:r>
              <a:rPr lang="en-US" dirty="0">
                <a:latin typeface="Comic Sans MS" pitchFamily="66" charset="0"/>
              </a:rPr>
              <a:t>C</a:t>
            </a:r>
            <a:r>
              <a:rPr lang="en-US" dirty="0" smtClean="0">
                <a:latin typeface="Comic Sans MS" pitchFamily="66" charset="0"/>
              </a:rPr>
              <a:t>hannel #1: scintillation counter, </a:t>
            </a:r>
          </a:p>
          <a:p>
            <a:r>
              <a:rPr lang="en-US" dirty="0" smtClean="0">
                <a:latin typeface="Comic Sans MS" pitchFamily="66" charset="0"/>
              </a:rPr>
              <a:t>Channel #2 and #3: 2 RMD 8x8 mm</a:t>
            </a:r>
            <a:r>
              <a:rPr lang="en-US" baseline="30000" dirty="0" smtClean="0">
                <a:latin typeface="Comic Sans MS" pitchFamily="66" charset="0"/>
              </a:rPr>
              <a:t>2</a:t>
            </a:r>
            <a:r>
              <a:rPr lang="en-US" dirty="0" smtClean="0">
                <a:latin typeface="Comic Sans MS" pitchFamily="66" charset="0"/>
              </a:rPr>
              <a:t> mesh APDs, </a:t>
            </a:r>
          </a:p>
          <a:p>
            <a:r>
              <a:rPr lang="en-US" dirty="0" smtClean="0">
                <a:latin typeface="Comic Sans MS" pitchFamily="66" charset="0"/>
              </a:rPr>
              <a:t>Channel #4: 2x2 mm</a:t>
            </a:r>
            <a:r>
              <a:rPr lang="en-US" baseline="30000" dirty="0" smtClean="0">
                <a:latin typeface="Comic Sans MS" pitchFamily="66" charset="0"/>
              </a:rPr>
              <a:t>2</a:t>
            </a:r>
            <a:r>
              <a:rPr lang="en-US" dirty="0" smtClean="0">
                <a:latin typeface="Comic Sans MS" pitchFamily="66" charset="0"/>
              </a:rPr>
              <a:t> APD. </a:t>
            </a:r>
          </a:p>
          <a:p>
            <a:endParaRPr lang="en-US" dirty="0">
              <a:latin typeface="Comic Sans MS" pitchFamily="66" charset="0"/>
            </a:endParaRPr>
          </a:p>
          <a:p>
            <a:r>
              <a:rPr lang="en-US" dirty="0" smtClean="0">
                <a:latin typeface="Comic Sans MS" pitchFamily="66" charset="0"/>
              </a:rPr>
              <a:t>This data set is for VCSEL test of two APDs, so only channel #2 and #3 are having signal, ch#1 and #4 only recorded baseline noise. </a:t>
            </a:r>
          </a:p>
          <a:p>
            <a:endParaRPr lang="en-US" dirty="0" smtClean="0">
              <a:latin typeface="Comic Sans MS" pitchFamily="66" charset="0"/>
            </a:endParaRPr>
          </a:p>
          <a:p>
            <a:r>
              <a:rPr lang="en-US" dirty="0" smtClean="0">
                <a:latin typeface="Comic Sans MS" pitchFamily="66" charset="0"/>
              </a:rPr>
              <a:t>All 520 events have big enough signal for channel #2 and #3;</a:t>
            </a:r>
          </a:p>
          <a:p>
            <a:r>
              <a:rPr lang="en-US" dirty="0" smtClean="0">
                <a:latin typeface="Comic Sans MS" pitchFamily="66" charset="0"/>
              </a:rPr>
              <a:t>their peak-amplitude histogram and time-difference histogram are reported in following slides. </a:t>
            </a:r>
          </a:p>
          <a:p>
            <a:r>
              <a:rPr lang="en-US" dirty="0" smtClean="0">
                <a:latin typeface="Comic Sans MS" pitchFamily="66" charset="0"/>
              </a:rPr>
              <a:t>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85800" y="6324600"/>
            <a:ext cx="777240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200167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066800" y="6324600"/>
            <a:ext cx="777240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990600"/>
            <a:ext cx="777240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85800" y="459432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omic Sans MS" pitchFamily="66" charset="0"/>
              </a:rPr>
              <a:t>Channel #2 &amp; #3 Amplitude Histograms</a:t>
            </a:r>
            <a:endParaRPr lang="en-US" sz="2400" dirty="0">
              <a:latin typeface="Comic Sans MS" pitchFamily="66" charset="0"/>
            </a:endParaRPr>
          </a:p>
        </p:txBody>
      </p:sp>
      <p:graphicFrame>
        <p:nvGraphicFramePr>
          <p:cNvPr id="22" name="Chart 2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163003301"/>
              </p:ext>
            </p:extLst>
          </p:nvPr>
        </p:nvGraphicFramePr>
        <p:xfrm>
          <a:off x="228600" y="2057400"/>
          <a:ext cx="4095750" cy="2695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Chart 2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745146571"/>
              </p:ext>
            </p:extLst>
          </p:nvPr>
        </p:nvGraphicFramePr>
        <p:xfrm>
          <a:off x="4343400" y="2133600"/>
          <a:ext cx="4114800" cy="2581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42091292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066800" y="6324600"/>
            <a:ext cx="777240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990600"/>
            <a:ext cx="777240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85800" y="459432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omic Sans MS" pitchFamily="66" charset="0"/>
                <a:sym typeface="Symbol"/>
              </a:rPr>
              <a:t>t distribution</a:t>
            </a:r>
            <a:endParaRPr lang="en-US" sz="2400" dirty="0">
              <a:latin typeface="Comic Sans MS" pitchFamily="66" charset="0"/>
            </a:endParaRPr>
          </a:p>
        </p:txBody>
      </p:sp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929303883"/>
              </p:ext>
            </p:extLst>
          </p:nvPr>
        </p:nvGraphicFramePr>
        <p:xfrm>
          <a:off x="2133600" y="1828800"/>
          <a:ext cx="4876800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55338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066800" y="6324600"/>
            <a:ext cx="777240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990600"/>
            <a:ext cx="777240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85800" y="459432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omic Sans MS" pitchFamily="66" charset="0"/>
                <a:sym typeface="Symbol"/>
              </a:rPr>
              <a:t>Waveforms </a:t>
            </a:r>
            <a:endParaRPr lang="en-US" sz="2400" dirty="0">
              <a:latin typeface="Comic Sans MS" pitchFamily="66" charset="0"/>
            </a:endParaRP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635533776"/>
              </p:ext>
            </p:extLst>
          </p:nvPr>
        </p:nvGraphicFramePr>
        <p:xfrm>
          <a:off x="381000" y="1174898"/>
          <a:ext cx="496728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029200" y="12192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The signals are quite uniform as expected.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72023"/>
            <a:ext cx="3028950" cy="2444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57600" y="4343400"/>
            <a:ext cx="487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Scatter plot of V(ch#2) </a:t>
            </a:r>
            <a:r>
              <a:rPr lang="en-US" i="1" dirty="0" smtClean="0">
                <a:latin typeface="Comic Sans MS" pitchFamily="66" charset="0"/>
              </a:rPr>
              <a:t>vs.</a:t>
            </a:r>
            <a:r>
              <a:rPr lang="en-US" dirty="0" smtClean="0">
                <a:latin typeface="Comic Sans MS" pitchFamily="66" charset="0"/>
              </a:rPr>
              <a:t> V(ch#3) shows their linear correlation</a:t>
            </a:r>
            <a:r>
              <a:rPr lang="en-US" dirty="0">
                <a:latin typeface="Comic Sans MS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960059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066800" y="6324600"/>
            <a:ext cx="777240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990600"/>
            <a:ext cx="777240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85800" y="459432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omic Sans MS" pitchFamily="66" charset="0"/>
                <a:sym typeface="Symbol"/>
              </a:rPr>
              <a:t>Samples of Channel #1 traces</a:t>
            </a:r>
            <a:endParaRPr lang="en-US" sz="2400" dirty="0"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52500" y="3375454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itchFamily="66" charset="0"/>
              </a:rPr>
              <a:t>No signal can be identified, noise only. 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" y="3744786"/>
            <a:ext cx="543877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43574" y="4424065"/>
            <a:ext cx="30956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~450 traces are analyzed for the baseline shift and </a:t>
            </a:r>
            <a:r>
              <a:rPr lang="en-US" dirty="0" err="1" smtClean="0">
                <a:latin typeface="Comic Sans MS" pitchFamily="66" charset="0"/>
              </a:rPr>
              <a:t>rms</a:t>
            </a:r>
            <a:r>
              <a:rPr lang="en-US" dirty="0" smtClean="0">
                <a:latin typeface="Comic Sans MS" pitchFamily="66" charset="0"/>
              </a:rPr>
              <a:t> noise figure as shown on left. </a:t>
            </a:r>
            <a:endParaRPr 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36410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066800" y="6324600"/>
            <a:ext cx="777240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685800" y="990600"/>
            <a:ext cx="7772400" cy="0"/>
          </a:xfrm>
          <a:prstGeom prst="line">
            <a:avLst/>
          </a:prstGeom>
          <a:ln w="254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685800" y="459432"/>
            <a:ext cx="777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omic Sans MS" pitchFamily="66" charset="0"/>
                <a:sym typeface="Symbol"/>
              </a:rPr>
              <a:t>Samples of Channel #4 traces</a:t>
            </a:r>
            <a:endParaRPr lang="en-US" sz="2400" dirty="0">
              <a:latin typeface="Comic Sans MS" pitchFamily="66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7531" y="990600"/>
            <a:ext cx="8008937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3665066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Comic Sans MS" pitchFamily="66" charset="0"/>
              </a:rPr>
              <a:t>No signal can be identified, noise only. 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5205" y="4034398"/>
            <a:ext cx="4821195" cy="224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638800" y="4419600"/>
            <a:ext cx="3352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~500 </a:t>
            </a:r>
            <a:r>
              <a:rPr lang="en-US" dirty="0">
                <a:latin typeface="Comic Sans MS" pitchFamily="66" charset="0"/>
              </a:rPr>
              <a:t>traces are analyzed for the baseline shift and </a:t>
            </a:r>
            <a:r>
              <a:rPr lang="en-US" dirty="0" err="1">
                <a:latin typeface="Comic Sans MS" pitchFamily="66" charset="0"/>
              </a:rPr>
              <a:t>rms</a:t>
            </a:r>
            <a:r>
              <a:rPr lang="en-US" dirty="0">
                <a:latin typeface="Comic Sans MS" pitchFamily="66" charset="0"/>
              </a:rPr>
              <a:t> noise figure as shown on left. </a:t>
            </a:r>
          </a:p>
        </p:txBody>
      </p:sp>
    </p:spTree>
    <p:extLst>
      <p:ext uri="{BB962C8B-B14F-4D97-AF65-F5344CB8AC3E}">
        <p14:creationId xmlns:p14="http://schemas.microsoft.com/office/powerpoint/2010/main" xmlns="" val="36545436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30257</TotalTime>
  <Words>249</Words>
  <Application>Microsoft Office PowerPoint</Application>
  <PresentationFormat>On-screen Show (4:3)</PresentationFormat>
  <Paragraphs>40</Paragraphs>
  <Slides>7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APD Beam Test @ CERN  Second Data Set Analysis Results   Changguo Lu Princeton University Feb 26, 2013</vt:lpstr>
      <vt:lpstr>Slide 2</vt:lpstr>
      <vt:lpstr>Slide 3</vt:lpstr>
      <vt:lpstr>Slide 4</vt:lpstr>
      <vt:lpstr>Slide 5</vt:lpstr>
      <vt:lpstr>Slide 6</vt:lpstr>
      <vt:lpstr>Slide 7</vt:lpstr>
    </vt:vector>
  </TitlesOfParts>
  <Company>Princeton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Fast timing test setup</dc:title>
  <dc:creator>Princeton Affiliate</dc:creator>
  <cp:lastModifiedBy>Kirk T McDonald</cp:lastModifiedBy>
  <cp:revision>201</cp:revision>
  <dcterms:created xsi:type="dcterms:W3CDTF">2012-01-12T18:16:11Z</dcterms:created>
  <dcterms:modified xsi:type="dcterms:W3CDTF">2013-02-27T17:04:11Z</dcterms:modified>
</cp:coreProperties>
</file>