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charts/chart4.xml" ContentType="application/vnd.openxmlformats-officedocument.drawingml.chart+xml"/>
  <Override PartName="/ppt/notesSlides/notesSlide4.xml" ContentType="application/vnd.openxmlformats-officedocument.presentationml.notesSlide+xml"/>
  <Override PartName="/ppt/charts/chart5.xml" ContentType="application/vnd.openxmlformats-officedocument.drawingml.chart+xml"/>
  <Override PartName="/ppt/drawings/drawing2.xml" ContentType="application/vnd.openxmlformats-officedocument.drawingml.chartshapes+xml"/>
  <Override PartName="/ppt/charts/chart6.xml" ContentType="application/vnd.openxmlformats-officedocument.drawingml.chart+xml"/>
  <Override PartName="/ppt/drawings/drawing3.xml" ContentType="application/vnd.openxmlformats-officedocument.drawingml.chartshapes+xml"/>
  <Override PartName="/ppt/charts/chart7.xml" ContentType="application/vnd.openxmlformats-officedocument.drawingml.chart+xml"/>
  <Override PartName="/ppt/drawings/drawing4.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88" r:id="rId3"/>
    <p:sldId id="287" r:id="rId4"/>
    <p:sldId id="289" r:id="rId5"/>
    <p:sldId id="290"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D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94523" autoAdjust="0"/>
  </p:normalViewPr>
  <p:slideViewPr>
    <p:cSldViewPr>
      <p:cViewPr varScale="1">
        <p:scale>
          <a:sx n="99" d="100"/>
          <a:sy n="99" d="100"/>
        </p:scale>
        <p:origin x="84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Frequency</c:v>
          </c:tx>
          <c:invertIfNegative val="0"/>
          <c:cat>
            <c:strRef>
              <c:f>Sheet5!$A$2:$A$94</c:f>
              <c:strCache>
                <c:ptCount val="93"/>
                <c:pt idx="0">
                  <c:v>0.045</c:v>
                </c:pt>
                <c:pt idx="1">
                  <c:v>0.05</c:v>
                </c:pt>
                <c:pt idx="2">
                  <c:v>0.055</c:v>
                </c:pt>
                <c:pt idx="3">
                  <c:v>0.06</c:v>
                </c:pt>
                <c:pt idx="4">
                  <c:v>0.065</c:v>
                </c:pt>
                <c:pt idx="5">
                  <c:v>0.07</c:v>
                </c:pt>
                <c:pt idx="6">
                  <c:v>0.075</c:v>
                </c:pt>
                <c:pt idx="7">
                  <c:v>0.08</c:v>
                </c:pt>
                <c:pt idx="8">
                  <c:v>0.085</c:v>
                </c:pt>
                <c:pt idx="9">
                  <c:v>0.09</c:v>
                </c:pt>
                <c:pt idx="10">
                  <c:v>0.095</c:v>
                </c:pt>
                <c:pt idx="11">
                  <c:v>0.1</c:v>
                </c:pt>
                <c:pt idx="12">
                  <c:v>0.105</c:v>
                </c:pt>
                <c:pt idx="13">
                  <c:v>0.11</c:v>
                </c:pt>
                <c:pt idx="14">
                  <c:v>0.115</c:v>
                </c:pt>
                <c:pt idx="15">
                  <c:v>0.12</c:v>
                </c:pt>
                <c:pt idx="16">
                  <c:v>0.125</c:v>
                </c:pt>
                <c:pt idx="17">
                  <c:v>0.13</c:v>
                </c:pt>
                <c:pt idx="18">
                  <c:v>0.135</c:v>
                </c:pt>
                <c:pt idx="19">
                  <c:v>0.14</c:v>
                </c:pt>
                <c:pt idx="20">
                  <c:v>0.145</c:v>
                </c:pt>
                <c:pt idx="21">
                  <c:v>0.15</c:v>
                </c:pt>
                <c:pt idx="22">
                  <c:v>0.155</c:v>
                </c:pt>
                <c:pt idx="23">
                  <c:v>0.16</c:v>
                </c:pt>
                <c:pt idx="24">
                  <c:v>0.165</c:v>
                </c:pt>
                <c:pt idx="25">
                  <c:v>0.17</c:v>
                </c:pt>
                <c:pt idx="26">
                  <c:v>0.175</c:v>
                </c:pt>
                <c:pt idx="27">
                  <c:v>0.18</c:v>
                </c:pt>
                <c:pt idx="28">
                  <c:v>0.185</c:v>
                </c:pt>
                <c:pt idx="29">
                  <c:v>0.19</c:v>
                </c:pt>
                <c:pt idx="30">
                  <c:v>0.195</c:v>
                </c:pt>
                <c:pt idx="31">
                  <c:v>0.2</c:v>
                </c:pt>
                <c:pt idx="32">
                  <c:v>0.205</c:v>
                </c:pt>
                <c:pt idx="33">
                  <c:v>0.21</c:v>
                </c:pt>
                <c:pt idx="34">
                  <c:v>0.215</c:v>
                </c:pt>
                <c:pt idx="35">
                  <c:v>0.22</c:v>
                </c:pt>
                <c:pt idx="36">
                  <c:v>0.225</c:v>
                </c:pt>
                <c:pt idx="37">
                  <c:v>0.23</c:v>
                </c:pt>
                <c:pt idx="38">
                  <c:v>0.235</c:v>
                </c:pt>
                <c:pt idx="39">
                  <c:v>0.24</c:v>
                </c:pt>
                <c:pt idx="40">
                  <c:v>0.245</c:v>
                </c:pt>
                <c:pt idx="41">
                  <c:v>0.25</c:v>
                </c:pt>
                <c:pt idx="42">
                  <c:v>0.255</c:v>
                </c:pt>
                <c:pt idx="43">
                  <c:v>0.26</c:v>
                </c:pt>
                <c:pt idx="44">
                  <c:v>0.265</c:v>
                </c:pt>
                <c:pt idx="45">
                  <c:v>0.27</c:v>
                </c:pt>
                <c:pt idx="46">
                  <c:v>0.275</c:v>
                </c:pt>
                <c:pt idx="47">
                  <c:v>0.28</c:v>
                </c:pt>
                <c:pt idx="48">
                  <c:v>0.285</c:v>
                </c:pt>
                <c:pt idx="49">
                  <c:v>0.29</c:v>
                </c:pt>
                <c:pt idx="50">
                  <c:v>0.295</c:v>
                </c:pt>
                <c:pt idx="51">
                  <c:v>0.3</c:v>
                </c:pt>
                <c:pt idx="52">
                  <c:v>0.305</c:v>
                </c:pt>
                <c:pt idx="53">
                  <c:v>0.31</c:v>
                </c:pt>
                <c:pt idx="54">
                  <c:v>0.315</c:v>
                </c:pt>
                <c:pt idx="55">
                  <c:v>0.32</c:v>
                </c:pt>
                <c:pt idx="56">
                  <c:v>0.325</c:v>
                </c:pt>
                <c:pt idx="57">
                  <c:v>0.33</c:v>
                </c:pt>
                <c:pt idx="58">
                  <c:v>0.335</c:v>
                </c:pt>
                <c:pt idx="59">
                  <c:v>0.34</c:v>
                </c:pt>
                <c:pt idx="60">
                  <c:v>0.345</c:v>
                </c:pt>
                <c:pt idx="61">
                  <c:v>0.35</c:v>
                </c:pt>
                <c:pt idx="62">
                  <c:v>0.355</c:v>
                </c:pt>
                <c:pt idx="63">
                  <c:v>0.36</c:v>
                </c:pt>
                <c:pt idx="64">
                  <c:v>0.365</c:v>
                </c:pt>
                <c:pt idx="65">
                  <c:v>0.37</c:v>
                </c:pt>
                <c:pt idx="66">
                  <c:v>0.375</c:v>
                </c:pt>
                <c:pt idx="67">
                  <c:v>0.38</c:v>
                </c:pt>
                <c:pt idx="68">
                  <c:v>0.385</c:v>
                </c:pt>
                <c:pt idx="69">
                  <c:v>0.39</c:v>
                </c:pt>
                <c:pt idx="70">
                  <c:v>0.395</c:v>
                </c:pt>
                <c:pt idx="71">
                  <c:v>0.4</c:v>
                </c:pt>
                <c:pt idx="72">
                  <c:v>0.405</c:v>
                </c:pt>
                <c:pt idx="73">
                  <c:v>0.41</c:v>
                </c:pt>
                <c:pt idx="74">
                  <c:v>0.415</c:v>
                </c:pt>
                <c:pt idx="75">
                  <c:v>0.42</c:v>
                </c:pt>
                <c:pt idx="76">
                  <c:v>0.425</c:v>
                </c:pt>
                <c:pt idx="77">
                  <c:v>0.43</c:v>
                </c:pt>
                <c:pt idx="78">
                  <c:v>0.435</c:v>
                </c:pt>
                <c:pt idx="79">
                  <c:v>0.44</c:v>
                </c:pt>
                <c:pt idx="80">
                  <c:v>0.445</c:v>
                </c:pt>
                <c:pt idx="81">
                  <c:v>0.45</c:v>
                </c:pt>
                <c:pt idx="82">
                  <c:v>0.455</c:v>
                </c:pt>
                <c:pt idx="83">
                  <c:v>0.46</c:v>
                </c:pt>
                <c:pt idx="84">
                  <c:v>0.465</c:v>
                </c:pt>
                <c:pt idx="85">
                  <c:v>0.47</c:v>
                </c:pt>
                <c:pt idx="86">
                  <c:v>0.475</c:v>
                </c:pt>
                <c:pt idx="87">
                  <c:v>0.48</c:v>
                </c:pt>
                <c:pt idx="88">
                  <c:v>0.485</c:v>
                </c:pt>
                <c:pt idx="89">
                  <c:v>0.49</c:v>
                </c:pt>
                <c:pt idx="90">
                  <c:v>0.495</c:v>
                </c:pt>
                <c:pt idx="91">
                  <c:v>0.5</c:v>
                </c:pt>
                <c:pt idx="92">
                  <c:v>More</c:v>
                </c:pt>
              </c:strCache>
            </c:strRef>
          </c:cat>
          <c:val>
            <c:numRef>
              <c:f>Sheet5!$B$2:$B$94</c:f>
              <c:numCache>
                <c:formatCode>General</c:formatCode>
                <c:ptCount val="9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1</c:v>
                </c:pt>
                <c:pt idx="17">
                  <c:v>21</c:v>
                </c:pt>
                <c:pt idx="18">
                  <c:v>94</c:v>
                </c:pt>
                <c:pt idx="19">
                  <c:v>133</c:v>
                </c:pt>
                <c:pt idx="20">
                  <c:v>137</c:v>
                </c:pt>
                <c:pt idx="21">
                  <c:v>104</c:v>
                </c:pt>
                <c:pt idx="22">
                  <c:v>98</c:v>
                </c:pt>
                <c:pt idx="23">
                  <c:v>67</c:v>
                </c:pt>
                <c:pt idx="24">
                  <c:v>50</c:v>
                </c:pt>
                <c:pt idx="25">
                  <c:v>44</c:v>
                </c:pt>
                <c:pt idx="26">
                  <c:v>33</c:v>
                </c:pt>
                <c:pt idx="27">
                  <c:v>27</c:v>
                </c:pt>
                <c:pt idx="28">
                  <c:v>19</c:v>
                </c:pt>
                <c:pt idx="29">
                  <c:v>10</c:v>
                </c:pt>
                <c:pt idx="30">
                  <c:v>14</c:v>
                </c:pt>
                <c:pt idx="31">
                  <c:v>19</c:v>
                </c:pt>
                <c:pt idx="32">
                  <c:v>7</c:v>
                </c:pt>
                <c:pt idx="33">
                  <c:v>10</c:v>
                </c:pt>
                <c:pt idx="34">
                  <c:v>8</c:v>
                </c:pt>
                <c:pt idx="35">
                  <c:v>7</c:v>
                </c:pt>
                <c:pt idx="36">
                  <c:v>8</c:v>
                </c:pt>
                <c:pt idx="37">
                  <c:v>2</c:v>
                </c:pt>
                <c:pt idx="38">
                  <c:v>5</c:v>
                </c:pt>
                <c:pt idx="39">
                  <c:v>2</c:v>
                </c:pt>
                <c:pt idx="40">
                  <c:v>4</c:v>
                </c:pt>
                <c:pt idx="41">
                  <c:v>2</c:v>
                </c:pt>
                <c:pt idx="42">
                  <c:v>3</c:v>
                </c:pt>
                <c:pt idx="43">
                  <c:v>2</c:v>
                </c:pt>
                <c:pt idx="44">
                  <c:v>4</c:v>
                </c:pt>
                <c:pt idx="45">
                  <c:v>3</c:v>
                </c:pt>
                <c:pt idx="46">
                  <c:v>2</c:v>
                </c:pt>
                <c:pt idx="47">
                  <c:v>0</c:v>
                </c:pt>
                <c:pt idx="48">
                  <c:v>4</c:v>
                </c:pt>
                <c:pt idx="49">
                  <c:v>4</c:v>
                </c:pt>
                <c:pt idx="50">
                  <c:v>1</c:v>
                </c:pt>
                <c:pt idx="51">
                  <c:v>2</c:v>
                </c:pt>
                <c:pt idx="52">
                  <c:v>1</c:v>
                </c:pt>
                <c:pt idx="53">
                  <c:v>3</c:v>
                </c:pt>
                <c:pt idx="54">
                  <c:v>2</c:v>
                </c:pt>
                <c:pt idx="55">
                  <c:v>1</c:v>
                </c:pt>
                <c:pt idx="56">
                  <c:v>1</c:v>
                </c:pt>
                <c:pt idx="57">
                  <c:v>1</c:v>
                </c:pt>
                <c:pt idx="58">
                  <c:v>1</c:v>
                </c:pt>
                <c:pt idx="59">
                  <c:v>2</c:v>
                </c:pt>
                <c:pt idx="60">
                  <c:v>0</c:v>
                </c:pt>
                <c:pt idx="61">
                  <c:v>0</c:v>
                </c:pt>
                <c:pt idx="62">
                  <c:v>0</c:v>
                </c:pt>
                <c:pt idx="63">
                  <c:v>1</c:v>
                </c:pt>
                <c:pt idx="64">
                  <c:v>1</c:v>
                </c:pt>
                <c:pt idx="65">
                  <c:v>2</c:v>
                </c:pt>
                <c:pt idx="66">
                  <c:v>1</c:v>
                </c:pt>
                <c:pt idx="67">
                  <c:v>0</c:v>
                </c:pt>
                <c:pt idx="68">
                  <c:v>1</c:v>
                </c:pt>
                <c:pt idx="69">
                  <c:v>0</c:v>
                </c:pt>
                <c:pt idx="70">
                  <c:v>2</c:v>
                </c:pt>
                <c:pt idx="71">
                  <c:v>1</c:v>
                </c:pt>
                <c:pt idx="72">
                  <c:v>0</c:v>
                </c:pt>
                <c:pt idx="73">
                  <c:v>0</c:v>
                </c:pt>
                <c:pt idx="74">
                  <c:v>0</c:v>
                </c:pt>
                <c:pt idx="75">
                  <c:v>1</c:v>
                </c:pt>
                <c:pt idx="76">
                  <c:v>0</c:v>
                </c:pt>
                <c:pt idx="77">
                  <c:v>0</c:v>
                </c:pt>
                <c:pt idx="78">
                  <c:v>0</c:v>
                </c:pt>
                <c:pt idx="79">
                  <c:v>1</c:v>
                </c:pt>
                <c:pt idx="80">
                  <c:v>2</c:v>
                </c:pt>
                <c:pt idx="81">
                  <c:v>0</c:v>
                </c:pt>
                <c:pt idx="82">
                  <c:v>0</c:v>
                </c:pt>
                <c:pt idx="83">
                  <c:v>1</c:v>
                </c:pt>
                <c:pt idx="84">
                  <c:v>0</c:v>
                </c:pt>
                <c:pt idx="85">
                  <c:v>1</c:v>
                </c:pt>
                <c:pt idx="86">
                  <c:v>0</c:v>
                </c:pt>
                <c:pt idx="87">
                  <c:v>0</c:v>
                </c:pt>
                <c:pt idx="88">
                  <c:v>0</c:v>
                </c:pt>
                <c:pt idx="89">
                  <c:v>2</c:v>
                </c:pt>
                <c:pt idx="90">
                  <c:v>0</c:v>
                </c:pt>
                <c:pt idx="91">
                  <c:v>1</c:v>
                </c:pt>
                <c:pt idx="92">
                  <c:v>19</c:v>
                </c:pt>
              </c:numCache>
            </c:numRef>
          </c:val>
        </c:ser>
        <c:dLbls>
          <c:showLegendKey val="0"/>
          <c:showVal val="0"/>
          <c:showCatName val="0"/>
          <c:showSerName val="0"/>
          <c:showPercent val="0"/>
          <c:showBubbleSize val="0"/>
        </c:dLbls>
        <c:gapWidth val="150"/>
        <c:axId val="203469040"/>
        <c:axId val="203469600"/>
      </c:barChart>
      <c:catAx>
        <c:axId val="203469040"/>
        <c:scaling>
          <c:orientation val="minMax"/>
        </c:scaling>
        <c:delete val="0"/>
        <c:axPos val="b"/>
        <c:numFmt formatCode="General" sourceLinked="0"/>
        <c:majorTickMark val="out"/>
        <c:minorTickMark val="none"/>
        <c:tickLblPos val="nextTo"/>
        <c:crossAx val="203469600"/>
        <c:crosses val="autoZero"/>
        <c:auto val="1"/>
        <c:lblAlgn val="ctr"/>
        <c:lblOffset val="100"/>
        <c:noMultiLvlLbl val="0"/>
      </c:catAx>
      <c:valAx>
        <c:axId val="203469600"/>
        <c:scaling>
          <c:orientation val="minMax"/>
        </c:scaling>
        <c:delete val="0"/>
        <c:axPos val="l"/>
        <c:numFmt formatCode="General" sourceLinked="1"/>
        <c:majorTickMark val="out"/>
        <c:minorTickMark val="none"/>
        <c:tickLblPos val="nextTo"/>
        <c:crossAx val="203469040"/>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marker>
            <c:symbol val="none"/>
          </c:marker>
          <c:xVal>
            <c:numRef>
              <c:f>Sheet1!$A$1:$A$150</c:f>
              <c:numCache>
                <c:formatCode>General</c:formatCode>
                <c:ptCount val="150"/>
                <c:pt idx="0">
                  <c:v>0</c:v>
                </c:pt>
                <c:pt idx="1">
                  <c:v>1.9999999999999999E-11</c:v>
                </c:pt>
                <c:pt idx="2">
                  <c:v>3.9999999999999998E-11</c:v>
                </c:pt>
                <c:pt idx="3">
                  <c:v>6E-11</c:v>
                </c:pt>
                <c:pt idx="4">
                  <c:v>7.9999999999999995E-11</c:v>
                </c:pt>
                <c:pt idx="5">
                  <c:v>9.9999999999999991E-11</c:v>
                </c:pt>
                <c:pt idx="6">
                  <c:v>1.2E-10</c:v>
                </c:pt>
                <c:pt idx="7">
                  <c:v>1.3999999999999998E-10</c:v>
                </c:pt>
                <c:pt idx="8">
                  <c:v>1.5999999999999999E-10</c:v>
                </c:pt>
                <c:pt idx="9">
                  <c:v>1.8E-10</c:v>
                </c:pt>
                <c:pt idx="10">
                  <c:v>1.9999999999999998E-10</c:v>
                </c:pt>
                <c:pt idx="11">
                  <c:v>2.1999999999999999E-10</c:v>
                </c:pt>
                <c:pt idx="12">
                  <c:v>2.4E-10</c:v>
                </c:pt>
                <c:pt idx="13">
                  <c:v>2.5999999999999998E-10</c:v>
                </c:pt>
                <c:pt idx="14">
                  <c:v>2.7999999999999996E-10</c:v>
                </c:pt>
                <c:pt idx="15">
                  <c:v>3E-10</c:v>
                </c:pt>
                <c:pt idx="16">
                  <c:v>3.1999999999999998E-10</c:v>
                </c:pt>
                <c:pt idx="17">
                  <c:v>3.3999999999999996E-10</c:v>
                </c:pt>
                <c:pt idx="18">
                  <c:v>3.6E-10</c:v>
                </c:pt>
                <c:pt idx="19">
                  <c:v>3.7999999999999998E-10</c:v>
                </c:pt>
                <c:pt idx="20">
                  <c:v>3.9999999999999996E-10</c:v>
                </c:pt>
                <c:pt idx="21">
                  <c:v>4.2E-10</c:v>
                </c:pt>
                <c:pt idx="22">
                  <c:v>4.3999999999999998E-10</c:v>
                </c:pt>
                <c:pt idx="23">
                  <c:v>4.5999999999999996E-10</c:v>
                </c:pt>
                <c:pt idx="24">
                  <c:v>4.8E-10</c:v>
                </c:pt>
                <c:pt idx="25">
                  <c:v>4.9999999999999993E-10</c:v>
                </c:pt>
                <c:pt idx="26">
                  <c:v>5.1999999999999996E-10</c:v>
                </c:pt>
                <c:pt idx="27">
                  <c:v>5.4E-10</c:v>
                </c:pt>
                <c:pt idx="28">
                  <c:v>5.5999999999999993E-10</c:v>
                </c:pt>
                <c:pt idx="29">
                  <c:v>5.7999999999999996E-10</c:v>
                </c:pt>
                <c:pt idx="30">
                  <c:v>6E-10</c:v>
                </c:pt>
                <c:pt idx="31">
                  <c:v>6.1999999999999993E-10</c:v>
                </c:pt>
                <c:pt idx="32">
                  <c:v>6.3999999999999996E-10</c:v>
                </c:pt>
                <c:pt idx="33">
                  <c:v>6.6E-10</c:v>
                </c:pt>
                <c:pt idx="34">
                  <c:v>6.7999999999999993E-10</c:v>
                </c:pt>
                <c:pt idx="35">
                  <c:v>6.9999999999999996E-10</c:v>
                </c:pt>
                <c:pt idx="36">
                  <c:v>7.2E-10</c:v>
                </c:pt>
                <c:pt idx="37">
                  <c:v>7.3999999999999993E-10</c:v>
                </c:pt>
                <c:pt idx="38">
                  <c:v>7.5999999999999996E-10</c:v>
                </c:pt>
                <c:pt idx="39">
                  <c:v>7.7999999999999999E-10</c:v>
                </c:pt>
                <c:pt idx="40">
                  <c:v>7.9999999999999993E-10</c:v>
                </c:pt>
                <c:pt idx="41">
                  <c:v>8.1999999999999996E-10</c:v>
                </c:pt>
                <c:pt idx="42">
                  <c:v>8.3999999999999999E-10</c:v>
                </c:pt>
                <c:pt idx="43">
                  <c:v>8.5999999999999993E-10</c:v>
                </c:pt>
                <c:pt idx="44">
                  <c:v>8.7999999999999996E-10</c:v>
                </c:pt>
                <c:pt idx="45">
                  <c:v>8.9999999999999999E-10</c:v>
                </c:pt>
                <c:pt idx="46">
                  <c:v>9.1999999999999992E-10</c:v>
                </c:pt>
                <c:pt idx="47">
                  <c:v>9.3999999999999986E-10</c:v>
                </c:pt>
                <c:pt idx="48">
                  <c:v>9.5999999999999999E-10</c:v>
                </c:pt>
                <c:pt idx="49">
                  <c:v>9.7999999999999992E-10</c:v>
                </c:pt>
                <c:pt idx="50">
                  <c:v>9.9999999999999986E-10</c:v>
                </c:pt>
                <c:pt idx="51">
                  <c:v>1.02E-9</c:v>
                </c:pt>
                <c:pt idx="52">
                  <c:v>1.0399999999999999E-9</c:v>
                </c:pt>
                <c:pt idx="53">
                  <c:v>1.0599999999999999E-9</c:v>
                </c:pt>
                <c:pt idx="54">
                  <c:v>1.08E-9</c:v>
                </c:pt>
                <c:pt idx="55">
                  <c:v>1.0999999999999999E-9</c:v>
                </c:pt>
                <c:pt idx="56">
                  <c:v>1.1199999999999999E-9</c:v>
                </c:pt>
                <c:pt idx="57">
                  <c:v>1.14E-9</c:v>
                </c:pt>
                <c:pt idx="58">
                  <c:v>1.1599999999999999E-9</c:v>
                </c:pt>
                <c:pt idx="59">
                  <c:v>1.1799999999999999E-9</c:v>
                </c:pt>
                <c:pt idx="60">
                  <c:v>1.2E-9</c:v>
                </c:pt>
                <c:pt idx="61">
                  <c:v>1.2199999999999999E-9</c:v>
                </c:pt>
                <c:pt idx="62">
                  <c:v>1.2399999999999999E-9</c:v>
                </c:pt>
                <c:pt idx="63">
                  <c:v>1.26E-9</c:v>
                </c:pt>
                <c:pt idx="64">
                  <c:v>1.2799999999999999E-9</c:v>
                </c:pt>
                <c:pt idx="65">
                  <c:v>1.2999999999999999E-9</c:v>
                </c:pt>
                <c:pt idx="66">
                  <c:v>1.32E-9</c:v>
                </c:pt>
                <c:pt idx="67">
                  <c:v>1.3399999999999999E-9</c:v>
                </c:pt>
                <c:pt idx="68">
                  <c:v>1.3599999999999999E-9</c:v>
                </c:pt>
                <c:pt idx="69">
                  <c:v>1.38E-9</c:v>
                </c:pt>
                <c:pt idx="70">
                  <c:v>1.3999999999999999E-9</c:v>
                </c:pt>
                <c:pt idx="71">
                  <c:v>1.4199999999999999E-9</c:v>
                </c:pt>
                <c:pt idx="72">
                  <c:v>1.44E-9</c:v>
                </c:pt>
                <c:pt idx="73">
                  <c:v>1.4599999999999999E-9</c:v>
                </c:pt>
                <c:pt idx="74">
                  <c:v>1.4799999999999999E-9</c:v>
                </c:pt>
                <c:pt idx="75">
                  <c:v>1.5E-9</c:v>
                </c:pt>
                <c:pt idx="76">
                  <c:v>1.5199999999999999E-9</c:v>
                </c:pt>
                <c:pt idx="77">
                  <c:v>1.5399999999999999E-9</c:v>
                </c:pt>
                <c:pt idx="78">
                  <c:v>1.56E-9</c:v>
                </c:pt>
                <c:pt idx="79">
                  <c:v>1.5799999999999999E-9</c:v>
                </c:pt>
                <c:pt idx="80">
                  <c:v>1.5999999999999999E-9</c:v>
                </c:pt>
                <c:pt idx="81">
                  <c:v>1.62E-9</c:v>
                </c:pt>
                <c:pt idx="82">
                  <c:v>1.6399999999999999E-9</c:v>
                </c:pt>
                <c:pt idx="83">
                  <c:v>1.6599999999999999E-9</c:v>
                </c:pt>
                <c:pt idx="84">
                  <c:v>1.68E-9</c:v>
                </c:pt>
                <c:pt idx="85">
                  <c:v>1.6999999999999999E-9</c:v>
                </c:pt>
                <c:pt idx="86">
                  <c:v>1.7199999999999999E-9</c:v>
                </c:pt>
                <c:pt idx="87">
                  <c:v>1.74E-9</c:v>
                </c:pt>
                <c:pt idx="88">
                  <c:v>1.7599999999999999E-9</c:v>
                </c:pt>
                <c:pt idx="89">
                  <c:v>1.7799999999999999E-9</c:v>
                </c:pt>
                <c:pt idx="90">
                  <c:v>1.8E-9</c:v>
                </c:pt>
                <c:pt idx="91">
                  <c:v>1.8199999999999999E-9</c:v>
                </c:pt>
                <c:pt idx="92">
                  <c:v>1.8399999999999998E-9</c:v>
                </c:pt>
                <c:pt idx="93">
                  <c:v>1.86E-9</c:v>
                </c:pt>
                <c:pt idx="94">
                  <c:v>1.8799999999999997E-9</c:v>
                </c:pt>
                <c:pt idx="95">
                  <c:v>1.9000000000000001E-9</c:v>
                </c:pt>
                <c:pt idx="96">
                  <c:v>1.92E-9</c:v>
                </c:pt>
                <c:pt idx="97">
                  <c:v>1.9399999999999999E-9</c:v>
                </c:pt>
                <c:pt idx="98">
                  <c:v>1.9599999999999998E-9</c:v>
                </c:pt>
                <c:pt idx="99">
                  <c:v>1.9799999999999998E-9</c:v>
                </c:pt>
                <c:pt idx="100">
                  <c:v>1.9999999999999997E-9</c:v>
                </c:pt>
                <c:pt idx="101">
                  <c:v>2.0200000000000001E-9</c:v>
                </c:pt>
                <c:pt idx="102">
                  <c:v>2.04E-9</c:v>
                </c:pt>
                <c:pt idx="103">
                  <c:v>2.0599999999999999E-9</c:v>
                </c:pt>
                <c:pt idx="104">
                  <c:v>2.0799999999999998E-9</c:v>
                </c:pt>
                <c:pt idx="105">
                  <c:v>2.0999999999999998E-9</c:v>
                </c:pt>
                <c:pt idx="106">
                  <c:v>2.1199999999999997E-9</c:v>
                </c:pt>
                <c:pt idx="107">
                  <c:v>2.1400000000000001E-9</c:v>
                </c:pt>
                <c:pt idx="108">
                  <c:v>2.16E-9</c:v>
                </c:pt>
                <c:pt idx="109">
                  <c:v>2.1799999999999999E-9</c:v>
                </c:pt>
                <c:pt idx="110">
                  <c:v>2.1999999999999998E-9</c:v>
                </c:pt>
                <c:pt idx="111">
                  <c:v>2.2199999999999998E-9</c:v>
                </c:pt>
                <c:pt idx="112">
                  <c:v>2.2399999999999997E-9</c:v>
                </c:pt>
                <c:pt idx="113">
                  <c:v>2.2600000000000001E-9</c:v>
                </c:pt>
                <c:pt idx="114">
                  <c:v>2.28E-9</c:v>
                </c:pt>
                <c:pt idx="115">
                  <c:v>2.2999999999999999E-9</c:v>
                </c:pt>
                <c:pt idx="116">
                  <c:v>2.3199999999999998E-9</c:v>
                </c:pt>
                <c:pt idx="117">
                  <c:v>2.3399999999999998E-9</c:v>
                </c:pt>
                <c:pt idx="118">
                  <c:v>2.3599999999999997E-9</c:v>
                </c:pt>
                <c:pt idx="119">
                  <c:v>2.3800000000000001E-9</c:v>
                </c:pt>
                <c:pt idx="120">
                  <c:v>2.4E-9</c:v>
                </c:pt>
                <c:pt idx="121">
                  <c:v>2.4199999999999999E-9</c:v>
                </c:pt>
                <c:pt idx="122">
                  <c:v>2.4399999999999998E-9</c:v>
                </c:pt>
                <c:pt idx="123">
                  <c:v>2.4599999999999998E-9</c:v>
                </c:pt>
                <c:pt idx="124">
                  <c:v>2.4799999999999997E-9</c:v>
                </c:pt>
                <c:pt idx="125">
                  <c:v>2.5000000000000001E-9</c:v>
                </c:pt>
                <c:pt idx="126">
                  <c:v>2.52E-9</c:v>
                </c:pt>
                <c:pt idx="127">
                  <c:v>2.5399999999999999E-9</c:v>
                </c:pt>
                <c:pt idx="128">
                  <c:v>2.5599999999999998E-9</c:v>
                </c:pt>
                <c:pt idx="129">
                  <c:v>2.5799999999999998E-9</c:v>
                </c:pt>
                <c:pt idx="130">
                  <c:v>2.5999999999999997E-9</c:v>
                </c:pt>
                <c:pt idx="131">
                  <c:v>2.6199999999999996E-9</c:v>
                </c:pt>
                <c:pt idx="132">
                  <c:v>2.64E-9</c:v>
                </c:pt>
                <c:pt idx="133">
                  <c:v>2.6599999999999999E-9</c:v>
                </c:pt>
                <c:pt idx="134">
                  <c:v>2.6799999999999998E-9</c:v>
                </c:pt>
                <c:pt idx="135">
                  <c:v>2.6999999999999998E-9</c:v>
                </c:pt>
                <c:pt idx="136">
                  <c:v>2.7199999999999997E-9</c:v>
                </c:pt>
                <c:pt idx="137">
                  <c:v>2.7399999999999996E-9</c:v>
                </c:pt>
                <c:pt idx="138">
                  <c:v>2.76E-9</c:v>
                </c:pt>
                <c:pt idx="139">
                  <c:v>2.7799999999999999E-9</c:v>
                </c:pt>
                <c:pt idx="140">
                  <c:v>2.7999999999999998E-9</c:v>
                </c:pt>
                <c:pt idx="141">
                  <c:v>2.8199999999999998E-9</c:v>
                </c:pt>
                <c:pt idx="142">
                  <c:v>2.8399999999999997E-9</c:v>
                </c:pt>
                <c:pt idx="143">
                  <c:v>2.8599999999999996E-9</c:v>
                </c:pt>
                <c:pt idx="144">
                  <c:v>2.88E-9</c:v>
                </c:pt>
                <c:pt idx="145">
                  <c:v>2.8999999999999999E-9</c:v>
                </c:pt>
                <c:pt idx="146">
                  <c:v>2.9199999999999998E-9</c:v>
                </c:pt>
                <c:pt idx="147">
                  <c:v>2.9399999999999998E-9</c:v>
                </c:pt>
                <c:pt idx="148">
                  <c:v>2.9599999999999997E-9</c:v>
                </c:pt>
                <c:pt idx="149">
                  <c:v>2.9799999999999996E-9</c:v>
                </c:pt>
              </c:numCache>
            </c:numRef>
          </c:xVal>
          <c:yVal>
            <c:numRef>
              <c:f>Sheet1!$B$1:$B$150</c:f>
              <c:numCache>
                <c:formatCode>General</c:formatCode>
                <c:ptCount val="150"/>
                <c:pt idx="0">
                  <c:v>7.7963606731236499E-4</c:v>
                </c:pt>
                <c:pt idx="1">
                  <c:v>5.3671819479824605E-4</c:v>
                </c:pt>
                <c:pt idx="2">
                  <c:v>2.5790598703115999E-4</c:v>
                </c:pt>
                <c:pt idx="3">
                  <c:v>-7.2922782786492003E-5</c:v>
                </c:pt>
                <c:pt idx="4">
                  <c:v>-4.7189034145231199E-4</c:v>
                </c:pt>
                <c:pt idx="5">
                  <c:v>-9.5511891576389996E-4</c:v>
                </c:pt>
                <c:pt idx="6">
                  <c:v>-1.5394322106901E-3</c:v>
                </c:pt>
                <c:pt idx="7">
                  <c:v>-2.2385456350050999E-3</c:v>
                </c:pt>
                <c:pt idx="8">
                  <c:v>-3.0738334310187999E-3</c:v>
                </c:pt>
                <c:pt idx="9">
                  <c:v>-4.0665593714781598E-3</c:v>
                </c:pt>
                <c:pt idx="10">
                  <c:v>-5.2314852058685402E-3</c:v>
                </c:pt>
                <c:pt idx="11">
                  <c:v>-6.5797707674906903E-3</c:v>
                </c:pt>
                <c:pt idx="12">
                  <c:v>-8.1183543504881293E-3</c:v>
                </c:pt>
                <c:pt idx="13">
                  <c:v>-9.8486589258315899E-3</c:v>
                </c:pt>
                <c:pt idx="14">
                  <c:v>-1.17731274509467E-2</c:v>
                </c:pt>
                <c:pt idx="15">
                  <c:v>-1.389390851985E-2</c:v>
                </c:pt>
                <c:pt idx="16">
                  <c:v>-1.6215928188655099E-2</c:v>
                </c:pt>
                <c:pt idx="17">
                  <c:v>-1.8759897778689801E-2</c:v>
                </c:pt>
                <c:pt idx="18">
                  <c:v>-2.1546241162036701E-2</c:v>
                </c:pt>
                <c:pt idx="19">
                  <c:v>-2.4591638926041302E-2</c:v>
                </c:pt>
                <c:pt idx="20">
                  <c:v>-2.790871911718E-2</c:v>
                </c:pt>
                <c:pt idx="21">
                  <c:v>-3.1505395734625297E-2</c:v>
                </c:pt>
                <c:pt idx="22">
                  <c:v>-3.5384205936132299E-2</c:v>
                </c:pt>
                <c:pt idx="23">
                  <c:v>-3.9542107944602903E-2</c:v>
                </c:pt>
                <c:pt idx="24">
                  <c:v>-4.3969768156037099E-2</c:v>
                </c:pt>
                <c:pt idx="25">
                  <c:v>-4.86515902893059E-2</c:v>
                </c:pt>
                <c:pt idx="26">
                  <c:v>-5.3565536154370701E-2</c:v>
                </c:pt>
                <c:pt idx="27">
                  <c:v>-5.8683543450466898E-2</c:v>
                </c:pt>
                <c:pt idx="28">
                  <c:v>-6.3971585252864199E-2</c:v>
                </c:pt>
                <c:pt idx="29">
                  <c:v>-6.9390556148683599E-2</c:v>
                </c:pt>
                <c:pt idx="30">
                  <c:v>-7.4896915186044605E-2</c:v>
                </c:pt>
                <c:pt idx="31">
                  <c:v>-8.0443615532412305E-2</c:v>
                </c:pt>
                <c:pt idx="32">
                  <c:v>-8.5981290434390706E-2</c:v>
                </c:pt>
                <c:pt idx="33">
                  <c:v>-9.1459542079147096E-2</c:v>
                </c:pt>
                <c:pt idx="34">
                  <c:v>-9.6827991748533807E-2</c:v>
                </c:pt>
                <c:pt idx="35">
                  <c:v>-0.10203767944261601</c:v>
                </c:pt>
                <c:pt idx="36">
                  <c:v>-0.107042343203756</c:v>
                </c:pt>
                <c:pt idx="37">
                  <c:v>-0.111799515755963</c:v>
                </c:pt>
                <c:pt idx="38">
                  <c:v>-0.11627141270494699</c:v>
                </c:pt>
                <c:pt idx="39">
                  <c:v>-0.120425725552255</c:v>
                </c:pt>
                <c:pt idx="40">
                  <c:v>-0.124236309060961</c:v>
                </c:pt>
                <c:pt idx="41">
                  <c:v>-0.12768315244030701</c:v>
                </c:pt>
                <c:pt idx="42">
                  <c:v>-0.13075252528975001</c:v>
                </c:pt>
                <c:pt idx="43">
                  <c:v>-0.13343672084317501</c:v>
                </c:pt>
                <c:pt idx="44">
                  <c:v>-0.13573348092396101</c:v>
                </c:pt>
                <c:pt idx="45">
                  <c:v>-0.137645300174837</c:v>
                </c:pt>
                <c:pt idx="46">
                  <c:v>-0.13917867237610501</c:v>
                </c:pt>
                <c:pt idx="47">
                  <c:v>-0.140343097304167</c:v>
                </c:pt>
                <c:pt idx="48">
                  <c:v>-0.14115015846567999</c:v>
                </c:pt>
                <c:pt idx="49">
                  <c:v>-0.14161280739040399</c:v>
                </c:pt>
                <c:pt idx="50">
                  <c:v>-0.14174422321089999</c:v>
                </c:pt>
                <c:pt idx="51">
                  <c:v>-0.141557130952529</c:v>
                </c:pt>
                <c:pt idx="52">
                  <c:v>-0.14106361303977299</c:v>
                </c:pt>
                <c:pt idx="53">
                  <c:v>-0.14027388746966099</c:v>
                </c:pt>
                <c:pt idx="54">
                  <c:v>-0.139196460565919</c:v>
                </c:pt>
                <c:pt idx="55">
                  <c:v>-0.13783781166824999</c:v>
                </c:pt>
                <c:pt idx="56">
                  <c:v>-0.13620241903972799</c:v>
                </c:pt>
                <c:pt idx="57">
                  <c:v>-0.13429319171269599</c:v>
                </c:pt>
                <c:pt idx="58">
                  <c:v>-0.13211146263517001</c:v>
                </c:pt>
                <c:pt idx="59">
                  <c:v>-0.12965803362360201</c:v>
                </c:pt>
                <c:pt idx="60">
                  <c:v>-0.12693356095857</c:v>
                </c:pt>
                <c:pt idx="61">
                  <c:v>-0.12393951775569</c:v>
                </c:pt>
                <c:pt idx="62">
                  <c:v>-0.12067913427061</c:v>
                </c:pt>
                <c:pt idx="63">
                  <c:v>-0.117158113604365</c:v>
                </c:pt>
                <c:pt idx="64">
                  <c:v>-0.113385742320181</c:v>
                </c:pt>
                <c:pt idx="65">
                  <c:v>-0.10937514565322</c:v>
                </c:pt>
                <c:pt idx="66">
                  <c:v>-0.105143909457559</c:v>
                </c:pt>
                <c:pt idx="67">
                  <c:v>-0.100714172325705</c:v>
                </c:pt>
                <c:pt idx="68">
                  <c:v>-9.6112438891786903E-2</c:v>
                </c:pt>
                <c:pt idx="69">
                  <c:v>-9.1369345705730104E-2</c:v>
                </c:pt>
                <c:pt idx="70">
                  <c:v>-8.6519116900228302E-2</c:v>
                </c:pt>
                <c:pt idx="71">
                  <c:v>-8.15989774672293E-2</c:v>
                </c:pt>
                <c:pt idx="72">
                  <c:v>-7.6648287645416494E-2</c:v>
                </c:pt>
                <c:pt idx="73">
                  <c:v>-7.1707849709168506E-2</c:v>
                </c:pt>
                <c:pt idx="74">
                  <c:v>-6.6818923922501605E-2</c:v>
                </c:pt>
                <c:pt idx="75">
                  <c:v>-6.2022394383808799E-2</c:v>
                </c:pt>
                <c:pt idx="76">
                  <c:v>-5.7357693155442903E-2</c:v>
                </c:pt>
                <c:pt idx="77">
                  <c:v>-5.2861518039312397E-2</c:v>
                </c:pt>
                <c:pt idx="78">
                  <c:v>-4.85665454215835E-2</c:v>
                </c:pt>
                <c:pt idx="79">
                  <c:v>-4.4500477093012802E-2</c:v>
                </c:pt>
                <c:pt idx="80">
                  <c:v>-4.0684353529695599E-2</c:v>
                </c:pt>
                <c:pt idx="81">
                  <c:v>-3.7132592488207897E-2</c:v>
                </c:pt>
                <c:pt idx="82">
                  <c:v>-3.3852334292934397E-2</c:v>
                </c:pt>
                <c:pt idx="83">
                  <c:v>-3.0843629596760298E-2</c:v>
                </c:pt>
                <c:pt idx="84">
                  <c:v>-2.8100320073286101E-2</c:v>
                </c:pt>
                <c:pt idx="85">
                  <c:v>-2.5611142520716199E-2</c:v>
                </c:pt>
                <c:pt idx="86">
                  <c:v>-2.3361199286365701E-2</c:v>
                </c:pt>
                <c:pt idx="87">
                  <c:v>-2.13333095153488E-2</c:v>
                </c:pt>
                <c:pt idx="88">
                  <c:v>-1.9509527480931599E-2</c:v>
                </c:pt>
                <c:pt idx="89">
                  <c:v>-1.7871455680268902E-2</c:v>
                </c:pt>
                <c:pt idx="90">
                  <c:v>-1.6401412204575298E-2</c:v>
                </c:pt>
                <c:pt idx="91">
                  <c:v>-1.50832032034142E-2</c:v>
                </c:pt>
                <c:pt idx="92">
                  <c:v>-1.39015003562768E-2</c:v>
                </c:pt>
                <c:pt idx="93">
                  <c:v>-1.2841927368846999E-2</c:v>
                </c:pt>
                <c:pt idx="94">
                  <c:v>-1.18920651331237E-2</c:v>
                </c:pt>
                <c:pt idx="95">
                  <c:v>-1.10403941034011E-2</c:v>
                </c:pt>
                <c:pt idx="96">
                  <c:v>-1.02765875983514E-2</c:v>
                </c:pt>
                <c:pt idx="97">
                  <c:v>-9.5909568417018205E-3</c:v>
                </c:pt>
                <c:pt idx="98">
                  <c:v>-8.9753336724474799E-3</c:v>
                </c:pt>
                <c:pt idx="99">
                  <c:v>-8.4222704523994503E-3</c:v>
                </c:pt>
                <c:pt idx="100">
                  <c:v>-7.9249811073486102E-3</c:v>
                </c:pt>
                <c:pt idx="101">
                  <c:v>-7.47720343372378E-3</c:v>
                </c:pt>
                <c:pt idx="102">
                  <c:v>-7.0736686926774501E-3</c:v>
                </c:pt>
                <c:pt idx="103">
                  <c:v>-6.7095121712702202E-3</c:v>
                </c:pt>
                <c:pt idx="104">
                  <c:v>-6.3804172336762799E-3</c:v>
                </c:pt>
                <c:pt idx="105">
                  <c:v>-6.0825340756317002E-3</c:v>
                </c:pt>
                <c:pt idx="106">
                  <c:v>-5.8124619716149496E-3</c:v>
                </c:pt>
                <c:pt idx="107">
                  <c:v>-5.56710476114281E-3</c:v>
                </c:pt>
                <c:pt idx="108">
                  <c:v>-5.3437317425434798E-3</c:v>
                </c:pt>
                <c:pt idx="109">
                  <c:v>-5.1399728607676599E-3</c:v>
                </c:pt>
                <c:pt idx="110">
                  <c:v>-4.9539224477328303E-3</c:v>
                </c:pt>
                <c:pt idx="111">
                  <c:v>-4.7834488293866098E-3</c:v>
                </c:pt>
                <c:pt idx="112">
                  <c:v>-4.6274262294979497E-3</c:v>
                </c:pt>
                <c:pt idx="113">
                  <c:v>-4.4827185220109398E-3</c:v>
                </c:pt>
                <c:pt idx="114">
                  <c:v>-4.3496916652791297E-3</c:v>
                </c:pt>
                <c:pt idx="115">
                  <c:v>-4.2270194518629197E-3</c:v>
                </c:pt>
                <c:pt idx="116">
                  <c:v>-4.1132740264966904E-3</c:v>
                </c:pt>
                <c:pt idx="117">
                  <c:v>-4.0075386829592601E-3</c:v>
                </c:pt>
                <c:pt idx="118">
                  <c:v>-3.9090046262336897E-3</c:v>
                </c:pt>
                <c:pt idx="119">
                  <c:v>-3.81696860764204E-3</c:v>
                </c:pt>
                <c:pt idx="120">
                  <c:v>-3.73118852409788E-3</c:v>
                </c:pt>
                <c:pt idx="121">
                  <c:v>-3.65086184221483E-3</c:v>
                </c:pt>
                <c:pt idx="122">
                  <c:v>-3.5753439184100901E-3</c:v>
                </c:pt>
                <c:pt idx="123">
                  <c:v>-3.5041744093564E-3</c:v>
                </c:pt>
                <c:pt idx="124">
                  <c:v>-3.4369561371591201E-3</c:v>
                </c:pt>
                <c:pt idx="125">
                  <c:v>-3.37331152415045E-3</c:v>
                </c:pt>
                <c:pt idx="126">
                  <c:v>-3.3131385458166E-3</c:v>
                </c:pt>
                <c:pt idx="127">
                  <c:v>-3.2562451552378699E-3</c:v>
                </c:pt>
                <c:pt idx="128">
                  <c:v>-3.2021345441280999E-3</c:v>
                </c:pt>
                <c:pt idx="129">
                  <c:v>-3.1505461738484098E-3</c:v>
                </c:pt>
                <c:pt idx="130">
                  <c:v>-3.10129234716866E-3</c:v>
                </c:pt>
                <c:pt idx="131">
                  <c:v>-3.0541820562916201E-3</c:v>
                </c:pt>
                <c:pt idx="132">
                  <c:v>-3.0090316809782999E-3</c:v>
                </c:pt>
                <c:pt idx="133">
                  <c:v>-2.96572730829936E-3</c:v>
                </c:pt>
                <c:pt idx="134">
                  <c:v>-2.92429171382305E-3</c:v>
                </c:pt>
                <c:pt idx="135">
                  <c:v>-2.8845163497184601E-3</c:v>
                </c:pt>
                <c:pt idx="136">
                  <c:v>-2.8462496564968E-3</c:v>
                </c:pt>
                <c:pt idx="137">
                  <c:v>-2.8093691437065999E-3</c:v>
                </c:pt>
                <c:pt idx="138">
                  <c:v>-2.7737989670796998E-3</c:v>
                </c:pt>
                <c:pt idx="139">
                  <c:v>-2.7393922736018801E-3</c:v>
                </c:pt>
                <c:pt idx="140">
                  <c:v>-2.7060770289644401E-3</c:v>
                </c:pt>
                <c:pt idx="141">
                  <c:v>-2.6738680670233498E-3</c:v>
                </c:pt>
                <c:pt idx="142">
                  <c:v>-2.6422940236780199E-3</c:v>
                </c:pt>
                <c:pt idx="143">
                  <c:v>-2.61190579545222E-3</c:v>
                </c:pt>
                <c:pt idx="144">
                  <c:v>-2.5827315510731199E-3</c:v>
                </c:pt>
                <c:pt idx="145">
                  <c:v>-2.5544986323696901E-3</c:v>
                </c:pt>
                <c:pt idx="146">
                  <c:v>-2.5271656204115902E-3</c:v>
                </c:pt>
                <c:pt idx="147">
                  <c:v>-2.5006455488561898E-3</c:v>
                </c:pt>
                <c:pt idx="148">
                  <c:v>-2.4748807646225602E-3</c:v>
                </c:pt>
                <c:pt idx="149">
                  <c:v>-2.4497982344330702E-3</c:v>
                </c:pt>
              </c:numCache>
            </c:numRef>
          </c:yVal>
          <c:smooth val="1"/>
        </c:ser>
        <c:ser>
          <c:idx val="2"/>
          <c:order val="1"/>
          <c:marker>
            <c:symbol val="none"/>
          </c:marker>
          <c:xVal>
            <c:numRef>
              <c:f>Sheet1!$A$1:$A$150</c:f>
              <c:numCache>
                <c:formatCode>General</c:formatCode>
                <c:ptCount val="150"/>
                <c:pt idx="0">
                  <c:v>0</c:v>
                </c:pt>
                <c:pt idx="1">
                  <c:v>1.9999999999999999E-11</c:v>
                </c:pt>
                <c:pt idx="2">
                  <c:v>3.9999999999999998E-11</c:v>
                </c:pt>
                <c:pt idx="3">
                  <c:v>6E-11</c:v>
                </c:pt>
                <c:pt idx="4">
                  <c:v>7.9999999999999995E-11</c:v>
                </c:pt>
                <c:pt idx="5">
                  <c:v>9.9999999999999991E-11</c:v>
                </c:pt>
                <c:pt idx="6">
                  <c:v>1.2E-10</c:v>
                </c:pt>
                <c:pt idx="7">
                  <c:v>1.3999999999999998E-10</c:v>
                </c:pt>
                <c:pt idx="8">
                  <c:v>1.5999999999999999E-10</c:v>
                </c:pt>
                <c:pt idx="9">
                  <c:v>1.8E-10</c:v>
                </c:pt>
                <c:pt idx="10">
                  <c:v>1.9999999999999998E-10</c:v>
                </c:pt>
                <c:pt idx="11">
                  <c:v>2.1999999999999999E-10</c:v>
                </c:pt>
                <c:pt idx="12">
                  <c:v>2.4E-10</c:v>
                </c:pt>
                <c:pt idx="13">
                  <c:v>2.5999999999999998E-10</c:v>
                </c:pt>
                <c:pt idx="14">
                  <c:v>2.7999999999999996E-10</c:v>
                </c:pt>
                <c:pt idx="15">
                  <c:v>3E-10</c:v>
                </c:pt>
                <c:pt idx="16">
                  <c:v>3.1999999999999998E-10</c:v>
                </c:pt>
                <c:pt idx="17">
                  <c:v>3.3999999999999996E-10</c:v>
                </c:pt>
                <c:pt idx="18">
                  <c:v>3.6E-10</c:v>
                </c:pt>
                <c:pt idx="19">
                  <c:v>3.7999999999999998E-10</c:v>
                </c:pt>
                <c:pt idx="20">
                  <c:v>3.9999999999999996E-10</c:v>
                </c:pt>
                <c:pt idx="21">
                  <c:v>4.2E-10</c:v>
                </c:pt>
                <c:pt idx="22">
                  <c:v>4.3999999999999998E-10</c:v>
                </c:pt>
                <c:pt idx="23">
                  <c:v>4.5999999999999996E-10</c:v>
                </c:pt>
                <c:pt idx="24">
                  <c:v>4.8E-10</c:v>
                </c:pt>
                <c:pt idx="25">
                  <c:v>4.9999999999999993E-10</c:v>
                </c:pt>
                <c:pt idx="26">
                  <c:v>5.1999999999999996E-10</c:v>
                </c:pt>
                <c:pt idx="27">
                  <c:v>5.4E-10</c:v>
                </c:pt>
                <c:pt idx="28">
                  <c:v>5.5999999999999993E-10</c:v>
                </c:pt>
                <c:pt idx="29">
                  <c:v>5.7999999999999996E-10</c:v>
                </c:pt>
                <c:pt idx="30">
                  <c:v>6E-10</c:v>
                </c:pt>
                <c:pt idx="31">
                  <c:v>6.1999999999999993E-10</c:v>
                </c:pt>
                <c:pt idx="32">
                  <c:v>6.3999999999999996E-10</c:v>
                </c:pt>
                <c:pt idx="33">
                  <c:v>6.6E-10</c:v>
                </c:pt>
                <c:pt idx="34">
                  <c:v>6.7999999999999993E-10</c:v>
                </c:pt>
                <c:pt idx="35">
                  <c:v>6.9999999999999996E-10</c:v>
                </c:pt>
                <c:pt idx="36">
                  <c:v>7.2E-10</c:v>
                </c:pt>
                <c:pt idx="37">
                  <c:v>7.3999999999999993E-10</c:v>
                </c:pt>
                <c:pt idx="38">
                  <c:v>7.5999999999999996E-10</c:v>
                </c:pt>
                <c:pt idx="39">
                  <c:v>7.7999999999999999E-10</c:v>
                </c:pt>
                <c:pt idx="40">
                  <c:v>7.9999999999999993E-10</c:v>
                </c:pt>
                <c:pt idx="41">
                  <c:v>8.1999999999999996E-10</c:v>
                </c:pt>
                <c:pt idx="42">
                  <c:v>8.3999999999999999E-10</c:v>
                </c:pt>
                <c:pt idx="43">
                  <c:v>8.5999999999999993E-10</c:v>
                </c:pt>
                <c:pt idx="44">
                  <c:v>8.7999999999999996E-10</c:v>
                </c:pt>
                <c:pt idx="45">
                  <c:v>8.9999999999999999E-10</c:v>
                </c:pt>
                <c:pt idx="46">
                  <c:v>9.1999999999999992E-10</c:v>
                </c:pt>
                <c:pt idx="47">
                  <c:v>9.3999999999999986E-10</c:v>
                </c:pt>
                <c:pt idx="48">
                  <c:v>9.5999999999999999E-10</c:v>
                </c:pt>
                <c:pt idx="49">
                  <c:v>9.7999999999999992E-10</c:v>
                </c:pt>
                <c:pt idx="50">
                  <c:v>9.9999999999999986E-10</c:v>
                </c:pt>
                <c:pt idx="51">
                  <c:v>1.02E-9</c:v>
                </c:pt>
                <c:pt idx="52">
                  <c:v>1.0399999999999999E-9</c:v>
                </c:pt>
                <c:pt idx="53">
                  <c:v>1.0599999999999999E-9</c:v>
                </c:pt>
                <c:pt idx="54">
                  <c:v>1.08E-9</c:v>
                </c:pt>
                <c:pt idx="55">
                  <c:v>1.0999999999999999E-9</c:v>
                </c:pt>
                <c:pt idx="56">
                  <c:v>1.1199999999999999E-9</c:v>
                </c:pt>
                <c:pt idx="57">
                  <c:v>1.14E-9</c:v>
                </c:pt>
                <c:pt idx="58">
                  <c:v>1.1599999999999999E-9</c:v>
                </c:pt>
                <c:pt idx="59">
                  <c:v>1.1799999999999999E-9</c:v>
                </c:pt>
                <c:pt idx="60">
                  <c:v>1.2E-9</c:v>
                </c:pt>
                <c:pt idx="61">
                  <c:v>1.2199999999999999E-9</c:v>
                </c:pt>
                <c:pt idx="62">
                  <c:v>1.2399999999999999E-9</c:v>
                </c:pt>
                <c:pt idx="63">
                  <c:v>1.26E-9</c:v>
                </c:pt>
                <c:pt idx="64">
                  <c:v>1.2799999999999999E-9</c:v>
                </c:pt>
                <c:pt idx="65">
                  <c:v>1.2999999999999999E-9</c:v>
                </c:pt>
                <c:pt idx="66">
                  <c:v>1.32E-9</c:v>
                </c:pt>
                <c:pt idx="67">
                  <c:v>1.3399999999999999E-9</c:v>
                </c:pt>
                <c:pt idx="68">
                  <c:v>1.3599999999999999E-9</c:v>
                </c:pt>
                <c:pt idx="69">
                  <c:v>1.38E-9</c:v>
                </c:pt>
                <c:pt idx="70">
                  <c:v>1.3999999999999999E-9</c:v>
                </c:pt>
                <c:pt idx="71">
                  <c:v>1.4199999999999999E-9</c:v>
                </c:pt>
                <c:pt idx="72">
                  <c:v>1.44E-9</c:v>
                </c:pt>
                <c:pt idx="73">
                  <c:v>1.4599999999999999E-9</c:v>
                </c:pt>
                <c:pt idx="74">
                  <c:v>1.4799999999999999E-9</c:v>
                </c:pt>
                <c:pt idx="75">
                  <c:v>1.5E-9</c:v>
                </c:pt>
                <c:pt idx="76">
                  <c:v>1.5199999999999999E-9</c:v>
                </c:pt>
                <c:pt idx="77">
                  <c:v>1.5399999999999999E-9</c:v>
                </c:pt>
                <c:pt idx="78">
                  <c:v>1.56E-9</c:v>
                </c:pt>
                <c:pt idx="79">
                  <c:v>1.5799999999999999E-9</c:v>
                </c:pt>
                <c:pt idx="80">
                  <c:v>1.5999999999999999E-9</c:v>
                </c:pt>
                <c:pt idx="81">
                  <c:v>1.62E-9</c:v>
                </c:pt>
                <c:pt idx="82">
                  <c:v>1.6399999999999999E-9</c:v>
                </c:pt>
                <c:pt idx="83">
                  <c:v>1.6599999999999999E-9</c:v>
                </c:pt>
                <c:pt idx="84">
                  <c:v>1.68E-9</c:v>
                </c:pt>
                <c:pt idx="85">
                  <c:v>1.6999999999999999E-9</c:v>
                </c:pt>
                <c:pt idx="86">
                  <c:v>1.7199999999999999E-9</c:v>
                </c:pt>
                <c:pt idx="87">
                  <c:v>1.74E-9</c:v>
                </c:pt>
                <c:pt idx="88">
                  <c:v>1.7599999999999999E-9</c:v>
                </c:pt>
                <c:pt idx="89">
                  <c:v>1.7799999999999999E-9</c:v>
                </c:pt>
                <c:pt idx="90">
                  <c:v>1.8E-9</c:v>
                </c:pt>
                <c:pt idx="91">
                  <c:v>1.8199999999999999E-9</c:v>
                </c:pt>
                <c:pt idx="92">
                  <c:v>1.8399999999999998E-9</c:v>
                </c:pt>
                <c:pt idx="93">
                  <c:v>1.86E-9</c:v>
                </c:pt>
                <c:pt idx="94">
                  <c:v>1.8799999999999997E-9</c:v>
                </c:pt>
                <c:pt idx="95">
                  <c:v>1.9000000000000001E-9</c:v>
                </c:pt>
                <c:pt idx="96">
                  <c:v>1.92E-9</c:v>
                </c:pt>
                <c:pt idx="97">
                  <c:v>1.9399999999999999E-9</c:v>
                </c:pt>
                <c:pt idx="98">
                  <c:v>1.9599999999999998E-9</c:v>
                </c:pt>
                <c:pt idx="99">
                  <c:v>1.9799999999999998E-9</c:v>
                </c:pt>
                <c:pt idx="100">
                  <c:v>1.9999999999999997E-9</c:v>
                </c:pt>
                <c:pt idx="101">
                  <c:v>2.0200000000000001E-9</c:v>
                </c:pt>
                <c:pt idx="102">
                  <c:v>2.04E-9</c:v>
                </c:pt>
                <c:pt idx="103">
                  <c:v>2.0599999999999999E-9</c:v>
                </c:pt>
                <c:pt idx="104">
                  <c:v>2.0799999999999998E-9</c:v>
                </c:pt>
                <c:pt idx="105">
                  <c:v>2.0999999999999998E-9</c:v>
                </c:pt>
                <c:pt idx="106">
                  <c:v>2.1199999999999997E-9</c:v>
                </c:pt>
                <c:pt idx="107">
                  <c:v>2.1400000000000001E-9</c:v>
                </c:pt>
                <c:pt idx="108">
                  <c:v>2.16E-9</c:v>
                </c:pt>
                <c:pt idx="109">
                  <c:v>2.1799999999999999E-9</c:v>
                </c:pt>
                <c:pt idx="110">
                  <c:v>2.1999999999999998E-9</c:v>
                </c:pt>
                <c:pt idx="111">
                  <c:v>2.2199999999999998E-9</c:v>
                </c:pt>
                <c:pt idx="112">
                  <c:v>2.2399999999999997E-9</c:v>
                </c:pt>
                <c:pt idx="113">
                  <c:v>2.2600000000000001E-9</c:v>
                </c:pt>
                <c:pt idx="114">
                  <c:v>2.28E-9</c:v>
                </c:pt>
                <c:pt idx="115">
                  <c:v>2.2999999999999999E-9</c:v>
                </c:pt>
                <c:pt idx="116">
                  <c:v>2.3199999999999998E-9</c:v>
                </c:pt>
                <c:pt idx="117">
                  <c:v>2.3399999999999998E-9</c:v>
                </c:pt>
                <c:pt idx="118">
                  <c:v>2.3599999999999997E-9</c:v>
                </c:pt>
                <c:pt idx="119">
                  <c:v>2.3800000000000001E-9</c:v>
                </c:pt>
                <c:pt idx="120">
                  <c:v>2.4E-9</c:v>
                </c:pt>
                <c:pt idx="121">
                  <c:v>2.4199999999999999E-9</c:v>
                </c:pt>
                <c:pt idx="122">
                  <c:v>2.4399999999999998E-9</c:v>
                </c:pt>
                <c:pt idx="123">
                  <c:v>2.4599999999999998E-9</c:v>
                </c:pt>
                <c:pt idx="124">
                  <c:v>2.4799999999999997E-9</c:v>
                </c:pt>
                <c:pt idx="125">
                  <c:v>2.5000000000000001E-9</c:v>
                </c:pt>
                <c:pt idx="126">
                  <c:v>2.52E-9</c:v>
                </c:pt>
                <c:pt idx="127">
                  <c:v>2.5399999999999999E-9</c:v>
                </c:pt>
                <c:pt idx="128">
                  <c:v>2.5599999999999998E-9</c:v>
                </c:pt>
                <c:pt idx="129">
                  <c:v>2.5799999999999998E-9</c:v>
                </c:pt>
                <c:pt idx="130">
                  <c:v>2.5999999999999997E-9</c:v>
                </c:pt>
                <c:pt idx="131">
                  <c:v>2.6199999999999996E-9</c:v>
                </c:pt>
                <c:pt idx="132">
                  <c:v>2.64E-9</c:v>
                </c:pt>
                <c:pt idx="133">
                  <c:v>2.6599999999999999E-9</c:v>
                </c:pt>
                <c:pt idx="134">
                  <c:v>2.6799999999999998E-9</c:v>
                </c:pt>
                <c:pt idx="135">
                  <c:v>2.6999999999999998E-9</c:v>
                </c:pt>
                <c:pt idx="136">
                  <c:v>2.7199999999999997E-9</c:v>
                </c:pt>
                <c:pt idx="137">
                  <c:v>2.7399999999999996E-9</c:v>
                </c:pt>
                <c:pt idx="138">
                  <c:v>2.76E-9</c:v>
                </c:pt>
                <c:pt idx="139">
                  <c:v>2.7799999999999999E-9</c:v>
                </c:pt>
                <c:pt idx="140">
                  <c:v>2.7999999999999998E-9</c:v>
                </c:pt>
                <c:pt idx="141">
                  <c:v>2.8199999999999998E-9</c:v>
                </c:pt>
                <c:pt idx="142">
                  <c:v>2.8399999999999997E-9</c:v>
                </c:pt>
                <c:pt idx="143">
                  <c:v>2.8599999999999996E-9</c:v>
                </c:pt>
                <c:pt idx="144">
                  <c:v>2.88E-9</c:v>
                </c:pt>
                <c:pt idx="145">
                  <c:v>2.8999999999999999E-9</c:v>
                </c:pt>
                <c:pt idx="146">
                  <c:v>2.9199999999999998E-9</c:v>
                </c:pt>
                <c:pt idx="147">
                  <c:v>2.9399999999999998E-9</c:v>
                </c:pt>
                <c:pt idx="148">
                  <c:v>2.9599999999999997E-9</c:v>
                </c:pt>
                <c:pt idx="149">
                  <c:v>2.9799999999999996E-9</c:v>
                </c:pt>
              </c:numCache>
            </c:numRef>
          </c:xVal>
          <c:yVal>
            <c:numRef>
              <c:f>Sheet1!$D$1:$D$150</c:f>
              <c:numCache>
                <c:formatCode>General</c:formatCode>
                <c:ptCount val="150"/>
                <c:pt idx="0">
                  <c:v>8.5985871999045898E-4</c:v>
                </c:pt>
                <c:pt idx="1">
                  <c:v>6.0017656021951098E-4</c:v>
                </c:pt>
                <c:pt idx="2">
                  <c:v>3.02220787164663E-4</c:v>
                </c:pt>
                <c:pt idx="3">
                  <c:v>-5.1345225296973003E-5</c:v>
                </c:pt>
                <c:pt idx="4">
                  <c:v>-4.7785810328828499E-4</c:v>
                </c:pt>
                <c:pt idx="5">
                  <c:v>-9.9465447293216303E-4</c:v>
                </c:pt>
                <c:pt idx="6">
                  <c:v>-1.61986376631431E-3</c:v>
                </c:pt>
                <c:pt idx="7">
                  <c:v>-2.3680527990758201E-3</c:v>
                </c:pt>
                <c:pt idx="8">
                  <c:v>-3.2624911642818101E-3</c:v>
                </c:pt>
                <c:pt idx="9">
                  <c:v>-4.3261776370452799E-3</c:v>
                </c:pt>
                <c:pt idx="10">
                  <c:v>-5.5758019357814896E-3</c:v>
                </c:pt>
                <c:pt idx="11">
                  <c:v>-7.0239949339328603E-3</c:v>
                </c:pt>
                <c:pt idx="12">
                  <c:v>-8.67960483130077E-3</c:v>
                </c:pt>
                <c:pt idx="13">
                  <c:v>-1.05458227886752E-2</c:v>
                </c:pt>
                <c:pt idx="14">
                  <c:v>-1.2627317566914899E-2</c:v>
                </c:pt>
                <c:pt idx="15">
                  <c:v>-1.49286763659969E-2</c:v>
                </c:pt>
                <c:pt idx="16">
                  <c:v>-1.74570648721625E-2</c:v>
                </c:pt>
                <c:pt idx="17">
                  <c:v>-2.0237830884191701E-2</c:v>
                </c:pt>
                <c:pt idx="18">
                  <c:v>-2.32954726952934E-2</c:v>
                </c:pt>
                <c:pt idx="19">
                  <c:v>-2.6650361516049499E-2</c:v>
                </c:pt>
                <c:pt idx="20">
                  <c:v>-3.0318171823277399E-2</c:v>
                </c:pt>
                <c:pt idx="21">
                  <c:v>-3.4308942817431597E-2</c:v>
                </c:pt>
                <c:pt idx="22">
                  <c:v>-3.8626164824848201E-2</c:v>
                </c:pt>
                <c:pt idx="23">
                  <c:v>-4.3266371935371799E-2</c:v>
                </c:pt>
                <c:pt idx="24">
                  <c:v>-4.8218287515108302E-2</c:v>
                </c:pt>
                <c:pt idx="25">
                  <c:v>-5.3462717600861902E-2</c:v>
                </c:pt>
                <c:pt idx="26">
                  <c:v>-5.8972447170046897E-2</c:v>
                </c:pt>
                <c:pt idx="27">
                  <c:v>-6.4712692545198194E-2</c:v>
                </c:pt>
                <c:pt idx="28">
                  <c:v>-7.0641451172494402E-2</c:v>
                </c:pt>
                <c:pt idx="29">
                  <c:v>-7.67106795134012E-2</c:v>
                </c:pt>
                <c:pt idx="30">
                  <c:v>-8.2867379814154096E-2</c:v>
                </c:pt>
                <c:pt idx="31">
                  <c:v>-8.9054989835450404E-2</c:v>
                </c:pt>
                <c:pt idx="32">
                  <c:v>-9.5215037239181996E-2</c:v>
                </c:pt>
                <c:pt idx="33">
                  <c:v>-0.10128881850165</c:v>
                </c:pt>
                <c:pt idx="34">
                  <c:v>-0.10721876046772801</c:v>
                </c:pt>
                <c:pt idx="35">
                  <c:v>-0.112950022373087</c:v>
                </c:pt>
                <c:pt idx="36">
                  <c:v>-0.11843188711696501</c:v>
                </c:pt>
                <c:pt idx="37">
                  <c:v>-0.123618860627574</c:v>
                </c:pt>
                <c:pt idx="38">
                  <c:v>-0.12847150065401899</c:v>
                </c:pt>
                <c:pt idx="39">
                  <c:v>-0.13295706716926101</c:v>
                </c:pt>
                <c:pt idx="40">
                  <c:v>-0.13705005775277099</c:v>
                </c:pt>
                <c:pt idx="41">
                  <c:v>-0.14073197299907</c:v>
                </c:pt>
                <c:pt idx="42">
                  <c:v>-0.143991258370506</c:v>
                </c:pt>
                <c:pt idx="43">
                  <c:v>-0.146822847771824</c:v>
                </c:pt>
                <c:pt idx="44">
                  <c:v>-0.14922745711764601</c:v>
                </c:pt>
                <c:pt idx="45">
                  <c:v>-0.15121067368758001</c:v>
                </c:pt>
                <c:pt idx="46">
                  <c:v>-0.15278213988812001</c:v>
                </c:pt>
                <c:pt idx="47">
                  <c:v>-0.15395434070804301</c:v>
                </c:pt>
                <c:pt idx="48">
                  <c:v>-0.15474167524301299</c:v>
                </c:pt>
                <c:pt idx="49">
                  <c:v>-0.15515968407427799</c:v>
                </c:pt>
                <c:pt idx="50">
                  <c:v>-0.15522374021748001</c:v>
                </c:pt>
                <c:pt idx="51">
                  <c:v>-0.15494829594135201</c:v>
                </c:pt>
                <c:pt idx="52">
                  <c:v>-0.15434680799835299</c:v>
                </c:pt>
                <c:pt idx="53">
                  <c:v>-0.15343031272251101</c:v>
                </c:pt>
                <c:pt idx="54">
                  <c:v>-0.15220764095714001</c:v>
                </c:pt>
                <c:pt idx="55">
                  <c:v>-0.150685011722589</c:v>
                </c:pt>
                <c:pt idx="56">
                  <c:v>-0.14886607734074001</c:v>
                </c:pt>
                <c:pt idx="57">
                  <c:v>-0.14675231099636499</c:v>
                </c:pt>
                <c:pt idx="58">
                  <c:v>-0.14434302118578399</c:v>
                </c:pt>
                <c:pt idx="59">
                  <c:v>-0.14163645995815899</c:v>
                </c:pt>
                <c:pt idx="60">
                  <c:v>-0.13863024716080799</c:v>
                </c:pt>
                <c:pt idx="61">
                  <c:v>-0.13532258190125099</c:v>
                </c:pt>
                <c:pt idx="62">
                  <c:v>-0.13171347168032299</c:v>
                </c:pt>
                <c:pt idx="63">
                  <c:v>-0.12780586522333301</c:v>
                </c:pt>
                <c:pt idx="64">
                  <c:v>-0.123607272248405</c:v>
                </c:pt>
                <c:pt idx="65">
                  <c:v>-0.11913055279069699</c:v>
                </c:pt>
                <c:pt idx="66">
                  <c:v>-0.11439502044345499</c:v>
                </c:pt>
                <c:pt idx="67">
                  <c:v>-0.109426847242884</c:v>
                </c:pt>
                <c:pt idx="68">
                  <c:v>-0.104259076483704</c:v>
                </c:pt>
                <c:pt idx="69">
                  <c:v>-9.8931212937843502E-2</c:v>
                </c:pt>
                <c:pt idx="70">
                  <c:v>-9.3488144802531301E-2</c:v>
                </c:pt>
                <c:pt idx="71">
                  <c:v>-8.7978825804713098E-2</c:v>
                </c:pt>
                <c:pt idx="72">
                  <c:v>-8.2454327391306995E-2</c:v>
                </c:pt>
                <c:pt idx="73">
                  <c:v>-7.6965957493073403E-2</c:v>
                </c:pt>
                <c:pt idx="74">
                  <c:v>-7.1563486872753698E-2</c:v>
                </c:pt>
                <c:pt idx="75">
                  <c:v>-6.6293779087984298E-2</c:v>
                </c:pt>
                <c:pt idx="76">
                  <c:v>-6.1199582503520998E-2</c:v>
                </c:pt>
                <c:pt idx="77">
                  <c:v>-5.6318454143768001E-2</c:v>
                </c:pt>
                <c:pt idx="78">
                  <c:v>-5.1681958513602098E-2</c:v>
                </c:pt>
                <c:pt idx="79">
                  <c:v>-4.7315238209443902E-2</c:v>
                </c:pt>
                <c:pt idx="80">
                  <c:v>-4.3235862447342698E-2</c:v>
                </c:pt>
                <c:pt idx="81">
                  <c:v>-3.9454326191402302E-2</c:v>
                </c:pt>
                <c:pt idx="82">
                  <c:v>-3.5973664742153799E-2</c:v>
                </c:pt>
                <c:pt idx="83">
                  <c:v>-3.2790015594026903E-2</c:v>
                </c:pt>
                <c:pt idx="84">
                  <c:v>-2.98936814120585E-2</c:v>
                </c:pt>
                <c:pt idx="85">
                  <c:v>-2.7270306632462001E-2</c:v>
                </c:pt>
                <c:pt idx="86">
                  <c:v>-2.49023243130987E-2</c:v>
                </c:pt>
                <c:pt idx="87">
                  <c:v>-2.2770373703327101E-2</c:v>
                </c:pt>
                <c:pt idx="88">
                  <c:v>-2.0854749819675399E-2</c:v>
                </c:pt>
                <c:pt idx="89">
                  <c:v>-1.9135488771132199E-2</c:v>
                </c:pt>
                <c:pt idx="90">
                  <c:v>-1.7593615424605299E-2</c:v>
                </c:pt>
                <c:pt idx="91">
                  <c:v>-1.6211903852400199E-2</c:v>
                </c:pt>
                <c:pt idx="92">
                  <c:v>-1.49740608384589E-2</c:v>
                </c:pt>
                <c:pt idx="93">
                  <c:v>-1.38648162728282E-2</c:v>
                </c:pt>
                <c:pt idx="94">
                  <c:v>-1.2871047534252601E-2</c:v>
                </c:pt>
                <c:pt idx="95">
                  <c:v>-1.19805619823476E-2</c:v>
                </c:pt>
                <c:pt idx="96">
                  <c:v>-1.1182467657777201E-2</c:v>
                </c:pt>
                <c:pt idx="97">
                  <c:v>-1.0466505459513E-2</c:v>
                </c:pt>
                <c:pt idx="98">
                  <c:v>-9.8240851061302606E-3</c:v>
                </c:pt>
                <c:pt idx="99">
                  <c:v>-9.2473519298595305E-3</c:v>
                </c:pt>
                <c:pt idx="100">
                  <c:v>-8.7291402238288702E-3</c:v>
                </c:pt>
                <c:pt idx="101">
                  <c:v>-8.2628771151089502E-3</c:v>
                </c:pt>
                <c:pt idx="102">
                  <c:v>-7.8429906929589205E-3</c:v>
                </c:pt>
                <c:pt idx="103">
                  <c:v>-7.4643853692870901E-3</c:v>
                </c:pt>
                <c:pt idx="104">
                  <c:v>-7.1225202126473904E-3</c:v>
                </c:pt>
                <c:pt idx="105">
                  <c:v>-6.8133497699545001E-3</c:v>
                </c:pt>
                <c:pt idx="106">
                  <c:v>-6.5333332041878E-3</c:v>
                </c:pt>
                <c:pt idx="107">
                  <c:v>-6.2791852220996803E-3</c:v>
                </c:pt>
                <c:pt idx="108">
                  <c:v>-6.0480683458626703E-3</c:v>
                </c:pt>
                <c:pt idx="109">
                  <c:v>-5.8374826187349597E-3</c:v>
                </c:pt>
                <c:pt idx="110">
                  <c:v>-5.6455081314025898E-3</c:v>
                </c:pt>
                <c:pt idx="111">
                  <c:v>-5.4698626654118704E-3</c:v>
                </c:pt>
                <c:pt idx="112">
                  <c:v>-5.3093973728514897E-3</c:v>
                </c:pt>
                <c:pt idx="113">
                  <c:v>-5.1607537634579502E-3</c:v>
                </c:pt>
                <c:pt idx="114">
                  <c:v>-5.0244093884021599E-3</c:v>
                </c:pt>
                <c:pt idx="115">
                  <c:v>-4.8989721565510097E-3</c:v>
                </c:pt>
                <c:pt idx="116">
                  <c:v>-4.7829263094507296E-3</c:v>
                </c:pt>
                <c:pt idx="117">
                  <c:v>-4.6753133599765299E-3</c:v>
                </c:pt>
                <c:pt idx="118">
                  <c:v>-4.5752923693483096E-3</c:v>
                </c:pt>
                <c:pt idx="119">
                  <c:v>-4.4821292339152496E-3</c:v>
                </c:pt>
                <c:pt idx="120">
                  <c:v>-4.3956095338173401E-3</c:v>
                </c:pt>
                <c:pt idx="121">
                  <c:v>-4.3148679663824099E-3</c:v>
                </c:pt>
                <c:pt idx="122">
                  <c:v>-4.2392238480883897E-3</c:v>
                </c:pt>
                <c:pt idx="123">
                  <c:v>-4.1681923570624597E-3</c:v>
                </c:pt>
                <c:pt idx="124">
                  <c:v>-4.1013487912274597E-3</c:v>
                </c:pt>
                <c:pt idx="125">
                  <c:v>-4.0382969201803297E-3</c:v>
                </c:pt>
                <c:pt idx="126">
                  <c:v>-3.9789496227818901E-3</c:v>
                </c:pt>
                <c:pt idx="127">
                  <c:v>-3.92310123798046E-3</c:v>
                </c:pt>
                <c:pt idx="128">
                  <c:v>-3.87021391491005E-3</c:v>
                </c:pt>
                <c:pt idx="129">
                  <c:v>-3.82001352347226E-3</c:v>
                </c:pt>
                <c:pt idx="130">
                  <c:v>-3.7722838822143701E-3</c:v>
                </c:pt>
                <c:pt idx="131">
                  <c:v>-3.7268213322620598E-3</c:v>
                </c:pt>
                <c:pt idx="132">
                  <c:v>-3.68342698076914E-3</c:v>
                </c:pt>
                <c:pt idx="133">
                  <c:v>-3.6419891943099102E-3</c:v>
                </c:pt>
                <c:pt idx="134">
                  <c:v>-3.6025333838618501E-3</c:v>
                </c:pt>
                <c:pt idx="135">
                  <c:v>-3.5648334622109699E-3</c:v>
                </c:pt>
                <c:pt idx="136">
                  <c:v>-3.5287216226314701E-3</c:v>
                </c:pt>
                <c:pt idx="137">
                  <c:v>-3.4940657165812802E-3</c:v>
                </c:pt>
                <c:pt idx="138">
                  <c:v>-3.4607746678287201E-3</c:v>
                </c:pt>
                <c:pt idx="139">
                  <c:v>-3.4286594708598499E-3</c:v>
                </c:pt>
                <c:pt idx="140">
                  <c:v>-3.3976379154384601E-3</c:v>
                </c:pt>
                <c:pt idx="141">
                  <c:v>-3.36777091305587E-3</c:v>
                </c:pt>
                <c:pt idx="142">
                  <c:v>-3.3385157116103499E-3</c:v>
                </c:pt>
                <c:pt idx="143">
                  <c:v>-3.3104514827129701E-3</c:v>
                </c:pt>
                <c:pt idx="144">
                  <c:v>-3.2836749837250501E-3</c:v>
                </c:pt>
                <c:pt idx="145">
                  <c:v>-3.2579069239594299E-3</c:v>
                </c:pt>
                <c:pt idx="146">
                  <c:v>-3.23308741111949E-3</c:v>
                </c:pt>
                <c:pt idx="147">
                  <c:v>-3.2091077793385001E-3</c:v>
                </c:pt>
                <c:pt idx="148">
                  <c:v>-3.1858868917921902E-3</c:v>
                </c:pt>
                <c:pt idx="149">
                  <c:v>-3.16332663421095E-3</c:v>
                </c:pt>
              </c:numCache>
            </c:numRef>
          </c:yVal>
          <c:smooth val="1"/>
        </c:ser>
        <c:ser>
          <c:idx val="3"/>
          <c:order val="2"/>
          <c:marker>
            <c:symbol val="none"/>
          </c:marker>
          <c:xVal>
            <c:numRef>
              <c:f>Sheet1!$A$1:$A$150</c:f>
              <c:numCache>
                <c:formatCode>General</c:formatCode>
                <c:ptCount val="150"/>
                <c:pt idx="0">
                  <c:v>0</c:v>
                </c:pt>
                <c:pt idx="1">
                  <c:v>1.9999999999999999E-11</c:v>
                </c:pt>
                <c:pt idx="2">
                  <c:v>3.9999999999999998E-11</c:v>
                </c:pt>
                <c:pt idx="3">
                  <c:v>6E-11</c:v>
                </c:pt>
                <c:pt idx="4">
                  <c:v>7.9999999999999995E-11</c:v>
                </c:pt>
                <c:pt idx="5">
                  <c:v>9.9999999999999991E-11</c:v>
                </c:pt>
                <c:pt idx="6">
                  <c:v>1.2E-10</c:v>
                </c:pt>
                <c:pt idx="7">
                  <c:v>1.3999999999999998E-10</c:v>
                </c:pt>
                <c:pt idx="8">
                  <c:v>1.5999999999999999E-10</c:v>
                </c:pt>
                <c:pt idx="9">
                  <c:v>1.8E-10</c:v>
                </c:pt>
                <c:pt idx="10">
                  <c:v>1.9999999999999998E-10</c:v>
                </c:pt>
                <c:pt idx="11">
                  <c:v>2.1999999999999999E-10</c:v>
                </c:pt>
                <c:pt idx="12">
                  <c:v>2.4E-10</c:v>
                </c:pt>
                <c:pt idx="13">
                  <c:v>2.5999999999999998E-10</c:v>
                </c:pt>
                <c:pt idx="14">
                  <c:v>2.7999999999999996E-10</c:v>
                </c:pt>
                <c:pt idx="15">
                  <c:v>3E-10</c:v>
                </c:pt>
                <c:pt idx="16">
                  <c:v>3.1999999999999998E-10</c:v>
                </c:pt>
                <c:pt idx="17">
                  <c:v>3.3999999999999996E-10</c:v>
                </c:pt>
                <c:pt idx="18">
                  <c:v>3.6E-10</c:v>
                </c:pt>
                <c:pt idx="19">
                  <c:v>3.7999999999999998E-10</c:v>
                </c:pt>
                <c:pt idx="20">
                  <c:v>3.9999999999999996E-10</c:v>
                </c:pt>
                <c:pt idx="21">
                  <c:v>4.2E-10</c:v>
                </c:pt>
                <c:pt idx="22">
                  <c:v>4.3999999999999998E-10</c:v>
                </c:pt>
                <c:pt idx="23">
                  <c:v>4.5999999999999996E-10</c:v>
                </c:pt>
                <c:pt idx="24">
                  <c:v>4.8E-10</c:v>
                </c:pt>
                <c:pt idx="25">
                  <c:v>4.9999999999999993E-10</c:v>
                </c:pt>
                <c:pt idx="26">
                  <c:v>5.1999999999999996E-10</c:v>
                </c:pt>
                <c:pt idx="27">
                  <c:v>5.4E-10</c:v>
                </c:pt>
                <c:pt idx="28">
                  <c:v>5.5999999999999993E-10</c:v>
                </c:pt>
                <c:pt idx="29">
                  <c:v>5.7999999999999996E-10</c:v>
                </c:pt>
                <c:pt idx="30">
                  <c:v>6E-10</c:v>
                </c:pt>
                <c:pt idx="31">
                  <c:v>6.1999999999999993E-10</c:v>
                </c:pt>
                <c:pt idx="32">
                  <c:v>6.3999999999999996E-10</c:v>
                </c:pt>
                <c:pt idx="33">
                  <c:v>6.6E-10</c:v>
                </c:pt>
                <c:pt idx="34">
                  <c:v>6.7999999999999993E-10</c:v>
                </c:pt>
                <c:pt idx="35">
                  <c:v>6.9999999999999996E-10</c:v>
                </c:pt>
                <c:pt idx="36">
                  <c:v>7.2E-10</c:v>
                </c:pt>
                <c:pt idx="37">
                  <c:v>7.3999999999999993E-10</c:v>
                </c:pt>
                <c:pt idx="38">
                  <c:v>7.5999999999999996E-10</c:v>
                </c:pt>
                <c:pt idx="39">
                  <c:v>7.7999999999999999E-10</c:v>
                </c:pt>
                <c:pt idx="40">
                  <c:v>7.9999999999999993E-10</c:v>
                </c:pt>
                <c:pt idx="41">
                  <c:v>8.1999999999999996E-10</c:v>
                </c:pt>
                <c:pt idx="42">
                  <c:v>8.3999999999999999E-10</c:v>
                </c:pt>
                <c:pt idx="43">
                  <c:v>8.5999999999999993E-10</c:v>
                </c:pt>
                <c:pt idx="44">
                  <c:v>8.7999999999999996E-10</c:v>
                </c:pt>
                <c:pt idx="45">
                  <c:v>8.9999999999999999E-10</c:v>
                </c:pt>
                <c:pt idx="46">
                  <c:v>9.1999999999999992E-10</c:v>
                </c:pt>
                <c:pt idx="47">
                  <c:v>9.3999999999999986E-10</c:v>
                </c:pt>
                <c:pt idx="48">
                  <c:v>9.5999999999999999E-10</c:v>
                </c:pt>
                <c:pt idx="49">
                  <c:v>9.7999999999999992E-10</c:v>
                </c:pt>
                <c:pt idx="50">
                  <c:v>9.9999999999999986E-10</c:v>
                </c:pt>
                <c:pt idx="51">
                  <c:v>1.02E-9</c:v>
                </c:pt>
                <c:pt idx="52">
                  <c:v>1.0399999999999999E-9</c:v>
                </c:pt>
                <c:pt idx="53">
                  <c:v>1.0599999999999999E-9</c:v>
                </c:pt>
                <c:pt idx="54">
                  <c:v>1.08E-9</c:v>
                </c:pt>
                <c:pt idx="55">
                  <c:v>1.0999999999999999E-9</c:v>
                </c:pt>
                <c:pt idx="56">
                  <c:v>1.1199999999999999E-9</c:v>
                </c:pt>
                <c:pt idx="57">
                  <c:v>1.14E-9</c:v>
                </c:pt>
                <c:pt idx="58">
                  <c:v>1.1599999999999999E-9</c:v>
                </c:pt>
                <c:pt idx="59">
                  <c:v>1.1799999999999999E-9</c:v>
                </c:pt>
                <c:pt idx="60">
                  <c:v>1.2E-9</c:v>
                </c:pt>
                <c:pt idx="61">
                  <c:v>1.2199999999999999E-9</c:v>
                </c:pt>
                <c:pt idx="62">
                  <c:v>1.2399999999999999E-9</c:v>
                </c:pt>
                <c:pt idx="63">
                  <c:v>1.26E-9</c:v>
                </c:pt>
                <c:pt idx="64">
                  <c:v>1.2799999999999999E-9</c:v>
                </c:pt>
                <c:pt idx="65">
                  <c:v>1.2999999999999999E-9</c:v>
                </c:pt>
                <c:pt idx="66">
                  <c:v>1.32E-9</c:v>
                </c:pt>
                <c:pt idx="67">
                  <c:v>1.3399999999999999E-9</c:v>
                </c:pt>
                <c:pt idx="68">
                  <c:v>1.3599999999999999E-9</c:v>
                </c:pt>
                <c:pt idx="69">
                  <c:v>1.38E-9</c:v>
                </c:pt>
                <c:pt idx="70">
                  <c:v>1.3999999999999999E-9</c:v>
                </c:pt>
                <c:pt idx="71">
                  <c:v>1.4199999999999999E-9</c:v>
                </c:pt>
                <c:pt idx="72">
                  <c:v>1.44E-9</c:v>
                </c:pt>
                <c:pt idx="73">
                  <c:v>1.4599999999999999E-9</c:v>
                </c:pt>
                <c:pt idx="74">
                  <c:v>1.4799999999999999E-9</c:v>
                </c:pt>
                <c:pt idx="75">
                  <c:v>1.5E-9</c:v>
                </c:pt>
                <c:pt idx="76">
                  <c:v>1.5199999999999999E-9</c:v>
                </c:pt>
                <c:pt idx="77">
                  <c:v>1.5399999999999999E-9</c:v>
                </c:pt>
                <c:pt idx="78">
                  <c:v>1.56E-9</c:v>
                </c:pt>
                <c:pt idx="79">
                  <c:v>1.5799999999999999E-9</c:v>
                </c:pt>
                <c:pt idx="80">
                  <c:v>1.5999999999999999E-9</c:v>
                </c:pt>
                <c:pt idx="81">
                  <c:v>1.62E-9</c:v>
                </c:pt>
                <c:pt idx="82">
                  <c:v>1.6399999999999999E-9</c:v>
                </c:pt>
                <c:pt idx="83">
                  <c:v>1.6599999999999999E-9</c:v>
                </c:pt>
                <c:pt idx="84">
                  <c:v>1.68E-9</c:v>
                </c:pt>
                <c:pt idx="85">
                  <c:v>1.6999999999999999E-9</c:v>
                </c:pt>
                <c:pt idx="86">
                  <c:v>1.7199999999999999E-9</c:v>
                </c:pt>
                <c:pt idx="87">
                  <c:v>1.74E-9</c:v>
                </c:pt>
                <c:pt idx="88">
                  <c:v>1.7599999999999999E-9</c:v>
                </c:pt>
                <c:pt idx="89">
                  <c:v>1.7799999999999999E-9</c:v>
                </c:pt>
                <c:pt idx="90">
                  <c:v>1.8E-9</c:v>
                </c:pt>
                <c:pt idx="91">
                  <c:v>1.8199999999999999E-9</c:v>
                </c:pt>
                <c:pt idx="92">
                  <c:v>1.8399999999999998E-9</c:v>
                </c:pt>
                <c:pt idx="93">
                  <c:v>1.86E-9</c:v>
                </c:pt>
                <c:pt idx="94">
                  <c:v>1.8799999999999997E-9</c:v>
                </c:pt>
                <c:pt idx="95">
                  <c:v>1.9000000000000001E-9</c:v>
                </c:pt>
                <c:pt idx="96">
                  <c:v>1.92E-9</c:v>
                </c:pt>
                <c:pt idx="97">
                  <c:v>1.9399999999999999E-9</c:v>
                </c:pt>
                <c:pt idx="98">
                  <c:v>1.9599999999999998E-9</c:v>
                </c:pt>
                <c:pt idx="99">
                  <c:v>1.9799999999999998E-9</c:v>
                </c:pt>
                <c:pt idx="100">
                  <c:v>1.9999999999999997E-9</c:v>
                </c:pt>
                <c:pt idx="101">
                  <c:v>2.0200000000000001E-9</c:v>
                </c:pt>
                <c:pt idx="102">
                  <c:v>2.04E-9</c:v>
                </c:pt>
                <c:pt idx="103">
                  <c:v>2.0599999999999999E-9</c:v>
                </c:pt>
                <c:pt idx="104">
                  <c:v>2.0799999999999998E-9</c:v>
                </c:pt>
                <c:pt idx="105">
                  <c:v>2.0999999999999998E-9</c:v>
                </c:pt>
                <c:pt idx="106">
                  <c:v>2.1199999999999997E-9</c:v>
                </c:pt>
                <c:pt idx="107">
                  <c:v>2.1400000000000001E-9</c:v>
                </c:pt>
                <c:pt idx="108">
                  <c:v>2.16E-9</c:v>
                </c:pt>
                <c:pt idx="109">
                  <c:v>2.1799999999999999E-9</c:v>
                </c:pt>
                <c:pt idx="110">
                  <c:v>2.1999999999999998E-9</c:v>
                </c:pt>
                <c:pt idx="111">
                  <c:v>2.2199999999999998E-9</c:v>
                </c:pt>
                <c:pt idx="112">
                  <c:v>2.2399999999999997E-9</c:v>
                </c:pt>
                <c:pt idx="113">
                  <c:v>2.2600000000000001E-9</c:v>
                </c:pt>
                <c:pt idx="114">
                  <c:v>2.28E-9</c:v>
                </c:pt>
                <c:pt idx="115">
                  <c:v>2.2999999999999999E-9</c:v>
                </c:pt>
                <c:pt idx="116">
                  <c:v>2.3199999999999998E-9</c:v>
                </c:pt>
                <c:pt idx="117">
                  <c:v>2.3399999999999998E-9</c:v>
                </c:pt>
                <c:pt idx="118">
                  <c:v>2.3599999999999997E-9</c:v>
                </c:pt>
                <c:pt idx="119">
                  <c:v>2.3800000000000001E-9</c:v>
                </c:pt>
                <c:pt idx="120">
                  <c:v>2.4E-9</c:v>
                </c:pt>
                <c:pt idx="121">
                  <c:v>2.4199999999999999E-9</c:v>
                </c:pt>
                <c:pt idx="122">
                  <c:v>2.4399999999999998E-9</c:v>
                </c:pt>
                <c:pt idx="123">
                  <c:v>2.4599999999999998E-9</c:v>
                </c:pt>
                <c:pt idx="124">
                  <c:v>2.4799999999999997E-9</c:v>
                </c:pt>
                <c:pt idx="125">
                  <c:v>2.5000000000000001E-9</c:v>
                </c:pt>
                <c:pt idx="126">
                  <c:v>2.52E-9</c:v>
                </c:pt>
                <c:pt idx="127">
                  <c:v>2.5399999999999999E-9</c:v>
                </c:pt>
                <c:pt idx="128">
                  <c:v>2.5599999999999998E-9</c:v>
                </c:pt>
                <c:pt idx="129">
                  <c:v>2.5799999999999998E-9</c:v>
                </c:pt>
                <c:pt idx="130">
                  <c:v>2.5999999999999997E-9</c:v>
                </c:pt>
                <c:pt idx="131">
                  <c:v>2.6199999999999996E-9</c:v>
                </c:pt>
                <c:pt idx="132">
                  <c:v>2.64E-9</c:v>
                </c:pt>
                <c:pt idx="133">
                  <c:v>2.6599999999999999E-9</c:v>
                </c:pt>
                <c:pt idx="134">
                  <c:v>2.6799999999999998E-9</c:v>
                </c:pt>
                <c:pt idx="135">
                  <c:v>2.6999999999999998E-9</c:v>
                </c:pt>
                <c:pt idx="136">
                  <c:v>2.7199999999999997E-9</c:v>
                </c:pt>
                <c:pt idx="137">
                  <c:v>2.7399999999999996E-9</c:v>
                </c:pt>
                <c:pt idx="138">
                  <c:v>2.76E-9</c:v>
                </c:pt>
                <c:pt idx="139">
                  <c:v>2.7799999999999999E-9</c:v>
                </c:pt>
                <c:pt idx="140">
                  <c:v>2.7999999999999998E-9</c:v>
                </c:pt>
                <c:pt idx="141">
                  <c:v>2.8199999999999998E-9</c:v>
                </c:pt>
                <c:pt idx="142">
                  <c:v>2.8399999999999997E-9</c:v>
                </c:pt>
                <c:pt idx="143">
                  <c:v>2.8599999999999996E-9</c:v>
                </c:pt>
                <c:pt idx="144">
                  <c:v>2.88E-9</c:v>
                </c:pt>
                <c:pt idx="145">
                  <c:v>2.8999999999999999E-9</c:v>
                </c:pt>
                <c:pt idx="146">
                  <c:v>2.9199999999999998E-9</c:v>
                </c:pt>
                <c:pt idx="147">
                  <c:v>2.9399999999999998E-9</c:v>
                </c:pt>
                <c:pt idx="148">
                  <c:v>2.9599999999999997E-9</c:v>
                </c:pt>
                <c:pt idx="149">
                  <c:v>2.9799999999999996E-9</c:v>
                </c:pt>
              </c:numCache>
            </c:numRef>
          </c:xVal>
          <c:yVal>
            <c:numRef>
              <c:f>Sheet1!$E$1:$E$150</c:f>
              <c:numCache>
                <c:formatCode>General</c:formatCode>
                <c:ptCount val="150"/>
                <c:pt idx="0">
                  <c:v>8.27989028270374E-4</c:v>
                </c:pt>
                <c:pt idx="1">
                  <c:v>5.7656408289096797E-4</c:v>
                </c:pt>
                <c:pt idx="2">
                  <c:v>2.8737893915131398E-4</c:v>
                </c:pt>
                <c:pt idx="3">
                  <c:v>-5.6029066526408102E-5</c:v>
                </c:pt>
                <c:pt idx="4">
                  <c:v>-4.70122597720019E-4</c:v>
                </c:pt>
                <c:pt idx="5">
                  <c:v>-9.7136431800734101E-4</c:v>
                </c:pt>
                <c:pt idx="6">
                  <c:v>-1.57690829765694E-3</c:v>
                </c:pt>
                <c:pt idx="7">
                  <c:v>-2.3008483586818501E-3</c:v>
                </c:pt>
                <c:pt idx="8">
                  <c:v>-3.16488542117137E-3</c:v>
                </c:pt>
                <c:pt idx="9">
                  <c:v>-4.1901877811842099E-3</c:v>
                </c:pt>
                <c:pt idx="10">
                  <c:v>-5.3924601254023603E-3</c:v>
                </c:pt>
                <c:pt idx="11">
                  <c:v>-6.7821509673850399E-3</c:v>
                </c:pt>
                <c:pt idx="12">
                  <c:v>-8.3659343961403707E-3</c:v>
                </c:pt>
                <c:pt idx="13">
                  <c:v>-1.0145038633995299E-2</c:v>
                </c:pt>
                <c:pt idx="14">
                  <c:v>-1.2122143635438599E-2</c:v>
                </c:pt>
                <c:pt idx="15">
                  <c:v>-1.4300099459826399E-2</c:v>
                </c:pt>
                <c:pt idx="16">
                  <c:v>-1.66847737534454E-2</c:v>
                </c:pt>
                <c:pt idx="17">
                  <c:v>-1.9300038671062499E-2</c:v>
                </c:pt>
                <c:pt idx="18">
                  <c:v>-2.2169981599813E-2</c:v>
                </c:pt>
                <c:pt idx="19">
                  <c:v>-2.5315427514120699E-2</c:v>
                </c:pt>
                <c:pt idx="20">
                  <c:v>-2.8753514553954598E-2</c:v>
                </c:pt>
                <c:pt idx="21">
                  <c:v>-3.2496854194138503E-2</c:v>
                </c:pt>
                <c:pt idx="22">
                  <c:v>-3.6552580147592197E-2</c:v>
                </c:pt>
                <c:pt idx="23">
                  <c:v>-4.0921824134345197E-2</c:v>
                </c:pt>
                <c:pt idx="24">
                  <c:v>-4.5598632741066798E-2</c:v>
                </c:pt>
                <c:pt idx="25">
                  <c:v>-5.0569662424363698E-2</c:v>
                </c:pt>
                <c:pt idx="26">
                  <c:v>-5.5813649999995302E-2</c:v>
                </c:pt>
                <c:pt idx="27">
                  <c:v>-6.1301640280203198E-2</c:v>
                </c:pt>
                <c:pt idx="28">
                  <c:v>-6.6996913184425105E-2</c:v>
                </c:pt>
                <c:pt idx="29">
                  <c:v>-7.2855914294281496E-2</c:v>
                </c:pt>
                <c:pt idx="30">
                  <c:v>-7.88290510007605E-2</c:v>
                </c:pt>
                <c:pt idx="31">
                  <c:v>-8.4861967250220105E-2</c:v>
                </c:pt>
                <c:pt idx="32">
                  <c:v>-9.0897065519265796E-2</c:v>
                </c:pt>
                <c:pt idx="33">
                  <c:v>-9.6875312409807596E-2</c:v>
                </c:pt>
                <c:pt idx="34">
                  <c:v>-0.102737722086974</c:v>
                </c:pt>
                <c:pt idx="35">
                  <c:v>-0.108427184199392</c:v>
                </c:pt>
                <c:pt idx="36">
                  <c:v>-0.113890159453804</c:v>
                </c:pt>
                <c:pt idx="37">
                  <c:v>-0.119078039386445</c:v>
                </c:pt>
                <c:pt idx="38">
                  <c:v>-0.123948226540638</c:v>
                </c:pt>
                <c:pt idx="39">
                  <c:v>-0.128464977561835</c:v>
                </c:pt>
                <c:pt idx="40">
                  <c:v>-0.132600067371549</c:v>
                </c:pt>
                <c:pt idx="41">
                  <c:v>-0.13633259626563299</c:v>
                </c:pt>
                <c:pt idx="42">
                  <c:v>-0.13964905254582499</c:v>
                </c:pt>
                <c:pt idx="43">
                  <c:v>-0.14254278916411001</c:v>
                </c:pt>
                <c:pt idx="44">
                  <c:v>-0.14501327272584</c:v>
                </c:pt>
                <c:pt idx="45">
                  <c:v>-0.147065180003038</c:v>
                </c:pt>
                <c:pt idx="46">
                  <c:v>-0.14870743818412599</c:v>
                </c:pt>
                <c:pt idx="47">
                  <c:v>-0.149952079218237</c:v>
                </c:pt>
                <c:pt idx="48">
                  <c:v>-0.150813183946862</c:v>
                </c:pt>
                <c:pt idx="49">
                  <c:v>-0.15130608657724601</c:v>
                </c:pt>
                <c:pt idx="50">
                  <c:v>-0.151446192161316</c:v>
                </c:pt>
                <c:pt idx="51">
                  <c:v>-0.15124825722071999</c:v>
                </c:pt>
                <c:pt idx="52">
                  <c:v>-0.150726279897827</c:v>
                </c:pt>
                <c:pt idx="53">
                  <c:v>-0.14989227470120001</c:v>
                </c:pt>
                <c:pt idx="54">
                  <c:v>-0.14875645564054499</c:v>
                </c:pt>
                <c:pt idx="55">
                  <c:v>-0.14732692004107401</c:v>
                </c:pt>
                <c:pt idx="56">
                  <c:v>-0.145609645101961</c:v>
                </c:pt>
                <c:pt idx="57">
                  <c:v>-0.143608846405479</c:v>
                </c:pt>
                <c:pt idx="58">
                  <c:v>-0.141326774683006</c:v>
                </c:pt>
                <c:pt idx="59">
                  <c:v>-0.13876458685868201</c:v>
                </c:pt>
                <c:pt idx="60">
                  <c:v>-0.135922441013031</c:v>
                </c:pt>
                <c:pt idx="61">
                  <c:v>-0.13280026381218499</c:v>
                </c:pt>
                <c:pt idx="62">
                  <c:v>-0.12939846328888499</c:v>
                </c:pt>
                <c:pt idx="63">
                  <c:v>-0.12571863607139699</c:v>
                </c:pt>
                <c:pt idx="64">
                  <c:v>-0.121764880059871</c:v>
                </c:pt>
                <c:pt idx="65">
                  <c:v>-0.117544543483536</c:v>
                </c:pt>
                <c:pt idx="66">
                  <c:v>-0.113069568835483</c:v>
                </c:pt>
                <c:pt idx="67">
                  <c:v>-0.108357354609906</c:v>
                </c:pt>
                <c:pt idx="68">
                  <c:v>-0.103431590825664</c:v>
                </c:pt>
                <c:pt idx="69">
                  <c:v>-9.8322738200368104E-2</c:v>
                </c:pt>
                <c:pt idx="70">
                  <c:v>-9.3068101002413195E-2</c:v>
                </c:pt>
                <c:pt idx="71">
                  <c:v>-8.7711347169075804E-2</c:v>
                </c:pt>
                <c:pt idx="72">
                  <c:v>-8.2301280152776296E-2</c:v>
                </c:pt>
                <c:pt idx="73">
                  <c:v>-7.6890359532269803E-2</c:v>
                </c:pt>
                <c:pt idx="74">
                  <c:v>-7.1532413182959206E-2</c:v>
                </c:pt>
                <c:pt idx="75">
                  <c:v>-6.6280583632222306E-2</c:v>
                </c:pt>
                <c:pt idx="76">
                  <c:v>-6.1184851313319598E-2</c:v>
                </c:pt>
                <c:pt idx="77">
                  <c:v>-5.6289906188602801E-2</c:v>
                </c:pt>
                <c:pt idx="78">
                  <c:v>-5.1633353756903699E-2</c:v>
                </c:pt>
                <c:pt idx="79">
                  <c:v>-4.7244809925824902E-2</c:v>
                </c:pt>
                <c:pt idx="80">
                  <c:v>-4.3144614581610001E-2</c:v>
                </c:pt>
                <c:pt idx="81">
                  <c:v>-3.9344610492294103E-2</c:v>
                </c:pt>
                <c:pt idx="82">
                  <c:v>-3.5848209708094499E-2</c:v>
                </c:pt>
                <c:pt idx="83">
                  <c:v>-3.2651279450978399E-2</c:v>
                </c:pt>
                <c:pt idx="84">
                  <c:v>-2.9743640147139001E-2</c:v>
                </c:pt>
                <c:pt idx="85">
                  <c:v>-2.71103943894676E-2</c:v>
                </c:pt>
                <c:pt idx="86">
                  <c:v>-2.4733565616163501E-2</c:v>
                </c:pt>
                <c:pt idx="87">
                  <c:v>-2.2593476004396498E-2</c:v>
                </c:pt>
                <c:pt idx="88">
                  <c:v>-2.0670146151607501E-2</c:v>
                </c:pt>
                <c:pt idx="89">
                  <c:v>-1.8943586931758301E-2</c:v>
                </c:pt>
                <c:pt idx="90">
                  <c:v>-1.7394707909027599E-2</c:v>
                </c:pt>
                <c:pt idx="91">
                  <c:v>-1.6006274037226001E-2</c:v>
                </c:pt>
                <c:pt idx="92">
                  <c:v>-1.4761950295482201E-2</c:v>
                </c:pt>
                <c:pt idx="93">
                  <c:v>-1.3646494632851801E-2</c:v>
                </c:pt>
                <c:pt idx="94">
                  <c:v>-1.26467784299322E-2</c:v>
                </c:pt>
                <c:pt idx="95">
                  <c:v>-1.17505975712757E-2</c:v>
                </c:pt>
                <c:pt idx="96">
                  <c:v>-1.09470371279007E-2</c:v>
                </c:pt>
                <c:pt idx="97">
                  <c:v>-1.0225851470107201E-2</c:v>
                </c:pt>
                <c:pt idx="98">
                  <c:v>-9.5784271731549197E-3</c:v>
                </c:pt>
                <c:pt idx="99">
                  <c:v>-8.9968988189757793E-3</c:v>
                </c:pt>
                <c:pt idx="100">
                  <c:v>-8.4740918146720603E-3</c:v>
                </c:pt>
                <c:pt idx="101">
                  <c:v>-8.0034085755837509E-3</c:v>
                </c:pt>
                <c:pt idx="102">
                  <c:v>-7.5792758289780198E-3</c:v>
                </c:pt>
                <c:pt idx="103">
                  <c:v>-7.1965727856704402E-3</c:v>
                </c:pt>
                <c:pt idx="104">
                  <c:v>-6.85074130803033E-3</c:v>
                </c:pt>
                <c:pt idx="105">
                  <c:v>-6.53773332225895E-3</c:v>
                </c:pt>
                <c:pt idx="106">
                  <c:v>-6.2539474615246103E-3</c:v>
                </c:pt>
                <c:pt idx="107">
                  <c:v>-5.9961214493201003E-3</c:v>
                </c:pt>
                <c:pt idx="108">
                  <c:v>-5.7613902295316896E-3</c:v>
                </c:pt>
                <c:pt idx="109">
                  <c:v>-5.5472624711455504E-3</c:v>
                </c:pt>
                <c:pt idx="110">
                  <c:v>-5.3517385403765898E-3</c:v>
                </c:pt>
                <c:pt idx="111">
                  <c:v>-5.1725669408813997E-3</c:v>
                </c:pt>
                <c:pt idx="112">
                  <c:v>-5.0088043236916104E-3</c:v>
                </c:pt>
                <c:pt idx="113">
                  <c:v>-4.8564484277246901E-3</c:v>
                </c:pt>
                <c:pt idx="114">
                  <c:v>-4.7166026949375002E-3</c:v>
                </c:pt>
                <c:pt idx="115">
                  <c:v>-4.5876431268104803E-3</c:v>
                </c:pt>
                <c:pt idx="116">
                  <c:v>-4.46805953713021E-3</c:v>
                </c:pt>
                <c:pt idx="117">
                  <c:v>-4.3568870958296197E-3</c:v>
                </c:pt>
                <c:pt idx="118">
                  <c:v>-4.2532763320064096E-3</c:v>
                </c:pt>
                <c:pt idx="119">
                  <c:v>-4.1564951109435396E-3</c:v>
                </c:pt>
                <c:pt idx="120">
                  <c:v>-4.0663027667453798E-3</c:v>
                </c:pt>
                <c:pt idx="121">
                  <c:v>-3.9818463665510402E-3</c:v>
                </c:pt>
                <c:pt idx="122">
                  <c:v>-3.9024517861021299E-3</c:v>
                </c:pt>
                <c:pt idx="123">
                  <c:v>-3.8276381650828701E-3</c:v>
                </c:pt>
                <c:pt idx="124">
                  <c:v>-3.7569834924811702E-3</c:v>
                </c:pt>
                <c:pt idx="125">
                  <c:v>-3.6901002298222801E-3</c:v>
                </c:pt>
                <c:pt idx="126">
                  <c:v>-3.62688410882249E-3</c:v>
                </c:pt>
                <c:pt idx="127">
                  <c:v>-3.5671338840402998E-3</c:v>
                </c:pt>
                <c:pt idx="128">
                  <c:v>-3.51032465574757E-3</c:v>
                </c:pt>
                <c:pt idx="129">
                  <c:v>-3.4561815824655801E-3</c:v>
                </c:pt>
                <c:pt idx="130">
                  <c:v>-3.4045068617848499E-3</c:v>
                </c:pt>
                <c:pt idx="131">
                  <c:v>-3.3550911995652599E-3</c:v>
                </c:pt>
                <c:pt idx="132">
                  <c:v>-3.30774548075363E-3</c:v>
                </c:pt>
                <c:pt idx="133">
                  <c:v>-3.2623584464303601E-3</c:v>
                </c:pt>
                <c:pt idx="134">
                  <c:v>-3.2189495670459302E-3</c:v>
                </c:pt>
                <c:pt idx="135">
                  <c:v>-3.17729502421581E-3</c:v>
                </c:pt>
                <c:pt idx="136">
                  <c:v>-3.13724100088271E-3</c:v>
                </c:pt>
                <c:pt idx="137">
                  <c:v>-3.0986563379457699E-3</c:v>
                </c:pt>
                <c:pt idx="138">
                  <c:v>-3.06145677483661E-3</c:v>
                </c:pt>
                <c:pt idx="139">
                  <c:v>-3.0254797615834801E-3</c:v>
                </c:pt>
                <c:pt idx="140">
                  <c:v>-2.9906524953617199E-3</c:v>
                </c:pt>
                <c:pt idx="141">
                  <c:v>-2.9569955371627501E-3</c:v>
                </c:pt>
                <c:pt idx="142">
                  <c:v>-2.9241052437528098E-3</c:v>
                </c:pt>
                <c:pt idx="143">
                  <c:v>-2.89240432122519E-3</c:v>
                </c:pt>
                <c:pt idx="144">
                  <c:v>-2.8619126444580198E-3</c:v>
                </c:pt>
                <c:pt idx="145">
                  <c:v>-2.8324320613525998E-3</c:v>
                </c:pt>
                <c:pt idx="146">
                  <c:v>-2.8039127980935999E-3</c:v>
                </c:pt>
                <c:pt idx="147">
                  <c:v>-2.7762625786101002E-3</c:v>
                </c:pt>
                <c:pt idx="148">
                  <c:v>-2.74941689668291E-3</c:v>
                </c:pt>
                <c:pt idx="149">
                  <c:v>-2.7232961076485498E-3</c:v>
                </c:pt>
              </c:numCache>
            </c:numRef>
          </c:yVal>
          <c:smooth val="1"/>
        </c:ser>
        <c:ser>
          <c:idx val="4"/>
          <c:order val="3"/>
          <c:marker>
            <c:symbol val="none"/>
          </c:marker>
          <c:xVal>
            <c:numRef>
              <c:f>Sheet1!$A$1:$A$150</c:f>
              <c:numCache>
                <c:formatCode>General</c:formatCode>
                <c:ptCount val="150"/>
                <c:pt idx="0">
                  <c:v>0</c:v>
                </c:pt>
                <c:pt idx="1">
                  <c:v>1.9999999999999999E-11</c:v>
                </c:pt>
                <c:pt idx="2">
                  <c:v>3.9999999999999998E-11</c:v>
                </c:pt>
                <c:pt idx="3">
                  <c:v>6E-11</c:v>
                </c:pt>
                <c:pt idx="4">
                  <c:v>7.9999999999999995E-11</c:v>
                </c:pt>
                <c:pt idx="5">
                  <c:v>9.9999999999999991E-11</c:v>
                </c:pt>
                <c:pt idx="6">
                  <c:v>1.2E-10</c:v>
                </c:pt>
                <c:pt idx="7">
                  <c:v>1.3999999999999998E-10</c:v>
                </c:pt>
                <c:pt idx="8">
                  <c:v>1.5999999999999999E-10</c:v>
                </c:pt>
                <c:pt idx="9">
                  <c:v>1.8E-10</c:v>
                </c:pt>
                <c:pt idx="10">
                  <c:v>1.9999999999999998E-10</c:v>
                </c:pt>
                <c:pt idx="11">
                  <c:v>2.1999999999999999E-10</c:v>
                </c:pt>
                <c:pt idx="12">
                  <c:v>2.4E-10</c:v>
                </c:pt>
                <c:pt idx="13">
                  <c:v>2.5999999999999998E-10</c:v>
                </c:pt>
                <c:pt idx="14">
                  <c:v>2.7999999999999996E-10</c:v>
                </c:pt>
                <c:pt idx="15">
                  <c:v>3E-10</c:v>
                </c:pt>
                <c:pt idx="16">
                  <c:v>3.1999999999999998E-10</c:v>
                </c:pt>
                <c:pt idx="17">
                  <c:v>3.3999999999999996E-10</c:v>
                </c:pt>
                <c:pt idx="18">
                  <c:v>3.6E-10</c:v>
                </c:pt>
                <c:pt idx="19">
                  <c:v>3.7999999999999998E-10</c:v>
                </c:pt>
                <c:pt idx="20">
                  <c:v>3.9999999999999996E-10</c:v>
                </c:pt>
                <c:pt idx="21">
                  <c:v>4.2E-10</c:v>
                </c:pt>
                <c:pt idx="22">
                  <c:v>4.3999999999999998E-10</c:v>
                </c:pt>
                <c:pt idx="23">
                  <c:v>4.5999999999999996E-10</c:v>
                </c:pt>
                <c:pt idx="24">
                  <c:v>4.8E-10</c:v>
                </c:pt>
                <c:pt idx="25">
                  <c:v>4.9999999999999993E-10</c:v>
                </c:pt>
                <c:pt idx="26">
                  <c:v>5.1999999999999996E-10</c:v>
                </c:pt>
                <c:pt idx="27">
                  <c:v>5.4E-10</c:v>
                </c:pt>
                <c:pt idx="28">
                  <c:v>5.5999999999999993E-10</c:v>
                </c:pt>
                <c:pt idx="29">
                  <c:v>5.7999999999999996E-10</c:v>
                </c:pt>
                <c:pt idx="30">
                  <c:v>6E-10</c:v>
                </c:pt>
                <c:pt idx="31">
                  <c:v>6.1999999999999993E-10</c:v>
                </c:pt>
                <c:pt idx="32">
                  <c:v>6.3999999999999996E-10</c:v>
                </c:pt>
                <c:pt idx="33">
                  <c:v>6.6E-10</c:v>
                </c:pt>
                <c:pt idx="34">
                  <c:v>6.7999999999999993E-10</c:v>
                </c:pt>
                <c:pt idx="35">
                  <c:v>6.9999999999999996E-10</c:v>
                </c:pt>
                <c:pt idx="36">
                  <c:v>7.2E-10</c:v>
                </c:pt>
                <c:pt idx="37">
                  <c:v>7.3999999999999993E-10</c:v>
                </c:pt>
                <c:pt idx="38">
                  <c:v>7.5999999999999996E-10</c:v>
                </c:pt>
                <c:pt idx="39">
                  <c:v>7.7999999999999999E-10</c:v>
                </c:pt>
                <c:pt idx="40">
                  <c:v>7.9999999999999993E-10</c:v>
                </c:pt>
                <c:pt idx="41">
                  <c:v>8.1999999999999996E-10</c:v>
                </c:pt>
                <c:pt idx="42">
                  <c:v>8.3999999999999999E-10</c:v>
                </c:pt>
                <c:pt idx="43">
                  <c:v>8.5999999999999993E-10</c:v>
                </c:pt>
                <c:pt idx="44">
                  <c:v>8.7999999999999996E-10</c:v>
                </c:pt>
                <c:pt idx="45">
                  <c:v>8.9999999999999999E-10</c:v>
                </c:pt>
                <c:pt idx="46">
                  <c:v>9.1999999999999992E-10</c:v>
                </c:pt>
                <c:pt idx="47">
                  <c:v>9.3999999999999986E-10</c:v>
                </c:pt>
                <c:pt idx="48">
                  <c:v>9.5999999999999999E-10</c:v>
                </c:pt>
                <c:pt idx="49">
                  <c:v>9.7999999999999992E-10</c:v>
                </c:pt>
                <c:pt idx="50">
                  <c:v>9.9999999999999986E-10</c:v>
                </c:pt>
                <c:pt idx="51">
                  <c:v>1.02E-9</c:v>
                </c:pt>
                <c:pt idx="52">
                  <c:v>1.0399999999999999E-9</c:v>
                </c:pt>
                <c:pt idx="53">
                  <c:v>1.0599999999999999E-9</c:v>
                </c:pt>
                <c:pt idx="54">
                  <c:v>1.08E-9</c:v>
                </c:pt>
                <c:pt idx="55">
                  <c:v>1.0999999999999999E-9</c:v>
                </c:pt>
                <c:pt idx="56">
                  <c:v>1.1199999999999999E-9</c:v>
                </c:pt>
                <c:pt idx="57">
                  <c:v>1.14E-9</c:v>
                </c:pt>
                <c:pt idx="58">
                  <c:v>1.1599999999999999E-9</c:v>
                </c:pt>
                <c:pt idx="59">
                  <c:v>1.1799999999999999E-9</c:v>
                </c:pt>
                <c:pt idx="60">
                  <c:v>1.2E-9</c:v>
                </c:pt>
                <c:pt idx="61">
                  <c:v>1.2199999999999999E-9</c:v>
                </c:pt>
                <c:pt idx="62">
                  <c:v>1.2399999999999999E-9</c:v>
                </c:pt>
                <c:pt idx="63">
                  <c:v>1.26E-9</c:v>
                </c:pt>
                <c:pt idx="64">
                  <c:v>1.2799999999999999E-9</c:v>
                </c:pt>
                <c:pt idx="65">
                  <c:v>1.2999999999999999E-9</c:v>
                </c:pt>
                <c:pt idx="66">
                  <c:v>1.32E-9</c:v>
                </c:pt>
                <c:pt idx="67">
                  <c:v>1.3399999999999999E-9</c:v>
                </c:pt>
                <c:pt idx="68">
                  <c:v>1.3599999999999999E-9</c:v>
                </c:pt>
                <c:pt idx="69">
                  <c:v>1.38E-9</c:v>
                </c:pt>
                <c:pt idx="70">
                  <c:v>1.3999999999999999E-9</c:v>
                </c:pt>
                <c:pt idx="71">
                  <c:v>1.4199999999999999E-9</c:v>
                </c:pt>
                <c:pt idx="72">
                  <c:v>1.44E-9</c:v>
                </c:pt>
                <c:pt idx="73">
                  <c:v>1.4599999999999999E-9</c:v>
                </c:pt>
                <c:pt idx="74">
                  <c:v>1.4799999999999999E-9</c:v>
                </c:pt>
                <c:pt idx="75">
                  <c:v>1.5E-9</c:v>
                </c:pt>
                <c:pt idx="76">
                  <c:v>1.5199999999999999E-9</c:v>
                </c:pt>
                <c:pt idx="77">
                  <c:v>1.5399999999999999E-9</c:v>
                </c:pt>
                <c:pt idx="78">
                  <c:v>1.56E-9</c:v>
                </c:pt>
                <c:pt idx="79">
                  <c:v>1.5799999999999999E-9</c:v>
                </c:pt>
                <c:pt idx="80">
                  <c:v>1.5999999999999999E-9</c:v>
                </c:pt>
                <c:pt idx="81">
                  <c:v>1.62E-9</c:v>
                </c:pt>
                <c:pt idx="82">
                  <c:v>1.6399999999999999E-9</c:v>
                </c:pt>
                <c:pt idx="83">
                  <c:v>1.6599999999999999E-9</c:v>
                </c:pt>
                <c:pt idx="84">
                  <c:v>1.68E-9</c:v>
                </c:pt>
                <c:pt idx="85">
                  <c:v>1.6999999999999999E-9</c:v>
                </c:pt>
                <c:pt idx="86">
                  <c:v>1.7199999999999999E-9</c:v>
                </c:pt>
                <c:pt idx="87">
                  <c:v>1.74E-9</c:v>
                </c:pt>
                <c:pt idx="88">
                  <c:v>1.7599999999999999E-9</c:v>
                </c:pt>
                <c:pt idx="89">
                  <c:v>1.7799999999999999E-9</c:v>
                </c:pt>
                <c:pt idx="90">
                  <c:v>1.8E-9</c:v>
                </c:pt>
                <c:pt idx="91">
                  <c:v>1.8199999999999999E-9</c:v>
                </c:pt>
                <c:pt idx="92">
                  <c:v>1.8399999999999998E-9</c:v>
                </c:pt>
                <c:pt idx="93">
                  <c:v>1.86E-9</c:v>
                </c:pt>
                <c:pt idx="94">
                  <c:v>1.8799999999999997E-9</c:v>
                </c:pt>
                <c:pt idx="95">
                  <c:v>1.9000000000000001E-9</c:v>
                </c:pt>
                <c:pt idx="96">
                  <c:v>1.92E-9</c:v>
                </c:pt>
                <c:pt idx="97">
                  <c:v>1.9399999999999999E-9</c:v>
                </c:pt>
                <c:pt idx="98">
                  <c:v>1.9599999999999998E-9</c:v>
                </c:pt>
                <c:pt idx="99">
                  <c:v>1.9799999999999998E-9</c:v>
                </c:pt>
                <c:pt idx="100">
                  <c:v>1.9999999999999997E-9</c:v>
                </c:pt>
                <c:pt idx="101">
                  <c:v>2.0200000000000001E-9</c:v>
                </c:pt>
                <c:pt idx="102">
                  <c:v>2.04E-9</c:v>
                </c:pt>
                <c:pt idx="103">
                  <c:v>2.0599999999999999E-9</c:v>
                </c:pt>
                <c:pt idx="104">
                  <c:v>2.0799999999999998E-9</c:v>
                </c:pt>
                <c:pt idx="105">
                  <c:v>2.0999999999999998E-9</c:v>
                </c:pt>
                <c:pt idx="106">
                  <c:v>2.1199999999999997E-9</c:v>
                </c:pt>
                <c:pt idx="107">
                  <c:v>2.1400000000000001E-9</c:v>
                </c:pt>
                <c:pt idx="108">
                  <c:v>2.16E-9</c:v>
                </c:pt>
                <c:pt idx="109">
                  <c:v>2.1799999999999999E-9</c:v>
                </c:pt>
                <c:pt idx="110">
                  <c:v>2.1999999999999998E-9</c:v>
                </c:pt>
                <c:pt idx="111">
                  <c:v>2.2199999999999998E-9</c:v>
                </c:pt>
                <c:pt idx="112">
                  <c:v>2.2399999999999997E-9</c:v>
                </c:pt>
                <c:pt idx="113">
                  <c:v>2.2600000000000001E-9</c:v>
                </c:pt>
                <c:pt idx="114">
                  <c:v>2.28E-9</c:v>
                </c:pt>
                <c:pt idx="115">
                  <c:v>2.2999999999999999E-9</c:v>
                </c:pt>
                <c:pt idx="116">
                  <c:v>2.3199999999999998E-9</c:v>
                </c:pt>
                <c:pt idx="117">
                  <c:v>2.3399999999999998E-9</c:v>
                </c:pt>
                <c:pt idx="118">
                  <c:v>2.3599999999999997E-9</c:v>
                </c:pt>
                <c:pt idx="119">
                  <c:v>2.3800000000000001E-9</c:v>
                </c:pt>
                <c:pt idx="120">
                  <c:v>2.4E-9</c:v>
                </c:pt>
                <c:pt idx="121">
                  <c:v>2.4199999999999999E-9</c:v>
                </c:pt>
                <c:pt idx="122">
                  <c:v>2.4399999999999998E-9</c:v>
                </c:pt>
                <c:pt idx="123">
                  <c:v>2.4599999999999998E-9</c:v>
                </c:pt>
                <c:pt idx="124">
                  <c:v>2.4799999999999997E-9</c:v>
                </c:pt>
                <c:pt idx="125">
                  <c:v>2.5000000000000001E-9</c:v>
                </c:pt>
                <c:pt idx="126">
                  <c:v>2.52E-9</c:v>
                </c:pt>
                <c:pt idx="127">
                  <c:v>2.5399999999999999E-9</c:v>
                </c:pt>
                <c:pt idx="128">
                  <c:v>2.5599999999999998E-9</c:v>
                </c:pt>
                <c:pt idx="129">
                  <c:v>2.5799999999999998E-9</c:v>
                </c:pt>
                <c:pt idx="130">
                  <c:v>2.5999999999999997E-9</c:v>
                </c:pt>
                <c:pt idx="131">
                  <c:v>2.6199999999999996E-9</c:v>
                </c:pt>
                <c:pt idx="132">
                  <c:v>2.64E-9</c:v>
                </c:pt>
                <c:pt idx="133">
                  <c:v>2.6599999999999999E-9</c:v>
                </c:pt>
                <c:pt idx="134">
                  <c:v>2.6799999999999998E-9</c:v>
                </c:pt>
                <c:pt idx="135">
                  <c:v>2.6999999999999998E-9</c:v>
                </c:pt>
                <c:pt idx="136">
                  <c:v>2.7199999999999997E-9</c:v>
                </c:pt>
                <c:pt idx="137">
                  <c:v>2.7399999999999996E-9</c:v>
                </c:pt>
                <c:pt idx="138">
                  <c:v>2.76E-9</c:v>
                </c:pt>
                <c:pt idx="139">
                  <c:v>2.7799999999999999E-9</c:v>
                </c:pt>
                <c:pt idx="140">
                  <c:v>2.7999999999999998E-9</c:v>
                </c:pt>
                <c:pt idx="141">
                  <c:v>2.8199999999999998E-9</c:v>
                </c:pt>
                <c:pt idx="142">
                  <c:v>2.8399999999999997E-9</c:v>
                </c:pt>
                <c:pt idx="143">
                  <c:v>2.8599999999999996E-9</c:v>
                </c:pt>
                <c:pt idx="144">
                  <c:v>2.88E-9</c:v>
                </c:pt>
                <c:pt idx="145">
                  <c:v>2.8999999999999999E-9</c:v>
                </c:pt>
                <c:pt idx="146">
                  <c:v>2.9199999999999998E-9</c:v>
                </c:pt>
                <c:pt idx="147">
                  <c:v>2.9399999999999998E-9</c:v>
                </c:pt>
                <c:pt idx="148">
                  <c:v>2.9599999999999997E-9</c:v>
                </c:pt>
                <c:pt idx="149">
                  <c:v>2.9799999999999996E-9</c:v>
                </c:pt>
              </c:numCache>
            </c:numRef>
          </c:xVal>
          <c:yVal>
            <c:numRef>
              <c:f>Sheet1!$F$1:$F$150</c:f>
              <c:numCache>
                <c:formatCode>General</c:formatCode>
                <c:ptCount val="150"/>
                <c:pt idx="0">
                  <c:v>8.2175931364164296E-4</c:v>
                </c:pt>
                <c:pt idx="1">
                  <c:v>5.9752538634461202E-4</c:v>
                </c:pt>
                <c:pt idx="2">
                  <c:v>3.3910189998873102E-4</c:v>
                </c:pt>
                <c:pt idx="3">
                  <c:v>3.2117720948786901E-5</c:v>
                </c:pt>
                <c:pt idx="4">
                  <c:v>-3.3779828440043598E-4</c:v>
                </c:pt>
                <c:pt idx="5">
                  <c:v>-7.8501724968415404E-4</c:v>
                </c:pt>
                <c:pt idx="6">
                  <c:v>-1.3244505444342199E-3</c:v>
                </c:pt>
                <c:pt idx="7">
                  <c:v>-1.9687137275950302E-3</c:v>
                </c:pt>
                <c:pt idx="8">
                  <c:v>-2.7364615330373399E-3</c:v>
                </c:pt>
                <c:pt idx="9">
                  <c:v>-3.64523939675386E-3</c:v>
                </c:pt>
                <c:pt idx="10">
                  <c:v>-4.7087911898020798E-3</c:v>
                </c:pt>
                <c:pt idx="11">
                  <c:v>-5.9342308275505198E-3</c:v>
                </c:pt>
                <c:pt idx="12">
                  <c:v>-7.3254891861861196E-3</c:v>
                </c:pt>
                <c:pt idx="13">
                  <c:v>-8.8813013125290906E-3</c:v>
                </c:pt>
                <c:pt idx="14">
                  <c:v>-1.06014429486555E-2</c:v>
                </c:pt>
                <c:pt idx="15">
                  <c:v>-1.2485837594715001E-2</c:v>
                </c:pt>
                <c:pt idx="16">
                  <c:v>-1.45374899525212E-2</c:v>
                </c:pt>
                <c:pt idx="17">
                  <c:v>-1.6774499635396699E-2</c:v>
                </c:pt>
                <c:pt idx="18">
                  <c:v>-1.9215546966572999E-2</c:v>
                </c:pt>
                <c:pt idx="19">
                  <c:v>-2.1876410080824998E-2</c:v>
                </c:pt>
                <c:pt idx="20">
                  <c:v>-2.47697589409295E-2</c:v>
                </c:pt>
                <c:pt idx="21">
                  <c:v>-2.7904576875265701E-2</c:v>
                </c:pt>
                <c:pt idx="22">
                  <c:v>-3.1285557630942498E-2</c:v>
                </c:pt>
                <c:pt idx="23">
                  <c:v>-3.4912884453596499E-2</c:v>
                </c:pt>
                <c:pt idx="24">
                  <c:v>-3.8781521733185997E-2</c:v>
                </c:pt>
                <c:pt idx="25">
                  <c:v>-4.2881053950514697E-2</c:v>
                </c:pt>
                <c:pt idx="26">
                  <c:v>-4.7195355507100502E-2</c:v>
                </c:pt>
                <c:pt idx="27">
                  <c:v>-5.1702843129410501E-2</c:v>
                </c:pt>
                <c:pt idx="28">
                  <c:v>-5.6376210902546603E-2</c:v>
                </c:pt>
                <c:pt idx="29">
                  <c:v>-6.11831056484455E-2</c:v>
                </c:pt>
                <c:pt idx="30">
                  <c:v>-6.6086553753183799E-2</c:v>
                </c:pt>
                <c:pt idx="31">
                  <c:v>-7.1045643845870907E-2</c:v>
                </c:pt>
                <c:pt idx="32">
                  <c:v>-7.6016557905420501E-2</c:v>
                </c:pt>
                <c:pt idx="33">
                  <c:v>-8.0953731809056503E-2</c:v>
                </c:pt>
                <c:pt idx="34">
                  <c:v>-8.5810851812855707E-2</c:v>
                </c:pt>
                <c:pt idx="35">
                  <c:v>-9.0542167184268801E-2</c:v>
                </c:pt>
                <c:pt idx="36">
                  <c:v>-9.5103830582038196E-2</c:v>
                </c:pt>
                <c:pt idx="37">
                  <c:v>-9.9455006063538104E-2</c:v>
                </c:pt>
                <c:pt idx="38">
                  <c:v>-0.10355886573356</c:v>
                </c:pt>
                <c:pt idx="39">
                  <c:v>-0.10738346403851599</c:v>
                </c:pt>
                <c:pt idx="40">
                  <c:v>-0.110902535326284</c:v>
                </c:pt>
                <c:pt idx="41">
                  <c:v>-0.11409555761648101</c:v>
                </c:pt>
                <c:pt idx="42">
                  <c:v>-0.116948038431703</c:v>
                </c:pt>
                <c:pt idx="43">
                  <c:v>-0.119451297291448</c:v>
                </c:pt>
                <c:pt idx="44">
                  <c:v>-0.12160203763592201</c:v>
                </c:pt>
                <c:pt idx="45">
                  <c:v>-0.123401716323512</c:v>
                </c:pt>
                <c:pt idx="46">
                  <c:v>-0.12485582723236401</c:v>
                </c:pt>
                <c:pt idx="47">
                  <c:v>-0.12597288425841</c:v>
                </c:pt>
                <c:pt idx="48">
                  <c:v>-0.12676360150119401</c:v>
                </c:pt>
                <c:pt idx="49">
                  <c:v>-0.12724032174056099</c:v>
                </c:pt>
                <c:pt idx="50">
                  <c:v>-0.12741562072232199</c:v>
                </c:pt>
                <c:pt idx="51">
                  <c:v>-0.12730169496787899</c:v>
                </c:pt>
                <c:pt idx="52">
                  <c:v>-0.12691045674978399</c:v>
                </c:pt>
                <c:pt idx="53">
                  <c:v>-0.12625217778793901</c:v>
                </c:pt>
                <c:pt idx="54">
                  <c:v>-0.125335697345235</c:v>
                </c:pt>
                <c:pt idx="55">
                  <c:v>-0.124168146672408</c:v>
                </c:pt>
                <c:pt idx="56">
                  <c:v>-0.122754985097199</c:v>
                </c:pt>
                <c:pt idx="57">
                  <c:v>-0.121100392543812</c:v>
                </c:pt>
                <c:pt idx="58">
                  <c:v>-0.119207139485597</c:v>
                </c:pt>
                <c:pt idx="59">
                  <c:v>-0.117077477110744</c:v>
                </c:pt>
                <c:pt idx="60">
                  <c:v>-0.114713242513931</c:v>
                </c:pt>
                <c:pt idx="61">
                  <c:v>-0.11211653793222801</c:v>
                </c:pt>
                <c:pt idx="62">
                  <c:v>-0.109290338992443</c:v>
                </c:pt>
                <c:pt idx="63">
                  <c:v>-0.10623892012855</c:v>
                </c:pt>
                <c:pt idx="64">
                  <c:v>-0.102968730251524</c:v>
                </c:pt>
                <c:pt idx="65">
                  <c:v>-9.9488592438437301E-2</c:v>
                </c:pt>
                <c:pt idx="66">
                  <c:v>-9.5810405262577406E-2</c:v>
                </c:pt>
                <c:pt idx="67">
                  <c:v>-9.1949342812283605E-2</c:v>
                </c:pt>
                <c:pt idx="68">
                  <c:v>-8.7924213983795796E-2</c:v>
                </c:pt>
                <c:pt idx="69">
                  <c:v>-8.3757672357813201E-2</c:v>
                </c:pt>
                <c:pt idx="70">
                  <c:v>-7.9476276443591204E-2</c:v>
                </c:pt>
                <c:pt idx="71">
                  <c:v>-7.51104013209863E-2</c:v>
                </c:pt>
                <c:pt idx="72">
                  <c:v>-7.0693788152290604E-2</c:v>
                </c:pt>
                <c:pt idx="73">
                  <c:v>-6.6263052368576006E-2</c:v>
                </c:pt>
                <c:pt idx="74">
                  <c:v>-6.1856729467266197E-2</c:v>
                </c:pt>
                <c:pt idx="75">
                  <c:v>-5.7514231444245299E-2</c:v>
                </c:pt>
                <c:pt idx="76">
                  <c:v>-5.3274538597318601E-2</c:v>
                </c:pt>
                <c:pt idx="77">
                  <c:v>-4.91746328529125E-2</c:v>
                </c:pt>
                <c:pt idx="78">
                  <c:v>-4.5247921428854199E-2</c:v>
                </c:pt>
                <c:pt idx="79">
                  <c:v>-4.1522998413658703E-2</c:v>
                </c:pt>
                <c:pt idx="80">
                  <c:v>-3.8021942596411798E-2</c:v>
                </c:pt>
                <c:pt idx="81">
                  <c:v>-3.4760201023414199E-2</c:v>
                </c:pt>
                <c:pt idx="82">
                  <c:v>-3.1745995581562297E-2</c:v>
                </c:pt>
                <c:pt idx="83">
                  <c:v>-2.8980470622009501E-2</c:v>
                </c:pt>
                <c:pt idx="84">
                  <c:v>-2.6458733182431599E-2</c:v>
                </c:pt>
                <c:pt idx="85">
                  <c:v>-2.4170885440800999E-2</c:v>
                </c:pt>
                <c:pt idx="86">
                  <c:v>-2.2103437993426199E-2</c:v>
                </c:pt>
                <c:pt idx="87">
                  <c:v>-2.0240705681341901E-2</c:v>
                </c:pt>
                <c:pt idx="88">
                  <c:v>-1.8566215533641298E-2</c:v>
                </c:pt>
                <c:pt idx="89">
                  <c:v>-1.7063043265357E-2</c:v>
                </c:pt>
                <c:pt idx="90">
                  <c:v>-1.5714876378069301E-2</c:v>
                </c:pt>
                <c:pt idx="91">
                  <c:v>-1.45068059112675E-2</c:v>
                </c:pt>
                <c:pt idx="92">
                  <c:v>-1.34246956667092E-2</c:v>
                </c:pt>
                <c:pt idx="93">
                  <c:v>-1.24552562313185E-2</c:v>
                </c:pt>
                <c:pt idx="94">
                  <c:v>-1.15870657058367E-2</c:v>
                </c:pt>
                <c:pt idx="95">
                  <c:v>-1.08094982778595E-2</c:v>
                </c:pt>
                <c:pt idx="96">
                  <c:v>-1.01130373076136E-2</c:v>
                </c:pt>
                <c:pt idx="97">
                  <c:v>-9.4887367087688503E-3</c:v>
                </c:pt>
                <c:pt idx="98">
                  <c:v>-8.9290972998476194E-3</c:v>
                </c:pt>
                <c:pt idx="99">
                  <c:v>-8.4272736712688295E-3</c:v>
                </c:pt>
                <c:pt idx="100">
                  <c:v>-7.97700292769697E-3</c:v>
                </c:pt>
                <c:pt idx="101">
                  <c:v>-7.5725179967722203E-3</c:v>
                </c:pt>
                <c:pt idx="102">
                  <c:v>-7.2089727067352902E-3</c:v>
                </c:pt>
                <c:pt idx="103">
                  <c:v>-6.88190361712448E-3</c:v>
                </c:pt>
                <c:pt idx="104">
                  <c:v>-6.5873417210564299E-3</c:v>
                </c:pt>
                <c:pt idx="105">
                  <c:v>-6.32174697418656E-3</c:v>
                </c:pt>
                <c:pt idx="106">
                  <c:v>-6.08198161086391E-3</c:v>
                </c:pt>
                <c:pt idx="107">
                  <c:v>-5.8651962875781397E-3</c:v>
                </c:pt>
                <c:pt idx="108">
                  <c:v>-5.6689003263496098E-3</c:v>
                </c:pt>
                <c:pt idx="109">
                  <c:v>-5.4909067612012204E-3</c:v>
                </c:pt>
                <c:pt idx="110">
                  <c:v>-5.3294765216632704E-3</c:v>
                </c:pt>
                <c:pt idx="111">
                  <c:v>-5.18262741011745E-3</c:v>
                </c:pt>
                <c:pt idx="112">
                  <c:v>-5.0492801913196404E-3</c:v>
                </c:pt>
                <c:pt idx="113">
                  <c:v>-4.9266812015588499E-3</c:v>
                </c:pt>
                <c:pt idx="114">
                  <c:v>-4.81502039595372E-3</c:v>
                </c:pt>
                <c:pt idx="115">
                  <c:v>-4.71316133980386E-3</c:v>
                </c:pt>
                <c:pt idx="116">
                  <c:v>-4.61974040345574E-3</c:v>
                </c:pt>
                <c:pt idx="117">
                  <c:v>-4.5339014345375803E-3</c:v>
                </c:pt>
                <c:pt idx="118">
                  <c:v>-4.4548844209910598E-3</c:v>
                </c:pt>
                <c:pt idx="119">
                  <c:v>-4.3820393072305196E-3</c:v>
                </c:pt>
                <c:pt idx="120">
                  <c:v>-4.3151796492771196E-3</c:v>
                </c:pt>
                <c:pt idx="121">
                  <c:v>-4.2535245108099003E-3</c:v>
                </c:pt>
                <c:pt idx="122">
                  <c:v>-4.1964523481528397E-3</c:v>
                </c:pt>
                <c:pt idx="123">
                  <c:v>-4.1435256683420903E-3</c:v>
                </c:pt>
                <c:pt idx="124">
                  <c:v>-4.0943532268352496E-3</c:v>
                </c:pt>
                <c:pt idx="125">
                  <c:v>-4.0485766756815202E-3</c:v>
                </c:pt>
                <c:pt idx="126">
                  <c:v>-4.0061191589070497E-3</c:v>
                </c:pt>
                <c:pt idx="127">
                  <c:v>-3.9667964257286198E-3</c:v>
                </c:pt>
                <c:pt idx="128">
                  <c:v>-3.9301085986322096E-3</c:v>
                </c:pt>
                <c:pt idx="129">
                  <c:v>-3.89580142551241E-3</c:v>
                </c:pt>
                <c:pt idx="130">
                  <c:v>-3.8636825695830099E-3</c:v>
                </c:pt>
                <c:pt idx="131">
                  <c:v>-3.8335465153259201E-3</c:v>
                </c:pt>
                <c:pt idx="132">
                  <c:v>-3.8051939135191901E-3</c:v>
                </c:pt>
                <c:pt idx="133">
                  <c:v>-3.7785386288812302E-3</c:v>
                </c:pt>
                <c:pt idx="134">
                  <c:v>-3.7536016385530599E-3</c:v>
                </c:pt>
                <c:pt idx="135">
                  <c:v>-3.7301714508214999E-3</c:v>
                </c:pt>
                <c:pt idx="136">
                  <c:v>-3.7080886024010301E-3</c:v>
                </c:pt>
                <c:pt idx="137">
                  <c:v>-3.68722560294572E-3</c:v>
                </c:pt>
                <c:pt idx="138">
                  <c:v>-3.6674998060601299E-3</c:v>
                </c:pt>
                <c:pt idx="139">
                  <c:v>-3.64868966471351E-3</c:v>
                </c:pt>
                <c:pt idx="140">
                  <c:v>-3.6307033439754201E-3</c:v>
                </c:pt>
                <c:pt idx="141">
                  <c:v>-3.61366408670326E-3</c:v>
                </c:pt>
                <c:pt idx="142">
                  <c:v>-3.59714372375142E-3</c:v>
                </c:pt>
                <c:pt idx="143">
                  <c:v>-3.5815712849447301E-3</c:v>
                </c:pt>
                <c:pt idx="144">
                  <c:v>-3.5670093135777999E-3</c:v>
                </c:pt>
                <c:pt idx="145">
                  <c:v>-3.5532300766209501E-3</c:v>
                </c:pt>
                <c:pt idx="146">
                  <c:v>-3.5401754856797698E-3</c:v>
                </c:pt>
                <c:pt idx="147">
                  <c:v>-3.52774333840828E-3</c:v>
                </c:pt>
                <c:pt idx="148">
                  <c:v>-3.5158614064509301E-3</c:v>
                </c:pt>
                <c:pt idx="149">
                  <c:v>-3.5044378350382699E-3</c:v>
                </c:pt>
              </c:numCache>
            </c:numRef>
          </c:yVal>
          <c:smooth val="1"/>
        </c:ser>
        <c:ser>
          <c:idx val="5"/>
          <c:order val="4"/>
          <c:marker>
            <c:symbol val="none"/>
          </c:marker>
          <c:xVal>
            <c:numRef>
              <c:f>Sheet1!$A$1:$A$150</c:f>
              <c:numCache>
                <c:formatCode>General</c:formatCode>
                <c:ptCount val="150"/>
                <c:pt idx="0">
                  <c:v>0</c:v>
                </c:pt>
                <c:pt idx="1">
                  <c:v>1.9999999999999999E-11</c:v>
                </c:pt>
                <c:pt idx="2">
                  <c:v>3.9999999999999998E-11</c:v>
                </c:pt>
                <c:pt idx="3">
                  <c:v>6E-11</c:v>
                </c:pt>
                <c:pt idx="4">
                  <c:v>7.9999999999999995E-11</c:v>
                </c:pt>
                <c:pt idx="5">
                  <c:v>9.9999999999999991E-11</c:v>
                </c:pt>
                <c:pt idx="6">
                  <c:v>1.2E-10</c:v>
                </c:pt>
                <c:pt idx="7">
                  <c:v>1.3999999999999998E-10</c:v>
                </c:pt>
                <c:pt idx="8">
                  <c:v>1.5999999999999999E-10</c:v>
                </c:pt>
                <c:pt idx="9">
                  <c:v>1.8E-10</c:v>
                </c:pt>
                <c:pt idx="10">
                  <c:v>1.9999999999999998E-10</c:v>
                </c:pt>
                <c:pt idx="11">
                  <c:v>2.1999999999999999E-10</c:v>
                </c:pt>
                <c:pt idx="12">
                  <c:v>2.4E-10</c:v>
                </c:pt>
                <c:pt idx="13">
                  <c:v>2.5999999999999998E-10</c:v>
                </c:pt>
                <c:pt idx="14">
                  <c:v>2.7999999999999996E-10</c:v>
                </c:pt>
                <c:pt idx="15">
                  <c:v>3E-10</c:v>
                </c:pt>
                <c:pt idx="16">
                  <c:v>3.1999999999999998E-10</c:v>
                </c:pt>
                <c:pt idx="17">
                  <c:v>3.3999999999999996E-10</c:v>
                </c:pt>
                <c:pt idx="18">
                  <c:v>3.6E-10</c:v>
                </c:pt>
                <c:pt idx="19">
                  <c:v>3.7999999999999998E-10</c:v>
                </c:pt>
                <c:pt idx="20">
                  <c:v>3.9999999999999996E-10</c:v>
                </c:pt>
                <c:pt idx="21">
                  <c:v>4.2E-10</c:v>
                </c:pt>
                <c:pt idx="22">
                  <c:v>4.3999999999999998E-10</c:v>
                </c:pt>
                <c:pt idx="23">
                  <c:v>4.5999999999999996E-10</c:v>
                </c:pt>
                <c:pt idx="24">
                  <c:v>4.8E-10</c:v>
                </c:pt>
                <c:pt idx="25">
                  <c:v>4.9999999999999993E-10</c:v>
                </c:pt>
                <c:pt idx="26">
                  <c:v>5.1999999999999996E-10</c:v>
                </c:pt>
                <c:pt idx="27">
                  <c:v>5.4E-10</c:v>
                </c:pt>
                <c:pt idx="28">
                  <c:v>5.5999999999999993E-10</c:v>
                </c:pt>
                <c:pt idx="29">
                  <c:v>5.7999999999999996E-10</c:v>
                </c:pt>
                <c:pt idx="30">
                  <c:v>6E-10</c:v>
                </c:pt>
                <c:pt idx="31">
                  <c:v>6.1999999999999993E-10</c:v>
                </c:pt>
                <c:pt idx="32">
                  <c:v>6.3999999999999996E-10</c:v>
                </c:pt>
                <c:pt idx="33">
                  <c:v>6.6E-10</c:v>
                </c:pt>
                <c:pt idx="34">
                  <c:v>6.7999999999999993E-10</c:v>
                </c:pt>
                <c:pt idx="35">
                  <c:v>6.9999999999999996E-10</c:v>
                </c:pt>
                <c:pt idx="36">
                  <c:v>7.2E-10</c:v>
                </c:pt>
                <c:pt idx="37">
                  <c:v>7.3999999999999993E-10</c:v>
                </c:pt>
                <c:pt idx="38">
                  <c:v>7.5999999999999996E-10</c:v>
                </c:pt>
                <c:pt idx="39">
                  <c:v>7.7999999999999999E-10</c:v>
                </c:pt>
                <c:pt idx="40">
                  <c:v>7.9999999999999993E-10</c:v>
                </c:pt>
                <c:pt idx="41">
                  <c:v>8.1999999999999996E-10</c:v>
                </c:pt>
                <c:pt idx="42">
                  <c:v>8.3999999999999999E-10</c:v>
                </c:pt>
                <c:pt idx="43">
                  <c:v>8.5999999999999993E-10</c:v>
                </c:pt>
                <c:pt idx="44">
                  <c:v>8.7999999999999996E-10</c:v>
                </c:pt>
                <c:pt idx="45">
                  <c:v>8.9999999999999999E-10</c:v>
                </c:pt>
                <c:pt idx="46">
                  <c:v>9.1999999999999992E-10</c:v>
                </c:pt>
                <c:pt idx="47">
                  <c:v>9.3999999999999986E-10</c:v>
                </c:pt>
                <c:pt idx="48">
                  <c:v>9.5999999999999999E-10</c:v>
                </c:pt>
                <c:pt idx="49">
                  <c:v>9.7999999999999992E-10</c:v>
                </c:pt>
                <c:pt idx="50">
                  <c:v>9.9999999999999986E-10</c:v>
                </c:pt>
                <c:pt idx="51">
                  <c:v>1.02E-9</c:v>
                </c:pt>
                <c:pt idx="52">
                  <c:v>1.0399999999999999E-9</c:v>
                </c:pt>
                <c:pt idx="53">
                  <c:v>1.0599999999999999E-9</c:v>
                </c:pt>
                <c:pt idx="54">
                  <c:v>1.08E-9</c:v>
                </c:pt>
                <c:pt idx="55">
                  <c:v>1.0999999999999999E-9</c:v>
                </c:pt>
                <c:pt idx="56">
                  <c:v>1.1199999999999999E-9</c:v>
                </c:pt>
                <c:pt idx="57">
                  <c:v>1.14E-9</c:v>
                </c:pt>
                <c:pt idx="58">
                  <c:v>1.1599999999999999E-9</c:v>
                </c:pt>
                <c:pt idx="59">
                  <c:v>1.1799999999999999E-9</c:v>
                </c:pt>
                <c:pt idx="60">
                  <c:v>1.2E-9</c:v>
                </c:pt>
                <c:pt idx="61">
                  <c:v>1.2199999999999999E-9</c:v>
                </c:pt>
                <c:pt idx="62">
                  <c:v>1.2399999999999999E-9</c:v>
                </c:pt>
                <c:pt idx="63">
                  <c:v>1.26E-9</c:v>
                </c:pt>
                <c:pt idx="64">
                  <c:v>1.2799999999999999E-9</c:v>
                </c:pt>
                <c:pt idx="65">
                  <c:v>1.2999999999999999E-9</c:v>
                </c:pt>
                <c:pt idx="66">
                  <c:v>1.32E-9</c:v>
                </c:pt>
                <c:pt idx="67">
                  <c:v>1.3399999999999999E-9</c:v>
                </c:pt>
                <c:pt idx="68">
                  <c:v>1.3599999999999999E-9</c:v>
                </c:pt>
                <c:pt idx="69">
                  <c:v>1.38E-9</c:v>
                </c:pt>
                <c:pt idx="70">
                  <c:v>1.3999999999999999E-9</c:v>
                </c:pt>
                <c:pt idx="71">
                  <c:v>1.4199999999999999E-9</c:v>
                </c:pt>
                <c:pt idx="72">
                  <c:v>1.44E-9</c:v>
                </c:pt>
                <c:pt idx="73">
                  <c:v>1.4599999999999999E-9</c:v>
                </c:pt>
                <c:pt idx="74">
                  <c:v>1.4799999999999999E-9</c:v>
                </c:pt>
                <c:pt idx="75">
                  <c:v>1.5E-9</c:v>
                </c:pt>
                <c:pt idx="76">
                  <c:v>1.5199999999999999E-9</c:v>
                </c:pt>
                <c:pt idx="77">
                  <c:v>1.5399999999999999E-9</c:v>
                </c:pt>
                <c:pt idx="78">
                  <c:v>1.56E-9</c:v>
                </c:pt>
                <c:pt idx="79">
                  <c:v>1.5799999999999999E-9</c:v>
                </c:pt>
                <c:pt idx="80">
                  <c:v>1.5999999999999999E-9</c:v>
                </c:pt>
                <c:pt idx="81">
                  <c:v>1.62E-9</c:v>
                </c:pt>
                <c:pt idx="82">
                  <c:v>1.6399999999999999E-9</c:v>
                </c:pt>
                <c:pt idx="83">
                  <c:v>1.6599999999999999E-9</c:v>
                </c:pt>
                <c:pt idx="84">
                  <c:v>1.68E-9</c:v>
                </c:pt>
                <c:pt idx="85">
                  <c:v>1.6999999999999999E-9</c:v>
                </c:pt>
                <c:pt idx="86">
                  <c:v>1.7199999999999999E-9</c:v>
                </c:pt>
                <c:pt idx="87">
                  <c:v>1.74E-9</c:v>
                </c:pt>
                <c:pt idx="88">
                  <c:v>1.7599999999999999E-9</c:v>
                </c:pt>
                <c:pt idx="89">
                  <c:v>1.7799999999999999E-9</c:v>
                </c:pt>
                <c:pt idx="90">
                  <c:v>1.8E-9</c:v>
                </c:pt>
                <c:pt idx="91">
                  <c:v>1.8199999999999999E-9</c:v>
                </c:pt>
                <c:pt idx="92">
                  <c:v>1.8399999999999998E-9</c:v>
                </c:pt>
                <c:pt idx="93">
                  <c:v>1.86E-9</c:v>
                </c:pt>
                <c:pt idx="94">
                  <c:v>1.8799999999999997E-9</c:v>
                </c:pt>
                <c:pt idx="95">
                  <c:v>1.9000000000000001E-9</c:v>
                </c:pt>
                <c:pt idx="96">
                  <c:v>1.92E-9</c:v>
                </c:pt>
                <c:pt idx="97">
                  <c:v>1.9399999999999999E-9</c:v>
                </c:pt>
                <c:pt idx="98">
                  <c:v>1.9599999999999998E-9</c:v>
                </c:pt>
                <c:pt idx="99">
                  <c:v>1.9799999999999998E-9</c:v>
                </c:pt>
                <c:pt idx="100">
                  <c:v>1.9999999999999997E-9</c:v>
                </c:pt>
                <c:pt idx="101">
                  <c:v>2.0200000000000001E-9</c:v>
                </c:pt>
                <c:pt idx="102">
                  <c:v>2.04E-9</c:v>
                </c:pt>
                <c:pt idx="103">
                  <c:v>2.0599999999999999E-9</c:v>
                </c:pt>
                <c:pt idx="104">
                  <c:v>2.0799999999999998E-9</c:v>
                </c:pt>
                <c:pt idx="105">
                  <c:v>2.0999999999999998E-9</c:v>
                </c:pt>
                <c:pt idx="106">
                  <c:v>2.1199999999999997E-9</c:v>
                </c:pt>
                <c:pt idx="107">
                  <c:v>2.1400000000000001E-9</c:v>
                </c:pt>
                <c:pt idx="108">
                  <c:v>2.16E-9</c:v>
                </c:pt>
                <c:pt idx="109">
                  <c:v>2.1799999999999999E-9</c:v>
                </c:pt>
                <c:pt idx="110">
                  <c:v>2.1999999999999998E-9</c:v>
                </c:pt>
                <c:pt idx="111">
                  <c:v>2.2199999999999998E-9</c:v>
                </c:pt>
                <c:pt idx="112">
                  <c:v>2.2399999999999997E-9</c:v>
                </c:pt>
                <c:pt idx="113">
                  <c:v>2.2600000000000001E-9</c:v>
                </c:pt>
                <c:pt idx="114">
                  <c:v>2.28E-9</c:v>
                </c:pt>
                <c:pt idx="115">
                  <c:v>2.2999999999999999E-9</c:v>
                </c:pt>
                <c:pt idx="116">
                  <c:v>2.3199999999999998E-9</c:v>
                </c:pt>
                <c:pt idx="117">
                  <c:v>2.3399999999999998E-9</c:v>
                </c:pt>
                <c:pt idx="118">
                  <c:v>2.3599999999999997E-9</c:v>
                </c:pt>
                <c:pt idx="119">
                  <c:v>2.3800000000000001E-9</c:v>
                </c:pt>
                <c:pt idx="120">
                  <c:v>2.4E-9</c:v>
                </c:pt>
                <c:pt idx="121">
                  <c:v>2.4199999999999999E-9</c:v>
                </c:pt>
                <c:pt idx="122">
                  <c:v>2.4399999999999998E-9</c:v>
                </c:pt>
                <c:pt idx="123">
                  <c:v>2.4599999999999998E-9</c:v>
                </c:pt>
                <c:pt idx="124">
                  <c:v>2.4799999999999997E-9</c:v>
                </c:pt>
                <c:pt idx="125">
                  <c:v>2.5000000000000001E-9</c:v>
                </c:pt>
                <c:pt idx="126">
                  <c:v>2.52E-9</c:v>
                </c:pt>
                <c:pt idx="127">
                  <c:v>2.5399999999999999E-9</c:v>
                </c:pt>
                <c:pt idx="128">
                  <c:v>2.5599999999999998E-9</c:v>
                </c:pt>
                <c:pt idx="129">
                  <c:v>2.5799999999999998E-9</c:v>
                </c:pt>
                <c:pt idx="130">
                  <c:v>2.5999999999999997E-9</c:v>
                </c:pt>
                <c:pt idx="131">
                  <c:v>2.6199999999999996E-9</c:v>
                </c:pt>
                <c:pt idx="132">
                  <c:v>2.64E-9</c:v>
                </c:pt>
                <c:pt idx="133">
                  <c:v>2.6599999999999999E-9</c:v>
                </c:pt>
                <c:pt idx="134">
                  <c:v>2.6799999999999998E-9</c:v>
                </c:pt>
                <c:pt idx="135">
                  <c:v>2.6999999999999998E-9</c:v>
                </c:pt>
                <c:pt idx="136">
                  <c:v>2.7199999999999997E-9</c:v>
                </c:pt>
                <c:pt idx="137">
                  <c:v>2.7399999999999996E-9</c:v>
                </c:pt>
                <c:pt idx="138">
                  <c:v>2.76E-9</c:v>
                </c:pt>
                <c:pt idx="139">
                  <c:v>2.7799999999999999E-9</c:v>
                </c:pt>
                <c:pt idx="140">
                  <c:v>2.7999999999999998E-9</c:v>
                </c:pt>
                <c:pt idx="141">
                  <c:v>2.8199999999999998E-9</c:v>
                </c:pt>
                <c:pt idx="142">
                  <c:v>2.8399999999999997E-9</c:v>
                </c:pt>
                <c:pt idx="143">
                  <c:v>2.8599999999999996E-9</c:v>
                </c:pt>
                <c:pt idx="144">
                  <c:v>2.88E-9</c:v>
                </c:pt>
                <c:pt idx="145">
                  <c:v>2.8999999999999999E-9</c:v>
                </c:pt>
                <c:pt idx="146">
                  <c:v>2.9199999999999998E-9</c:v>
                </c:pt>
                <c:pt idx="147">
                  <c:v>2.9399999999999998E-9</c:v>
                </c:pt>
                <c:pt idx="148">
                  <c:v>2.9599999999999997E-9</c:v>
                </c:pt>
                <c:pt idx="149">
                  <c:v>2.9799999999999996E-9</c:v>
                </c:pt>
              </c:numCache>
            </c:numRef>
          </c:xVal>
          <c:yVal>
            <c:numRef>
              <c:f>Sheet1!$G$1:$G$150</c:f>
              <c:numCache>
                <c:formatCode>General</c:formatCode>
                <c:ptCount val="150"/>
                <c:pt idx="0">
                  <c:v>8.1389740981465503E-4</c:v>
                </c:pt>
                <c:pt idx="1">
                  <c:v>5.65795627926338E-4</c:v>
                </c:pt>
                <c:pt idx="2">
                  <c:v>2.7983966831174399E-4</c:v>
                </c:pt>
                <c:pt idx="3">
                  <c:v>-5.98311860374408E-5</c:v>
                </c:pt>
                <c:pt idx="4">
                  <c:v>-4.6907765212953601E-4</c:v>
                </c:pt>
                <c:pt idx="5">
                  <c:v>-9.6376044697286001E-4</c:v>
                </c:pt>
                <c:pt idx="6">
                  <c:v>-1.5603237349669701E-3</c:v>
                </c:pt>
                <c:pt idx="7">
                  <c:v>-2.2727033473365801E-3</c:v>
                </c:pt>
                <c:pt idx="8">
                  <c:v>-3.1213126996120699E-3</c:v>
                </c:pt>
                <c:pt idx="9">
                  <c:v>-4.1260675544035098E-3</c:v>
                </c:pt>
                <c:pt idx="10">
                  <c:v>-5.3006266815875799E-3</c:v>
                </c:pt>
                <c:pt idx="11">
                  <c:v>-6.6540483952554196E-3</c:v>
                </c:pt>
                <c:pt idx="12">
                  <c:v>-8.1900380091358208E-3</c:v>
                </c:pt>
                <c:pt idx="13">
                  <c:v>-9.9068614314050101E-3</c:v>
                </c:pt>
                <c:pt idx="14">
                  <c:v>-1.1803916445364699E-2</c:v>
                </c:pt>
                <c:pt idx="15">
                  <c:v>-1.38807795956772E-2</c:v>
                </c:pt>
                <c:pt idx="16">
                  <c:v>-1.6140632865990798E-2</c:v>
                </c:pt>
                <c:pt idx="17">
                  <c:v>-1.86029630855972E-2</c:v>
                </c:pt>
                <c:pt idx="18">
                  <c:v>-2.12882866327961E-2</c:v>
                </c:pt>
                <c:pt idx="19">
                  <c:v>-2.4214039814955499E-2</c:v>
                </c:pt>
                <c:pt idx="20">
                  <c:v>-2.7394341745019798E-2</c:v>
                </c:pt>
                <c:pt idx="21">
                  <c:v>-3.0839354430345502E-2</c:v>
                </c:pt>
                <c:pt idx="22">
                  <c:v>-3.45545665476664E-2</c:v>
                </c:pt>
                <c:pt idx="23">
                  <c:v>-3.8540541036211899E-2</c:v>
                </c:pt>
                <c:pt idx="24">
                  <c:v>-4.2792093256262202E-2</c:v>
                </c:pt>
                <c:pt idx="25">
                  <c:v>-4.7298111608334498E-2</c:v>
                </c:pt>
                <c:pt idx="26">
                  <c:v>-5.2041169464894697E-2</c:v>
                </c:pt>
                <c:pt idx="27">
                  <c:v>-5.6997749150675799E-2</c:v>
                </c:pt>
                <c:pt idx="28">
                  <c:v>-6.2137919765715699E-2</c:v>
                </c:pt>
                <c:pt idx="29">
                  <c:v>-6.7426102899258905E-2</c:v>
                </c:pt>
                <c:pt idx="30">
                  <c:v>-7.2821466297995296E-2</c:v>
                </c:pt>
                <c:pt idx="31">
                  <c:v>-7.82787401434826E-2</c:v>
                </c:pt>
                <c:pt idx="32">
                  <c:v>-8.3749326770063706E-2</c:v>
                </c:pt>
                <c:pt idx="33">
                  <c:v>-8.9182638465589797E-2</c:v>
                </c:pt>
                <c:pt idx="34">
                  <c:v>-9.4527195129813293E-2</c:v>
                </c:pt>
                <c:pt idx="35">
                  <c:v>-9.97321331500233E-2</c:v>
                </c:pt>
                <c:pt idx="36">
                  <c:v>-0.10474876771840699</c:v>
                </c:pt>
                <c:pt idx="37">
                  <c:v>-0.10953187158401299</c:v>
                </c:pt>
                <c:pt idx="38">
                  <c:v>-0.114040772775355</c:v>
                </c:pt>
                <c:pt idx="39">
                  <c:v>-0.11824030450369299</c:v>
                </c:pt>
                <c:pt idx="40">
                  <c:v>-0.122101708589712</c:v>
                </c:pt>
                <c:pt idx="41">
                  <c:v>-0.12560261981571699</c:v>
                </c:pt>
                <c:pt idx="42">
                  <c:v>-0.12872732678592699</c:v>
                </c:pt>
                <c:pt idx="43">
                  <c:v>-0.131466493534068</c:v>
                </c:pt>
                <c:pt idx="44">
                  <c:v>-0.133816538346927</c:v>
                </c:pt>
                <c:pt idx="45">
                  <c:v>-0.13577897291621699</c:v>
                </c:pt>
                <c:pt idx="46">
                  <c:v>-0.13735956696812901</c:v>
                </c:pt>
                <c:pt idx="47">
                  <c:v>-0.138567427244461</c:v>
                </c:pt>
                <c:pt idx="48">
                  <c:v>-0.13941404443441299</c:v>
                </c:pt>
                <c:pt idx="49">
                  <c:v>-0.13991261414122999</c:v>
                </c:pt>
                <c:pt idx="50">
                  <c:v>-0.14007696849666701</c:v>
                </c:pt>
                <c:pt idx="51">
                  <c:v>-0.139920887580292</c:v>
                </c:pt>
                <c:pt idx="52">
                  <c:v>-0.13945792815899399</c:v>
                </c:pt>
                <c:pt idx="53">
                  <c:v>-0.138700174916222</c:v>
                </c:pt>
                <c:pt idx="54">
                  <c:v>-0.13765833243397299</c:v>
                </c:pt>
                <c:pt idx="55">
                  <c:v>-0.13634132210250899</c:v>
                </c:pt>
                <c:pt idx="56">
                  <c:v>-0.13475615002428401</c:v>
                </c:pt>
                <c:pt idx="57">
                  <c:v>-0.13290819280716301</c:v>
                </c:pt>
                <c:pt idx="58">
                  <c:v>-0.13080091182636999</c:v>
                </c:pt>
                <c:pt idx="59">
                  <c:v>-0.12843674771768601</c:v>
                </c:pt>
                <c:pt idx="60">
                  <c:v>-0.125817299158798</c:v>
                </c:pt>
                <c:pt idx="61">
                  <c:v>-0.122944049599658</c:v>
                </c:pt>
                <c:pt idx="62">
                  <c:v>-0.119819313604919</c:v>
                </c:pt>
                <c:pt idx="63">
                  <c:v>-0.116446820427722</c:v>
                </c:pt>
                <c:pt idx="64">
                  <c:v>-0.112832868667839</c:v>
                </c:pt>
                <c:pt idx="65">
                  <c:v>-0.108986600001152</c:v>
                </c:pt>
                <c:pt idx="66">
                  <c:v>-0.10492086987114101</c:v>
                </c:pt>
                <c:pt idx="67">
                  <c:v>-0.100652464148656</c:v>
                </c:pt>
                <c:pt idx="68">
                  <c:v>-9.6202271492691699E-2</c:v>
                </c:pt>
                <c:pt idx="69">
                  <c:v>-9.1595492311825705E-2</c:v>
                </c:pt>
                <c:pt idx="70">
                  <c:v>-8.6861533483384407E-2</c:v>
                </c:pt>
                <c:pt idx="71">
                  <c:v>-8.2033895810663504E-2</c:v>
                </c:pt>
                <c:pt idx="72">
                  <c:v>-7.7149628986121099E-2</c:v>
                </c:pt>
                <c:pt idx="73">
                  <c:v>-7.2248978476703696E-2</c:v>
                </c:pt>
                <c:pt idx="74">
                  <c:v>-6.7374296512915599E-2</c:v>
                </c:pt>
                <c:pt idx="75">
                  <c:v>-6.2569181975555596E-2</c:v>
                </c:pt>
                <c:pt idx="76">
                  <c:v>-5.7877040794826702E-2</c:v>
                </c:pt>
                <c:pt idx="77">
                  <c:v>-5.33393163429116E-2</c:v>
                </c:pt>
                <c:pt idx="78">
                  <c:v>-4.8993603058086303E-2</c:v>
                </c:pt>
                <c:pt idx="79">
                  <c:v>-4.48723862026821E-2</c:v>
                </c:pt>
                <c:pt idx="80">
                  <c:v>-4.1000330622154003E-2</c:v>
                </c:pt>
                <c:pt idx="81">
                  <c:v>-3.7394685743974997E-2</c:v>
                </c:pt>
                <c:pt idx="82">
                  <c:v>-3.40642965033792E-2</c:v>
                </c:pt>
                <c:pt idx="83">
                  <c:v>-3.1009965827072598E-2</c:v>
                </c:pt>
                <c:pt idx="84">
                  <c:v>-2.8225645352114699E-2</c:v>
                </c:pt>
                <c:pt idx="85">
                  <c:v>-2.5699795341039802E-2</c:v>
                </c:pt>
                <c:pt idx="86">
                  <c:v>-2.34170617612365E-2</c:v>
                </c:pt>
                <c:pt idx="87">
                  <c:v>-2.1359790610100699E-2</c:v>
                </c:pt>
                <c:pt idx="88">
                  <c:v>-1.95095847793538E-2</c:v>
                </c:pt>
                <c:pt idx="89">
                  <c:v>-1.7847717391085701E-2</c:v>
                </c:pt>
                <c:pt idx="90">
                  <c:v>-1.6356217072842599E-2</c:v>
                </c:pt>
                <c:pt idx="91">
                  <c:v>-1.5018641762615101E-2</c:v>
                </c:pt>
                <c:pt idx="92">
                  <c:v>-1.38194790696237E-2</c:v>
                </c:pt>
                <c:pt idx="93">
                  <c:v>-1.2744192350812899E-2</c:v>
                </c:pt>
                <c:pt idx="94">
                  <c:v>-1.1780210365241101E-2</c:v>
                </c:pt>
                <c:pt idx="95">
                  <c:v>-1.0915858609720001E-2</c:v>
                </c:pt>
                <c:pt idx="96">
                  <c:v>-1.0140698059211001E-2</c:v>
                </c:pt>
                <c:pt idx="97">
                  <c:v>-9.4449479348756894E-3</c:v>
                </c:pt>
                <c:pt idx="98">
                  <c:v>-8.8203070906194003E-3</c:v>
                </c:pt>
                <c:pt idx="99">
                  <c:v>-8.2592441602847098E-3</c:v>
                </c:pt>
                <c:pt idx="100">
                  <c:v>-7.7548828262083E-3</c:v>
                </c:pt>
                <c:pt idx="101">
                  <c:v>-7.3008811142063999E-3</c:v>
                </c:pt>
                <c:pt idx="102">
                  <c:v>-6.8918751467924996E-3</c:v>
                </c:pt>
                <c:pt idx="103">
                  <c:v>-6.5229359687578098E-3</c:v>
                </c:pt>
                <c:pt idx="104">
                  <c:v>-6.1896830660515701E-3</c:v>
                </c:pt>
                <c:pt idx="105">
                  <c:v>-5.8881973309377698E-3</c:v>
                </c:pt>
                <c:pt idx="106">
                  <c:v>-5.6150226515217904E-3</c:v>
                </c:pt>
                <c:pt idx="107">
                  <c:v>-5.3670050542446402E-3</c:v>
                </c:pt>
                <c:pt idx="108">
                  <c:v>-5.14136581220452E-3</c:v>
                </c:pt>
                <c:pt idx="109">
                  <c:v>-4.9357031041687904E-3</c:v>
                </c:pt>
                <c:pt idx="110">
                  <c:v>-4.7480489525835003E-3</c:v>
                </c:pt>
                <c:pt idx="111">
                  <c:v>-4.5762450855050697E-3</c:v>
                </c:pt>
                <c:pt idx="112">
                  <c:v>-4.4190598102363298E-3</c:v>
                </c:pt>
                <c:pt idx="113">
                  <c:v>-4.2735576911773297E-3</c:v>
                </c:pt>
                <c:pt idx="114">
                  <c:v>-4.1398284680869797E-3</c:v>
                </c:pt>
                <c:pt idx="115">
                  <c:v>-4.0166010481239196E-3</c:v>
                </c:pt>
                <c:pt idx="116">
                  <c:v>-3.9024324449044899E-3</c:v>
                </c:pt>
                <c:pt idx="117">
                  <c:v>-3.7963836898086199E-3</c:v>
                </c:pt>
                <c:pt idx="118">
                  <c:v>-3.69764138147885E-3</c:v>
                </c:pt>
                <c:pt idx="119">
                  <c:v>-3.60547896746537E-3</c:v>
                </c:pt>
                <c:pt idx="120">
                  <c:v>-3.51962519216047E-3</c:v>
                </c:pt>
                <c:pt idx="121">
                  <c:v>-3.4392719970834898E-3</c:v>
                </c:pt>
                <c:pt idx="122">
                  <c:v>-3.3637725742504399E-3</c:v>
                </c:pt>
                <c:pt idx="123">
                  <c:v>-3.29265606307493E-3</c:v>
                </c:pt>
                <c:pt idx="124">
                  <c:v>-3.2255181606276298E-3</c:v>
                </c:pt>
                <c:pt idx="125">
                  <c:v>-3.1619779033429398E-3</c:v>
                </c:pt>
                <c:pt idx="126">
                  <c:v>-3.1019189756321601E-3</c:v>
                </c:pt>
                <c:pt idx="127">
                  <c:v>-3.0451400882930998E-3</c:v>
                </c:pt>
                <c:pt idx="128">
                  <c:v>-2.9911484190121699E-3</c:v>
                </c:pt>
                <c:pt idx="129">
                  <c:v>-2.9396834957579102E-3</c:v>
                </c:pt>
                <c:pt idx="130">
                  <c:v>-2.8905531034644802E-3</c:v>
                </c:pt>
                <c:pt idx="131">
                  <c:v>-2.8435653841445102E-3</c:v>
                </c:pt>
                <c:pt idx="132">
                  <c:v>-2.79853725633205E-3</c:v>
                </c:pt>
                <c:pt idx="133">
                  <c:v>-2.7553533473982398E-3</c:v>
                </c:pt>
                <c:pt idx="134">
                  <c:v>-2.7140222612127801E-3</c:v>
                </c:pt>
                <c:pt idx="135">
                  <c:v>-2.6743409108158402E-3</c:v>
                </c:pt>
                <c:pt idx="136">
                  <c:v>-2.63616269146512E-3</c:v>
                </c:pt>
                <c:pt idx="137">
                  <c:v>-2.5993601664852099E-3</c:v>
                </c:pt>
                <c:pt idx="138">
                  <c:v>-2.5638589508047102E-3</c:v>
                </c:pt>
                <c:pt idx="139">
                  <c:v>-2.5295238799606999E-3</c:v>
                </c:pt>
                <c:pt idx="140">
                  <c:v>-2.4962783882313999E-3</c:v>
                </c:pt>
                <c:pt idx="141">
                  <c:v>-2.46412710814701E-3</c:v>
                </c:pt>
                <c:pt idx="142">
                  <c:v>-2.4326902526539099E-3</c:v>
                </c:pt>
                <c:pt idx="143">
                  <c:v>-2.4024170528063001E-3</c:v>
                </c:pt>
                <c:pt idx="144">
                  <c:v>-2.3732853275312401E-3</c:v>
                </c:pt>
                <c:pt idx="145">
                  <c:v>-2.34506011432087E-3</c:v>
                </c:pt>
                <c:pt idx="146">
                  <c:v>-2.3177231613422198E-3</c:v>
                </c:pt>
                <c:pt idx="147">
                  <c:v>-2.2911945583656401E-3</c:v>
                </c:pt>
                <c:pt idx="148">
                  <c:v>-2.26542099289035E-3</c:v>
                </c:pt>
                <c:pt idx="149">
                  <c:v>-2.2403355737798799E-3</c:v>
                </c:pt>
              </c:numCache>
            </c:numRef>
          </c:yVal>
          <c:smooth val="1"/>
        </c:ser>
        <c:ser>
          <c:idx val="6"/>
          <c:order val="5"/>
          <c:marker>
            <c:symbol val="none"/>
          </c:marker>
          <c:xVal>
            <c:numRef>
              <c:f>Sheet1!$A$1:$A$150</c:f>
              <c:numCache>
                <c:formatCode>General</c:formatCode>
                <c:ptCount val="150"/>
                <c:pt idx="0">
                  <c:v>0</c:v>
                </c:pt>
                <c:pt idx="1">
                  <c:v>1.9999999999999999E-11</c:v>
                </c:pt>
                <c:pt idx="2">
                  <c:v>3.9999999999999998E-11</c:v>
                </c:pt>
                <c:pt idx="3">
                  <c:v>6E-11</c:v>
                </c:pt>
                <c:pt idx="4">
                  <c:v>7.9999999999999995E-11</c:v>
                </c:pt>
                <c:pt idx="5">
                  <c:v>9.9999999999999991E-11</c:v>
                </c:pt>
                <c:pt idx="6">
                  <c:v>1.2E-10</c:v>
                </c:pt>
                <c:pt idx="7">
                  <c:v>1.3999999999999998E-10</c:v>
                </c:pt>
                <c:pt idx="8">
                  <c:v>1.5999999999999999E-10</c:v>
                </c:pt>
                <c:pt idx="9">
                  <c:v>1.8E-10</c:v>
                </c:pt>
                <c:pt idx="10">
                  <c:v>1.9999999999999998E-10</c:v>
                </c:pt>
                <c:pt idx="11">
                  <c:v>2.1999999999999999E-10</c:v>
                </c:pt>
                <c:pt idx="12">
                  <c:v>2.4E-10</c:v>
                </c:pt>
                <c:pt idx="13">
                  <c:v>2.5999999999999998E-10</c:v>
                </c:pt>
                <c:pt idx="14">
                  <c:v>2.7999999999999996E-10</c:v>
                </c:pt>
                <c:pt idx="15">
                  <c:v>3E-10</c:v>
                </c:pt>
                <c:pt idx="16">
                  <c:v>3.1999999999999998E-10</c:v>
                </c:pt>
                <c:pt idx="17">
                  <c:v>3.3999999999999996E-10</c:v>
                </c:pt>
                <c:pt idx="18">
                  <c:v>3.6E-10</c:v>
                </c:pt>
                <c:pt idx="19">
                  <c:v>3.7999999999999998E-10</c:v>
                </c:pt>
                <c:pt idx="20">
                  <c:v>3.9999999999999996E-10</c:v>
                </c:pt>
                <c:pt idx="21">
                  <c:v>4.2E-10</c:v>
                </c:pt>
                <c:pt idx="22">
                  <c:v>4.3999999999999998E-10</c:v>
                </c:pt>
                <c:pt idx="23">
                  <c:v>4.5999999999999996E-10</c:v>
                </c:pt>
                <c:pt idx="24">
                  <c:v>4.8E-10</c:v>
                </c:pt>
                <c:pt idx="25">
                  <c:v>4.9999999999999993E-10</c:v>
                </c:pt>
                <c:pt idx="26">
                  <c:v>5.1999999999999996E-10</c:v>
                </c:pt>
                <c:pt idx="27">
                  <c:v>5.4E-10</c:v>
                </c:pt>
                <c:pt idx="28">
                  <c:v>5.5999999999999993E-10</c:v>
                </c:pt>
                <c:pt idx="29">
                  <c:v>5.7999999999999996E-10</c:v>
                </c:pt>
                <c:pt idx="30">
                  <c:v>6E-10</c:v>
                </c:pt>
                <c:pt idx="31">
                  <c:v>6.1999999999999993E-10</c:v>
                </c:pt>
                <c:pt idx="32">
                  <c:v>6.3999999999999996E-10</c:v>
                </c:pt>
                <c:pt idx="33">
                  <c:v>6.6E-10</c:v>
                </c:pt>
                <c:pt idx="34">
                  <c:v>6.7999999999999993E-10</c:v>
                </c:pt>
                <c:pt idx="35">
                  <c:v>6.9999999999999996E-10</c:v>
                </c:pt>
                <c:pt idx="36">
                  <c:v>7.2E-10</c:v>
                </c:pt>
                <c:pt idx="37">
                  <c:v>7.3999999999999993E-10</c:v>
                </c:pt>
                <c:pt idx="38">
                  <c:v>7.5999999999999996E-10</c:v>
                </c:pt>
                <c:pt idx="39">
                  <c:v>7.7999999999999999E-10</c:v>
                </c:pt>
                <c:pt idx="40">
                  <c:v>7.9999999999999993E-10</c:v>
                </c:pt>
                <c:pt idx="41">
                  <c:v>8.1999999999999996E-10</c:v>
                </c:pt>
                <c:pt idx="42">
                  <c:v>8.3999999999999999E-10</c:v>
                </c:pt>
                <c:pt idx="43">
                  <c:v>8.5999999999999993E-10</c:v>
                </c:pt>
                <c:pt idx="44">
                  <c:v>8.7999999999999996E-10</c:v>
                </c:pt>
                <c:pt idx="45">
                  <c:v>8.9999999999999999E-10</c:v>
                </c:pt>
                <c:pt idx="46">
                  <c:v>9.1999999999999992E-10</c:v>
                </c:pt>
                <c:pt idx="47">
                  <c:v>9.3999999999999986E-10</c:v>
                </c:pt>
                <c:pt idx="48">
                  <c:v>9.5999999999999999E-10</c:v>
                </c:pt>
                <c:pt idx="49">
                  <c:v>9.7999999999999992E-10</c:v>
                </c:pt>
                <c:pt idx="50">
                  <c:v>9.9999999999999986E-10</c:v>
                </c:pt>
                <c:pt idx="51">
                  <c:v>1.02E-9</c:v>
                </c:pt>
                <c:pt idx="52">
                  <c:v>1.0399999999999999E-9</c:v>
                </c:pt>
                <c:pt idx="53">
                  <c:v>1.0599999999999999E-9</c:v>
                </c:pt>
                <c:pt idx="54">
                  <c:v>1.08E-9</c:v>
                </c:pt>
                <c:pt idx="55">
                  <c:v>1.0999999999999999E-9</c:v>
                </c:pt>
                <c:pt idx="56">
                  <c:v>1.1199999999999999E-9</c:v>
                </c:pt>
                <c:pt idx="57">
                  <c:v>1.14E-9</c:v>
                </c:pt>
                <c:pt idx="58">
                  <c:v>1.1599999999999999E-9</c:v>
                </c:pt>
                <c:pt idx="59">
                  <c:v>1.1799999999999999E-9</c:v>
                </c:pt>
                <c:pt idx="60">
                  <c:v>1.2E-9</c:v>
                </c:pt>
                <c:pt idx="61">
                  <c:v>1.2199999999999999E-9</c:v>
                </c:pt>
                <c:pt idx="62">
                  <c:v>1.2399999999999999E-9</c:v>
                </c:pt>
                <c:pt idx="63">
                  <c:v>1.26E-9</c:v>
                </c:pt>
                <c:pt idx="64">
                  <c:v>1.2799999999999999E-9</c:v>
                </c:pt>
                <c:pt idx="65">
                  <c:v>1.2999999999999999E-9</c:v>
                </c:pt>
                <c:pt idx="66">
                  <c:v>1.32E-9</c:v>
                </c:pt>
                <c:pt idx="67">
                  <c:v>1.3399999999999999E-9</c:v>
                </c:pt>
                <c:pt idx="68">
                  <c:v>1.3599999999999999E-9</c:v>
                </c:pt>
                <c:pt idx="69">
                  <c:v>1.38E-9</c:v>
                </c:pt>
                <c:pt idx="70">
                  <c:v>1.3999999999999999E-9</c:v>
                </c:pt>
                <c:pt idx="71">
                  <c:v>1.4199999999999999E-9</c:v>
                </c:pt>
                <c:pt idx="72">
                  <c:v>1.44E-9</c:v>
                </c:pt>
                <c:pt idx="73">
                  <c:v>1.4599999999999999E-9</c:v>
                </c:pt>
                <c:pt idx="74">
                  <c:v>1.4799999999999999E-9</c:v>
                </c:pt>
                <c:pt idx="75">
                  <c:v>1.5E-9</c:v>
                </c:pt>
                <c:pt idx="76">
                  <c:v>1.5199999999999999E-9</c:v>
                </c:pt>
                <c:pt idx="77">
                  <c:v>1.5399999999999999E-9</c:v>
                </c:pt>
                <c:pt idx="78">
                  <c:v>1.56E-9</c:v>
                </c:pt>
                <c:pt idx="79">
                  <c:v>1.5799999999999999E-9</c:v>
                </c:pt>
                <c:pt idx="80">
                  <c:v>1.5999999999999999E-9</c:v>
                </c:pt>
                <c:pt idx="81">
                  <c:v>1.62E-9</c:v>
                </c:pt>
                <c:pt idx="82">
                  <c:v>1.6399999999999999E-9</c:v>
                </c:pt>
                <c:pt idx="83">
                  <c:v>1.6599999999999999E-9</c:v>
                </c:pt>
                <c:pt idx="84">
                  <c:v>1.68E-9</c:v>
                </c:pt>
                <c:pt idx="85">
                  <c:v>1.6999999999999999E-9</c:v>
                </c:pt>
                <c:pt idx="86">
                  <c:v>1.7199999999999999E-9</c:v>
                </c:pt>
                <c:pt idx="87">
                  <c:v>1.74E-9</c:v>
                </c:pt>
                <c:pt idx="88">
                  <c:v>1.7599999999999999E-9</c:v>
                </c:pt>
                <c:pt idx="89">
                  <c:v>1.7799999999999999E-9</c:v>
                </c:pt>
                <c:pt idx="90">
                  <c:v>1.8E-9</c:v>
                </c:pt>
                <c:pt idx="91">
                  <c:v>1.8199999999999999E-9</c:v>
                </c:pt>
                <c:pt idx="92">
                  <c:v>1.8399999999999998E-9</c:v>
                </c:pt>
                <c:pt idx="93">
                  <c:v>1.86E-9</c:v>
                </c:pt>
                <c:pt idx="94">
                  <c:v>1.8799999999999997E-9</c:v>
                </c:pt>
                <c:pt idx="95">
                  <c:v>1.9000000000000001E-9</c:v>
                </c:pt>
                <c:pt idx="96">
                  <c:v>1.92E-9</c:v>
                </c:pt>
                <c:pt idx="97">
                  <c:v>1.9399999999999999E-9</c:v>
                </c:pt>
                <c:pt idx="98">
                  <c:v>1.9599999999999998E-9</c:v>
                </c:pt>
                <c:pt idx="99">
                  <c:v>1.9799999999999998E-9</c:v>
                </c:pt>
                <c:pt idx="100">
                  <c:v>1.9999999999999997E-9</c:v>
                </c:pt>
                <c:pt idx="101">
                  <c:v>2.0200000000000001E-9</c:v>
                </c:pt>
                <c:pt idx="102">
                  <c:v>2.04E-9</c:v>
                </c:pt>
                <c:pt idx="103">
                  <c:v>2.0599999999999999E-9</c:v>
                </c:pt>
                <c:pt idx="104">
                  <c:v>2.0799999999999998E-9</c:v>
                </c:pt>
                <c:pt idx="105">
                  <c:v>2.0999999999999998E-9</c:v>
                </c:pt>
                <c:pt idx="106">
                  <c:v>2.1199999999999997E-9</c:v>
                </c:pt>
                <c:pt idx="107">
                  <c:v>2.1400000000000001E-9</c:v>
                </c:pt>
                <c:pt idx="108">
                  <c:v>2.16E-9</c:v>
                </c:pt>
                <c:pt idx="109">
                  <c:v>2.1799999999999999E-9</c:v>
                </c:pt>
                <c:pt idx="110">
                  <c:v>2.1999999999999998E-9</c:v>
                </c:pt>
                <c:pt idx="111">
                  <c:v>2.2199999999999998E-9</c:v>
                </c:pt>
                <c:pt idx="112">
                  <c:v>2.2399999999999997E-9</c:v>
                </c:pt>
                <c:pt idx="113">
                  <c:v>2.2600000000000001E-9</c:v>
                </c:pt>
                <c:pt idx="114">
                  <c:v>2.28E-9</c:v>
                </c:pt>
                <c:pt idx="115">
                  <c:v>2.2999999999999999E-9</c:v>
                </c:pt>
                <c:pt idx="116">
                  <c:v>2.3199999999999998E-9</c:v>
                </c:pt>
                <c:pt idx="117">
                  <c:v>2.3399999999999998E-9</c:v>
                </c:pt>
                <c:pt idx="118">
                  <c:v>2.3599999999999997E-9</c:v>
                </c:pt>
                <c:pt idx="119">
                  <c:v>2.3800000000000001E-9</c:v>
                </c:pt>
                <c:pt idx="120">
                  <c:v>2.4E-9</c:v>
                </c:pt>
                <c:pt idx="121">
                  <c:v>2.4199999999999999E-9</c:v>
                </c:pt>
                <c:pt idx="122">
                  <c:v>2.4399999999999998E-9</c:v>
                </c:pt>
                <c:pt idx="123">
                  <c:v>2.4599999999999998E-9</c:v>
                </c:pt>
                <c:pt idx="124">
                  <c:v>2.4799999999999997E-9</c:v>
                </c:pt>
                <c:pt idx="125">
                  <c:v>2.5000000000000001E-9</c:v>
                </c:pt>
                <c:pt idx="126">
                  <c:v>2.52E-9</c:v>
                </c:pt>
                <c:pt idx="127">
                  <c:v>2.5399999999999999E-9</c:v>
                </c:pt>
                <c:pt idx="128">
                  <c:v>2.5599999999999998E-9</c:v>
                </c:pt>
                <c:pt idx="129">
                  <c:v>2.5799999999999998E-9</c:v>
                </c:pt>
                <c:pt idx="130">
                  <c:v>2.5999999999999997E-9</c:v>
                </c:pt>
                <c:pt idx="131">
                  <c:v>2.6199999999999996E-9</c:v>
                </c:pt>
                <c:pt idx="132">
                  <c:v>2.64E-9</c:v>
                </c:pt>
                <c:pt idx="133">
                  <c:v>2.6599999999999999E-9</c:v>
                </c:pt>
                <c:pt idx="134">
                  <c:v>2.6799999999999998E-9</c:v>
                </c:pt>
                <c:pt idx="135">
                  <c:v>2.6999999999999998E-9</c:v>
                </c:pt>
                <c:pt idx="136">
                  <c:v>2.7199999999999997E-9</c:v>
                </c:pt>
                <c:pt idx="137">
                  <c:v>2.7399999999999996E-9</c:v>
                </c:pt>
                <c:pt idx="138">
                  <c:v>2.76E-9</c:v>
                </c:pt>
                <c:pt idx="139">
                  <c:v>2.7799999999999999E-9</c:v>
                </c:pt>
                <c:pt idx="140">
                  <c:v>2.7999999999999998E-9</c:v>
                </c:pt>
                <c:pt idx="141">
                  <c:v>2.8199999999999998E-9</c:v>
                </c:pt>
                <c:pt idx="142">
                  <c:v>2.8399999999999997E-9</c:v>
                </c:pt>
                <c:pt idx="143">
                  <c:v>2.8599999999999996E-9</c:v>
                </c:pt>
                <c:pt idx="144">
                  <c:v>2.88E-9</c:v>
                </c:pt>
                <c:pt idx="145">
                  <c:v>2.8999999999999999E-9</c:v>
                </c:pt>
                <c:pt idx="146">
                  <c:v>2.9199999999999998E-9</c:v>
                </c:pt>
                <c:pt idx="147">
                  <c:v>2.9399999999999998E-9</c:v>
                </c:pt>
                <c:pt idx="148">
                  <c:v>2.9599999999999997E-9</c:v>
                </c:pt>
                <c:pt idx="149">
                  <c:v>2.9799999999999996E-9</c:v>
                </c:pt>
              </c:numCache>
            </c:numRef>
          </c:xVal>
          <c:yVal>
            <c:numRef>
              <c:f>Sheet1!$H$1:$H$150</c:f>
              <c:numCache>
                <c:formatCode>General</c:formatCode>
                <c:ptCount val="150"/>
                <c:pt idx="0">
                  <c:v>7.8048658313274104E-4</c:v>
                </c:pt>
                <c:pt idx="1">
                  <c:v>5.5506345239680704E-4</c:v>
                </c:pt>
                <c:pt idx="2">
                  <c:v>2.9550027169973798E-4</c:v>
                </c:pt>
                <c:pt idx="3">
                  <c:v>-1.27594270212488E-5</c:v>
                </c:pt>
                <c:pt idx="4">
                  <c:v>-3.8427211182893799E-4</c:v>
                </c:pt>
                <c:pt idx="5">
                  <c:v>-8.3359425078611497E-4</c:v>
                </c:pt>
                <c:pt idx="6">
                  <c:v>-1.3758444316335299E-3</c:v>
                </c:pt>
                <c:pt idx="7">
                  <c:v>-2.0237125855715999E-3</c:v>
                </c:pt>
                <c:pt idx="8">
                  <c:v>-2.7961179218394302E-3</c:v>
                </c:pt>
                <c:pt idx="9">
                  <c:v>-3.7113755810357701E-3</c:v>
                </c:pt>
                <c:pt idx="10">
                  <c:v>-4.7826817362359901E-3</c:v>
                </c:pt>
                <c:pt idx="11">
                  <c:v>-6.0185379134776E-3</c:v>
                </c:pt>
                <c:pt idx="12">
                  <c:v>-7.4231196657864899E-3</c:v>
                </c:pt>
                <c:pt idx="13">
                  <c:v>-8.9956130347628293E-3</c:v>
                </c:pt>
                <c:pt idx="14">
                  <c:v>-1.07362392707745E-2</c:v>
                </c:pt>
                <c:pt idx="15">
                  <c:v>-1.26452687096757E-2</c:v>
                </c:pt>
                <c:pt idx="16">
                  <c:v>-1.4726039247030099E-2</c:v>
                </c:pt>
                <c:pt idx="17">
                  <c:v>-1.6996909481730899E-2</c:v>
                </c:pt>
                <c:pt idx="18">
                  <c:v>-1.94767321420268E-2</c:v>
                </c:pt>
                <c:pt idx="19">
                  <c:v>-2.2181397994163601E-2</c:v>
                </c:pt>
                <c:pt idx="20">
                  <c:v>-2.51235909878617E-2</c:v>
                </c:pt>
                <c:pt idx="21">
                  <c:v>-2.8312161760616999E-2</c:v>
                </c:pt>
                <c:pt idx="22">
                  <c:v>-3.17514937539011E-2</c:v>
                </c:pt>
                <c:pt idx="23">
                  <c:v>-3.5441256495873E-2</c:v>
                </c:pt>
                <c:pt idx="24">
                  <c:v>-3.9375660716906097E-2</c:v>
                </c:pt>
                <c:pt idx="25">
                  <c:v>-4.3543330470430498E-2</c:v>
                </c:pt>
                <c:pt idx="26">
                  <c:v>-4.7927016493189499E-2</c:v>
                </c:pt>
                <c:pt idx="27">
                  <c:v>-5.2503847630123501E-2</c:v>
                </c:pt>
                <c:pt idx="28">
                  <c:v>-5.7245168481926997E-2</c:v>
                </c:pt>
                <c:pt idx="29">
                  <c:v>-6.2117271736927201E-2</c:v>
                </c:pt>
                <c:pt idx="30">
                  <c:v>-6.7081883701857803E-2</c:v>
                </c:pt>
                <c:pt idx="31">
                  <c:v>-7.2096949380830694E-2</c:v>
                </c:pt>
                <c:pt idx="32">
                  <c:v>-7.7117702572660193E-2</c:v>
                </c:pt>
                <c:pt idx="33">
                  <c:v>-8.2097899959331699E-2</c:v>
                </c:pt>
                <c:pt idx="34">
                  <c:v>-8.6990812412863897E-2</c:v>
                </c:pt>
                <c:pt idx="35">
                  <c:v>-9.1750592385393001E-2</c:v>
                </c:pt>
                <c:pt idx="36">
                  <c:v>-9.6333590407718397E-2</c:v>
                </c:pt>
                <c:pt idx="37">
                  <c:v>-0.100699465353107</c:v>
                </c:pt>
                <c:pt idx="38">
                  <c:v>-0.10481211297113401</c:v>
                </c:pt>
                <c:pt idx="39">
                  <c:v>-0.10864047993321101</c:v>
                </c:pt>
                <c:pt idx="40">
                  <c:v>-0.112159296232339</c:v>
                </c:pt>
                <c:pt idx="41">
                  <c:v>-0.115349054958718</c:v>
                </c:pt>
                <c:pt idx="42">
                  <c:v>-0.118196214450251</c:v>
                </c:pt>
                <c:pt idx="43">
                  <c:v>-0.120692936801373</c:v>
                </c:pt>
                <c:pt idx="44">
                  <c:v>-0.122836556830541</c:v>
                </c:pt>
                <c:pt idx="45">
                  <c:v>-0.124628951878028</c:v>
                </c:pt>
                <c:pt idx="46">
                  <c:v>-0.12607582020246</c:v>
                </c:pt>
                <c:pt idx="47">
                  <c:v>-0.12718575157166101</c:v>
                </c:pt>
                <c:pt idx="48">
                  <c:v>-0.12796941426206701</c:v>
                </c:pt>
                <c:pt idx="49">
                  <c:v>-0.128438958862478</c:v>
                </c:pt>
                <c:pt idx="50">
                  <c:v>-0.128606892809181</c:v>
                </c:pt>
                <c:pt idx="51">
                  <c:v>-0.12848550020014199</c:v>
                </c:pt>
                <c:pt idx="52">
                  <c:v>-0.128086762441883</c:v>
                </c:pt>
                <c:pt idx="53">
                  <c:v>-0.12742113486821699</c:v>
                </c:pt>
                <c:pt idx="54">
                  <c:v>-0.1264976795842</c:v>
                </c:pt>
                <c:pt idx="55">
                  <c:v>-0.12532372113714699</c:v>
                </c:pt>
                <c:pt idx="56">
                  <c:v>-0.123904789693407</c:v>
                </c:pt>
                <c:pt idx="57">
                  <c:v>-0.12224491569667199</c:v>
                </c:pt>
                <c:pt idx="58">
                  <c:v>-0.120346461512708</c:v>
                </c:pt>
                <c:pt idx="59">
                  <c:v>-0.118210984597569</c:v>
                </c:pt>
                <c:pt idx="60">
                  <c:v>-0.115839429411679</c:v>
                </c:pt>
                <c:pt idx="61">
                  <c:v>-0.113232862239976</c:v>
                </c:pt>
                <c:pt idx="62">
                  <c:v>-0.110393298758778</c:v>
                </c:pt>
                <c:pt idx="63">
                  <c:v>-0.107324273736881</c:v>
                </c:pt>
                <c:pt idx="64">
                  <c:v>-0.10403189869905601</c:v>
                </c:pt>
                <c:pt idx="65">
                  <c:v>-0.100525161128762</c:v>
                </c:pt>
                <c:pt idx="66">
                  <c:v>-9.6816678792110603E-2</c:v>
                </c:pt>
                <c:pt idx="67">
                  <c:v>-9.2922942170615905E-2</c:v>
                </c:pt>
                <c:pt idx="68">
                  <c:v>-8.8864455979681303E-2</c:v>
                </c:pt>
                <c:pt idx="69">
                  <c:v>-8.4665806956140205E-2</c:v>
                </c:pt>
                <c:pt idx="70">
                  <c:v>-8.0355476722626898E-2</c:v>
                </c:pt>
                <c:pt idx="71">
                  <c:v>-7.5965564909472705E-2</c:v>
                </c:pt>
                <c:pt idx="72">
                  <c:v>-7.1531118760154805E-2</c:v>
                </c:pt>
                <c:pt idx="73">
                  <c:v>-6.7089588213401705E-2</c:v>
                </c:pt>
                <c:pt idx="74">
                  <c:v>-6.26797365901368E-2</c:v>
                </c:pt>
                <c:pt idx="75">
                  <c:v>-5.83407477415075E-2</c:v>
                </c:pt>
                <c:pt idx="76">
                  <c:v>-5.41109619488509E-2</c:v>
                </c:pt>
                <c:pt idx="77">
                  <c:v>-5.0026417880544301E-2</c:v>
                </c:pt>
                <c:pt idx="78">
                  <c:v>-4.6119407619791698E-2</c:v>
                </c:pt>
                <c:pt idx="79">
                  <c:v>-4.2417472939060598E-2</c:v>
                </c:pt>
                <c:pt idx="80">
                  <c:v>-3.89414494926653E-2</c:v>
                </c:pt>
                <c:pt idx="81">
                  <c:v>-3.57057945754242E-2</c:v>
                </c:pt>
                <c:pt idx="82">
                  <c:v>-3.2717795279083597E-2</c:v>
                </c:pt>
                <c:pt idx="83">
                  <c:v>-2.9977811906939E-2</c:v>
                </c:pt>
                <c:pt idx="84">
                  <c:v>-2.7480364885098599E-2</c:v>
                </c:pt>
                <c:pt idx="85">
                  <c:v>-2.5215089785730199E-2</c:v>
                </c:pt>
                <c:pt idx="86">
                  <c:v>-2.31681525900642E-2</c:v>
                </c:pt>
                <c:pt idx="87">
                  <c:v>-2.1323685407473401E-2</c:v>
                </c:pt>
                <c:pt idx="88">
                  <c:v>-1.96651027919767E-2</c:v>
                </c:pt>
                <c:pt idx="89">
                  <c:v>-1.8175400933837502E-2</c:v>
                </c:pt>
                <c:pt idx="90">
                  <c:v>-1.6838225619089799E-2</c:v>
                </c:pt>
                <c:pt idx="91">
                  <c:v>-1.5638732817741901E-2</c:v>
                </c:pt>
                <c:pt idx="92">
                  <c:v>-1.4562817798699199E-2</c:v>
                </c:pt>
                <c:pt idx="93">
                  <c:v>-1.3597166416413399E-2</c:v>
                </c:pt>
                <c:pt idx="94">
                  <c:v>-1.27304662312941E-2</c:v>
                </c:pt>
                <c:pt idx="95">
                  <c:v>-1.19521759678188E-2</c:v>
                </c:pt>
                <c:pt idx="96">
                  <c:v>-1.12528405107509E-2</c:v>
                </c:pt>
                <c:pt idx="97">
                  <c:v>-1.0623523886113101E-2</c:v>
                </c:pt>
                <c:pt idx="98">
                  <c:v>-1.0056885880620099E-2</c:v>
                </c:pt>
                <c:pt idx="99">
                  <c:v>-9.5461768888856508E-3</c:v>
                </c:pt>
                <c:pt idx="100">
                  <c:v>-9.0852344538258703E-3</c:v>
                </c:pt>
                <c:pt idx="101">
                  <c:v>-8.6683404686495394E-3</c:v>
                </c:pt>
                <c:pt idx="102">
                  <c:v>-8.2907947777191796E-3</c:v>
                </c:pt>
                <c:pt idx="103">
                  <c:v>-7.9482370469549507E-3</c:v>
                </c:pt>
                <c:pt idx="104">
                  <c:v>-7.6367994144250096E-3</c:v>
                </c:pt>
                <c:pt idx="105">
                  <c:v>-7.3530533898223099E-3</c:v>
                </c:pt>
                <c:pt idx="106">
                  <c:v>-7.0939683104132402E-3</c:v>
                </c:pt>
                <c:pt idx="107">
                  <c:v>-6.8567852129263699E-3</c:v>
                </c:pt>
                <c:pt idx="108">
                  <c:v>-6.6391019183940896E-3</c:v>
                </c:pt>
                <c:pt idx="109">
                  <c:v>-6.4388358144771701E-3</c:v>
                </c:pt>
                <c:pt idx="110">
                  <c:v>-6.2544011141819301E-3</c:v>
                </c:pt>
                <c:pt idx="111">
                  <c:v>-6.0838566473528097E-3</c:v>
                </c:pt>
                <c:pt idx="112">
                  <c:v>-5.9262044364558402E-3</c:v>
                </c:pt>
                <c:pt idx="113">
                  <c:v>-5.7787490361148799E-3</c:v>
                </c:pt>
                <c:pt idx="114">
                  <c:v>-5.6417993219726901E-3</c:v>
                </c:pt>
                <c:pt idx="115">
                  <c:v>-5.5143673519101799E-3</c:v>
                </c:pt>
                <c:pt idx="116">
                  <c:v>-5.3950649633628996E-3</c:v>
                </c:pt>
                <c:pt idx="117">
                  <c:v>-5.2830945427432101E-3</c:v>
                </c:pt>
                <c:pt idx="118">
                  <c:v>-5.1777594513278602E-3</c:v>
                </c:pt>
                <c:pt idx="119">
                  <c:v>-5.0784603067857903E-3</c:v>
                </c:pt>
                <c:pt idx="120">
                  <c:v>-4.9851615401282703E-3</c:v>
                </c:pt>
                <c:pt idx="121">
                  <c:v>-4.89706046954366E-3</c:v>
                </c:pt>
                <c:pt idx="122">
                  <c:v>-4.8135425902790302E-3</c:v>
                </c:pt>
                <c:pt idx="123">
                  <c:v>-4.7342024679617603E-3</c:v>
                </c:pt>
                <c:pt idx="124">
                  <c:v>-4.6586880793028796E-3</c:v>
                </c:pt>
                <c:pt idx="125">
                  <c:v>-4.5866729206692197E-3</c:v>
                </c:pt>
                <c:pt idx="126">
                  <c:v>-4.5181479017380004E-3</c:v>
                </c:pt>
                <c:pt idx="127">
                  <c:v>-4.45297783295981E-3</c:v>
                </c:pt>
                <c:pt idx="128">
                  <c:v>-4.3906186886635001E-3</c:v>
                </c:pt>
                <c:pt idx="129">
                  <c:v>-4.3308327121853998E-3</c:v>
                </c:pt>
                <c:pt idx="130">
                  <c:v>-4.2734457975571001E-3</c:v>
                </c:pt>
                <c:pt idx="131">
                  <c:v>-4.2182780203205697E-3</c:v>
                </c:pt>
                <c:pt idx="132">
                  <c:v>-4.1651572186283898E-3</c:v>
                </c:pt>
                <c:pt idx="133">
                  <c:v>-4.1139916210314598E-3</c:v>
                </c:pt>
                <c:pt idx="134">
                  <c:v>-4.0648672503076798E-3</c:v>
                </c:pt>
                <c:pt idx="135">
                  <c:v>-4.01754753562137E-3</c:v>
                </c:pt>
                <c:pt idx="136">
                  <c:v>-3.97186775259148E-3</c:v>
                </c:pt>
                <c:pt idx="137">
                  <c:v>-3.9277085215987497E-3</c:v>
                </c:pt>
                <c:pt idx="138">
                  <c:v>-3.8849960856435898E-3</c:v>
                </c:pt>
                <c:pt idx="139">
                  <c:v>-3.8435656580828202E-3</c:v>
                </c:pt>
                <c:pt idx="140">
                  <c:v>-3.8033405093288301E-3</c:v>
                </c:pt>
                <c:pt idx="141">
                  <c:v>-3.7643689729376299E-3</c:v>
                </c:pt>
                <c:pt idx="142">
                  <c:v>-3.7262911216014499E-3</c:v>
                </c:pt>
                <c:pt idx="143">
                  <c:v>-3.6895294580433198E-3</c:v>
                </c:pt>
                <c:pt idx="144">
                  <c:v>-3.65406873691476E-3</c:v>
                </c:pt>
                <c:pt idx="145">
                  <c:v>-3.6196730880933498E-3</c:v>
                </c:pt>
                <c:pt idx="146">
                  <c:v>-3.58630281213632E-3</c:v>
                </c:pt>
                <c:pt idx="147">
                  <c:v>-3.5538735010996101E-3</c:v>
                </c:pt>
                <c:pt idx="148">
                  <c:v>-3.5223284308992099E-3</c:v>
                </c:pt>
                <c:pt idx="149">
                  <c:v>-3.4915949695855601E-3</c:v>
                </c:pt>
              </c:numCache>
            </c:numRef>
          </c:yVal>
          <c:smooth val="1"/>
        </c:ser>
        <c:ser>
          <c:idx val="7"/>
          <c:order val="6"/>
          <c:marker>
            <c:symbol val="none"/>
          </c:marker>
          <c:xVal>
            <c:numRef>
              <c:f>Sheet1!$A$1:$A$150</c:f>
              <c:numCache>
                <c:formatCode>General</c:formatCode>
                <c:ptCount val="150"/>
                <c:pt idx="0">
                  <c:v>0</c:v>
                </c:pt>
                <c:pt idx="1">
                  <c:v>1.9999999999999999E-11</c:v>
                </c:pt>
                <c:pt idx="2">
                  <c:v>3.9999999999999998E-11</c:v>
                </c:pt>
                <c:pt idx="3">
                  <c:v>6E-11</c:v>
                </c:pt>
                <c:pt idx="4">
                  <c:v>7.9999999999999995E-11</c:v>
                </c:pt>
                <c:pt idx="5">
                  <c:v>9.9999999999999991E-11</c:v>
                </c:pt>
                <c:pt idx="6">
                  <c:v>1.2E-10</c:v>
                </c:pt>
                <c:pt idx="7">
                  <c:v>1.3999999999999998E-10</c:v>
                </c:pt>
                <c:pt idx="8">
                  <c:v>1.5999999999999999E-10</c:v>
                </c:pt>
                <c:pt idx="9">
                  <c:v>1.8E-10</c:v>
                </c:pt>
                <c:pt idx="10">
                  <c:v>1.9999999999999998E-10</c:v>
                </c:pt>
                <c:pt idx="11">
                  <c:v>2.1999999999999999E-10</c:v>
                </c:pt>
                <c:pt idx="12">
                  <c:v>2.4E-10</c:v>
                </c:pt>
                <c:pt idx="13">
                  <c:v>2.5999999999999998E-10</c:v>
                </c:pt>
                <c:pt idx="14">
                  <c:v>2.7999999999999996E-10</c:v>
                </c:pt>
                <c:pt idx="15">
                  <c:v>3E-10</c:v>
                </c:pt>
                <c:pt idx="16">
                  <c:v>3.1999999999999998E-10</c:v>
                </c:pt>
                <c:pt idx="17">
                  <c:v>3.3999999999999996E-10</c:v>
                </c:pt>
                <c:pt idx="18">
                  <c:v>3.6E-10</c:v>
                </c:pt>
                <c:pt idx="19">
                  <c:v>3.7999999999999998E-10</c:v>
                </c:pt>
                <c:pt idx="20">
                  <c:v>3.9999999999999996E-10</c:v>
                </c:pt>
                <c:pt idx="21">
                  <c:v>4.2E-10</c:v>
                </c:pt>
                <c:pt idx="22">
                  <c:v>4.3999999999999998E-10</c:v>
                </c:pt>
                <c:pt idx="23">
                  <c:v>4.5999999999999996E-10</c:v>
                </c:pt>
                <c:pt idx="24">
                  <c:v>4.8E-10</c:v>
                </c:pt>
                <c:pt idx="25">
                  <c:v>4.9999999999999993E-10</c:v>
                </c:pt>
                <c:pt idx="26">
                  <c:v>5.1999999999999996E-10</c:v>
                </c:pt>
                <c:pt idx="27">
                  <c:v>5.4E-10</c:v>
                </c:pt>
                <c:pt idx="28">
                  <c:v>5.5999999999999993E-10</c:v>
                </c:pt>
                <c:pt idx="29">
                  <c:v>5.7999999999999996E-10</c:v>
                </c:pt>
                <c:pt idx="30">
                  <c:v>6E-10</c:v>
                </c:pt>
                <c:pt idx="31">
                  <c:v>6.1999999999999993E-10</c:v>
                </c:pt>
                <c:pt idx="32">
                  <c:v>6.3999999999999996E-10</c:v>
                </c:pt>
                <c:pt idx="33">
                  <c:v>6.6E-10</c:v>
                </c:pt>
                <c:pt idx="34">
                  <c:v>6.7999999999999993E-10</c:v>
                </c:pt>
                <c:pt idx="35">
                  <c:v>6.9999999999999996E-10</c:v>
                </c:pt>
                <c:pt idx="36">
                  <c:v>7.2E-10</c:v>
                </c:pt>
                <c:pt idx="37">
                  <c:v>7.3999999999999993E-10</c:v>
                </c:pt>
                <c:pt idx="38">
                  <c:v>7.5999999999999996E-10</c:v>
                </c:pt>
                <c:pt idx="39">
                  <c:v>7.7999999999999999E-10</c:v>
                </c:pt>
                <c:pt idx="40">
                  <c:v>7.9999999999999993E-10</c:v>
                </c:pt>
                <c:pt idx="41">
                  <c:v>8.1999999999999996E-10</c:v>
                </c:pt>
                <c:pt idx="42">
                  <c:v>8.3999999999999999E-10</c:v>
                </c:pt>
                <c:pt idx="43">
                  <c:v>8.5999999999999993E-10</c:v>
                </c:pt>
                <c:pt idx="44">
                  <c:v>8.7999999999999996E-10</c:v>
                </c:pt>
                <c:pt idx="45">
                  <c:v>8.9999999999999999E-10</c:v>
                </c:pt>
                <c:pt idx="46">
                  <c:v>9.1999999999999992E-10</c:v>
                </c:pt>
                <c:pt idx="47">
                  <c:v>9.3999999999999986E-10</c:v>
                </c:pt>
                <c:pt idx="48">
                  <c:v>9.5999999999999999E-10</c:v>
                </c:pt>
                <c:pt idx="49">
                  <c:v>9.7999999999999992E-10</c:v>
                </c:pt>
                <c:pt idx="50">
                  <c:v>9.9999999999999986E-10</c:v>
                </c:pt>
                <c:pt idx="51">
                  <c:v>1.02E-9</c:v>
                </c:pt>
                <c:pt idx="52">
                  <c:v>1.0399999999999999E-9</c:v>
                </c:pt>
                <c:pt idx="53">
                  <c:v>1.0599999999999999E-9</c:v>
                </c:pt>
                <c:pt idx="54">
                  <c:v>1.08E-9</c:v>
                </c:pt>
                <c:pt idx="55">
                  <c:v>1.0999999999999999E-9</c:v>
                </c:pt>
                <c:pt idx="56">
                  <c:v>1.1199999999999999E-9</c:v>
                </c:pt>
                <c:pt idx="57">
                  <c:v>1.14E-9</c:v>
                </c:pt>
                <c:pt idx="58">
                  <c:v>1.1599999999999999E-9</c:v>
                </c:pt>
                <c:pt idx="59">
                  <c:v>1.1799999999999999E-9</c:v>
                </c:pt>
                <c:pt idx="60">
                  <c:v>1.2E-9</c:v>
                </c:pt>
                <c:pt idx="61">
                  <c:v>1.2199999999999999E-9</c:v>
                </c:pt>
                <c:pt idx="62">
                  <c:v>1.2399999999999999E-9</c:v>
                </c:pt>
                <c:pt idx="63">
                  <c:v>1.26E-9</c:v>
                </c:pt>
                <c:pt idx="64">
                  <c:v>1.2799999999999999E-9</c:v>
                </c:pt>
                <c:pt idx="65">
                  <c:v>1.2999999999999999E-9</c:v>
                </c:pt>
                <c:pt idx="66">
                  <c:v>1.32E-9</c:v>
                </c:pt>
                <c:pt idx="67">
                  <c:v>1.3399999999999999E-9</c:v>
                </c:pt>
                <c:pt idx="68">
                  <c:v>1.3599999999999999E-9</c:v>
                </c:pt>
                <c:pt idx="69">
                  <c:v>1.38E-9</c:v>
                </c:pt>
                <c:pt idx="70">
                  <c:v>1.3999999999999999E-9</c:v>
                </c:pt>
                <c:pt idx="71">
                  <c:v>1.4199999999999999E-9</c:v>
                </c:pt>
                <c:pt idx="72">
                  <c:v>1.44E-9</c:v>
                </c:pt>
                <c:pt idx="73">
                  <c:v>1.4599999999999999E-9</c:v>
                </c:pt>
                <c:pt idx="74">
                  <c:v>1.4799999999999999E-9</c:v>
                </c:pt>
                <c:pt idx="75">
                  <c:v>1.5E-9</c:v>
                </c:pt>
                <c:pt idx="76">
                  <c:v>1.5199999999999999E-9</c:v>
                </c:pt>
                <c:pt idx="77">
                  <c:v>1.5399999999999999E-9</c:v>
                </c:pt>
                <c:pt idx="78">
                  <c:v>1.56E-9</c:v>
                </c:pt>
                <c:pt idx="79">
                  <c:v>1.5799999999999999E-9</c:v>
                </c:pt>
                <c:pt idx="80">
                  <c:v>1.5999999999999999E-9</c:v>
                </c:pt>
                <c:pt idx="81">
                  <c:v>1.62E-9</c:v>
                </c:pt>
                <c:pt idx="82">
                  <c:v>1.6399999999999999E-9</c:v>
                </c:pt>
                <c:pt idx="83">
                  <c:v>1.6599999999999999E-9</c:v>
                </c:pt>
                <c:pt idx="84">
                  <c:v>1.68E-9</c:v>
                </c:pt>
                <c:pt idx="85">
                  <c:v>1.6999999999999999E-9</c:v>
                </c:pt>
                <c:pt idx="86">
                  <c:v>1.7199999999999999E-9</c:v>
                </c:pt>
                <c:pt idx="87">
                  <c:v>1.74E-9</c:v>
                </c:pt>
                <c:pt idx="88">
                  <c:v>1.7599999999999999E-9</c:v>
                </c:pt>
                <c:pt idx="89">
                  <c:v>1.7799999999999999E-9</c:v>
                </c:pt>
                <c:pt idx="90">
                  <c:v>1.8E-9</c:v>
                </c:pt>
                <c:pt idx="91">
                  <c:v>1.8199999999999999E-9</c:v>
                </c:pt>
                <c:pt idx="92">
                  <c:v>1.8399999999999998E-9</c:v>
                </c:pt>
                <c:pt idx="93">
                  <c:v>1.86E-9</c:v>
                </c:pt>
                <c:pt idx="94">
                  <c:v>1.8799999999999997E-9</c:v>
                </c:pt>
                <c:pt idx="95">
                  <c:v>1.9000000000000001E-9</c:v>
                </c:pt>
                <c:pt idx="96">
                  <c:v>1.92E-9</c:v>
                </c:pt>
                <c:pt idx="97">
                  <c:v>1.9399999999999999E-9</c:v>
                </c:pt>
                <c:pt idx="98">
                  <c:v>1.9599999999999998E-9</c:v>
                </c:pt>
                <c:pt idx="99">
                  <c:v>1.9799999999999998E-9</c:v>
                </c:pt>
                <c:pt idx="100">
                  <c:v>1.9999999999999997E-9</c:v>
                </c:pt>
                <c:pt idx="101">
                  <c:v>2.0200000000000001E-9</c:v>
                </c:pt>
                <c:pt idx="102">
                  <c:v>2.04E-9</c:v>
                </c:pt>
                <c:pt idx="103">
                  <c:v>2.0599999999999999E-9</c:v>
                </c:pt>
                <c:pt idx="104">
                  <c:v>2.0799999999999998E-9</c:v>
                </c:pt>
                <c:pt idx="105">
                  <c:v>2.0999999999999998E-9</c:v>
                </c:pt>
                <c:pt idx="106">
                  <c:v>2.1199999999999997E-9</c:v>
                </c:pt>
                <c:pt idx="107">
                  <c:v>2.1400000000000001E-9</c:v>
                </c:pt>
                <c:pt idx="108">
                  <c:v>2.16E-9</c:v>
                </c:pt>
                <c:pt idx="109">
                  <c:v>2.1799999999999999E-9</c:v>
                </c:pt>
                <c:pt idx="110">
                  <c:v>2.1999999999999998E-9</c:v>
                </c:pt>
                <c:pt idx="111">
                  <c:v>2.2199999999999998E-9</c:v>
                </c:pt>
                <c:pt idx="112">
                  <c:v>2.2399999999999997E-9</c:v>
                </c:pt>
                <c:pt idx="113">
                  <c:v>2.2600000000000001E-9</c:v>
                </c:pt>
                <c:pt idx="114">
                  <c:v>2.28E-9</c:v>
                </c:pt>
                <c:pt idx="115">
                  <c:v>2.2999999999999999E-9</c:v>
                </c:pt>
                <c:pt idx="116">
                  <c:v>2.3199999999999998E-9</c:v>
                </c:pt>
                <c:pt idx="117">
                  <c:v>2.3399999999999998E-9</c:v>
                </c:pt>
                <c:pt idx="118">
                  <c:v>2.3599999999999997E-9</c:v>
                </c:pt>
                <c:pt idx="119">
                  <c:v>2.3800000000000001E-9</c:v>
                </c:pt>
                <c:pt idx="120">
                  <c:v>2.4E-9</c:v>
                </c:pt>
                <c:pt idx="121">
                  <c:v>2.4199999999999999E-9</c:v>
                </c:pt>
                <c:pt idx="122">
                  <c:v>2.4399999999999998E-9</c:v>
                </c:pt>
                <c:pt idx="123">
                  <c:v>2.4599999999999998E-9</c:v>
                </c:pt>
                <c:pt idx="124">
                  <c:v>2.4799999999999997E-9</c:v>
                </c:pt>
                <c:pt idx="125">
                  <c:v>2.5000000000000001E-9</c:v>
                </c:pt>
                <c:pt idx="126">
                  <c:v>2.52E-9</c:v>
                </c:pt>
                <c:pt idx="127">
                  <c:v>2.5399999999999999E-9</c:v>
                </c:pt>
                <c:pt idx="128">
                  <c:v>2.5599999999999998E-9</c:v>
                </c:pt>
                <c:pt idx="129">
                  <c:v>2.5799999999999998E-9</c:v>
                </c:pt>
                <c:pt idx="130">
                  <c:v>2.5999999999999997E-9</c:v>
                </c:pt>
                <c:pt idx="131">
                  <c:v>2.6199999999999996E-9</c:v>
                </c:pt>
                <c:pt idx="132">
                  <c:v>2.64E-9</c:v>
                </c:pt>
                <c:pt idx="133">
                  <c:v>2.6599999999999999E-9</c:v>
                </c:pt>
                <c:pt idx="134">
                  <c:v>2.6799999999999998E-9</c:v>
                </c:pt>
                <c:pt idx="135">
                  <c:v>2.6999999999999998E-9</c:v>
                </c:pt>
                <c:pt idx="136">
                  <c:v>2.7199999999999997E-9</c:v>
                </c:pt>
                <c:pt idx="137">
                  <c:v>2.7399999999999996E-9</c:v>
                </c:pt>
                <c:pt idx="138">
                  <c:v>2.76E-9</c:v>
                </c:pt>
                <c:pt idx="139">
                  <c:v>2.7799999999999999E-9</c:v>
                </c:pt>
                <c:pt idx="140">
                  <c:v>2.7999999999999998E-9</c:v>
                </c:pt>
                <c:pt idx="141">
                  <c:v>2.8199999999999998E-9</c:v>
                </c:pt>
                <c:pt idx="142">
                  <c:v>2.8399999999999997E-9</c:v>
                </c:pt>
                <c:pt idx="143">
                  <c:v>2.8599999999999996E-9</c:v>
                </c:pt>
                <c:pt idx="144">
                  <c:v>2.88E-9</c:v>
                </c:pt>
                <c:pt idx="145">
                  <c:v>2.8999999999999999E-9</c:v>
                </c:pt>
                <c:pt idx="146">
                  <c:v>2.9199999999999998E-9</c:v>
                </c:pt>
                <c:pt idx="147">
                  <c:v>2.9399999999999998E-9</c:v>
                </c:pt>
                <c:pt idx="148">
                  <c:v>2.9599999999999997E-9</c:v>
                </c:pt>
                <c:pt idx="149">
                  <c:v>2.9799999999999996E-9</c:v>
                </c:pt>
              </c:numCache>
            </c:numRef>
          </c:xVal>
          <c:yVal>
            <c:numRef>
              <c:f>Sheet1!$I$1:$I$150</c:f>
              <c:numCache>
                <c:formatCode>General</c:formatCode>
                <c:ptCount val="150"/>
                <c:pt idx="0">
                  <c:v>8.6411400085105298E-4</c:v>
                </c:pt>
                <c:pt idx="1">
                  <c:v>6.0198607661877295E-4</c:v>
                </c:pt>
                <c:pt idx="2">
                  <c:v>3.0075759915935101E-4</c:v>
                </c:pt>
                <c:pt idx="3">
                  <c:v>-5.6732072379626203E-5</c:v>
                </c:pt>
                <c:pt idx="4">
                  <c:v>-4.8764357885057002E-4</c:v>
                </c:pt>
                <c:pt idx="5">
                  <c:v>-1.0091375611058901E-3</c:v>
                </c:pt>
                <c:pt idx="6">
                  <c:v>-1.6391516170582801E-3</c:v>
                </c:pt>
                <c:pt idx="7">
                  <c:v>-2.39216938128881E-3</c:v>
                </c:pt>
                <c:pt idx="8">
                  <c:v>-3.2912004445822701E-3</c:v>
                </c:pt>
                <c:pt idx="9">
                  <c:v>-4.3589596602952004E-3</c:v>
                </c:pt>
                <c:pt idx="10">
                  <c:v>-5.6118990390077103E-3</c:v>
                </c:pt>
                <c:pt idx="11">
                  <c:v>-7.0628306834066203E-3</c:v>
                </c:pt>
                <c:pt idx="12">
                  <c:v>-8.7208594684894999E-3</c:v>
                </c:pt>
                <c:pt idx="13">
                  <c:v>-1.0590693810179399E-2</c:v>
                </c:pt>
                <c:pt idx="14">
                  <c:v>-1.2680011127355799E-2</c:v>
                </c:pt>
                <c:pt idx="15">
                  <c:v>-1.4997507159219801E-2</c:v>
                </c:pt>
                <c:pt idx="16">
                  <c:v>-1.7555463950331401E-2</c:v>
                </c:pt>
                <c:pt idx="17">
                  <c:v>-2.0388250016158401E-2</c:v>
                </c:pt>
                <c:pt idx="18">
                  <c:v>-2.3530942969854501E-2</c:v>
                </c:pt>
                <c:pt idx="19">
                  <c:v>-2.7015873232582199E-2</c:v>
                </c:pt>
                <c:pt idx="20">
                  <c:v>-3.0872081563394198E-2</c:v>
                </c:pt>
                <c:pt idx="21">
                  <c:v>-3.5124098837230701E-2</c:v>
                </c:pt>
                <c:pt idx="22">
                  <c:v>-3.97904605971569E-2</c:v>
                </c:pt>
                <c:pt idx="23">
                  <c:v>-4.48826566971922E-2</c:v>
                </c:pt>
                <c:pt idx="24">
                  <c:v>-5.04034208477145E-2</c:v>
                </c:pt>
                <c:pt idx="25">
                  <c:v>-5.63458636169894E-2</c:v>
                </c:pt>
                <c:pt idx="26">
                  <c:v>-6.2692400324820194E-2</c:v>
                </c:pt>
                <c:pt idx="27">
                  <c:v>-6.9414358467549606E-2</c:v>
                </c:pt>
                <c:pt idx="28">
                  <c:v>-7.6471558366235606E-2</c:v>
                </c:pt>
                <c:pt idx="29">
                  <c:v>-8.3812907052844499E-2</c:v>
                </c:pt>
                <c:pt idx="30">
                  <c:v>-9.1377233493928595E-2</c:v>
                </c:pt>
                <c:pt idx="31">
                  <c:v>-9.9094664558978404E-2</c:v>
                </c:pt>
                <c:pt idx="32">
                  <c:v>-0.106888525040664</c:v>
                </c:pt>
                <c:pt idx="33">
                  <c:v>-0.11467788442628001</c:v>
                </c:pt>
                <c:pt idx="34">
                  <c:v>-0.122380036279328</c:v>
                </c:pt>
                <c:pt idx="35">
                  <c:v>-0.12991325880878099</c:v>
                </c:pt>
                <c:pt idx="36">
                  <c:v>-0.13719962229938701</c:v>
                </c:pt>
                <c:pt idx="37">
                  <c:v>-0.14416728977207999</c:v>
                </c:pt>
                <c:pt idx="38">
                  <c:v>-0.15075255653782599</c:v>
                </c:pt>
                <c:pt idx="39">
                  <c:v>-0.15690124775953099</c:v>
                </c:pt>
                <c:pt idx="40">
                  <c:v>-0.16256997271308701</c:v>
                </c:pt>
                <c:pt idx="41">
                  <c:v>-0.16772608590338101</c:v>
                </c:pt>
                <c:pt idx="42">
                  <c:v>-0.17234770114454001</c:v>
                </c:pt>
                <c:pt idx="43">
                  <c:v>-0.176423029679486</c:v>
                </c:pt>
                <c:pt idx="44">
                  <c:v>-0.17994926805481201</c:v>
                </c:pt>
                <c:pt idx="45">
                  <c:v>-0.18293128964615299</c:v>
                </c:pt>
                <c:pt idx="46">
                  <c:v>-0.18538028705099699</c:v>
                </c:pt>
                <c:pt idx="47">
                  <c:v>-0.187312114066985</c:v>
                </c:pt>
                <c:pt idx="48">
                  <c:v>-0.18874578474432299</c:v>
                </c:pt>
                <c:pt idx="49">
                  <c:v>-0.189702339687782</c:v>
                </c:pt>
                <c:pt idx="50">
                  <c:v>-0.19020324409251099</c:v>
                </c:pt>
                <c:pt idx="51">
                  <c:v>-0.19026941888464499</c:v>
                </c:pt>
                <c:pt idx="52">
                  <c:v>-0.189920855729897</c:v>
                </c:pt>
                <c:pt idx="53">
                  <c:v>-0.18917510180045399</c:v>
                </c:pt>
                <c:pt idx="54">
                  <c:v>-0.18804732555668</c:v>
                </c:pt>
                <c:pt idx="55">
                  <c:v>-0.18654981201526799</c:v>
                </c:pt>
                <c:pt idx="56">
                  <c:v>-0.18469189859604701</c:v>
                </c:pt>
                <c:pt idx="57">
                  <c:v>-0.18248014263928</c:v>
                </c:pt>
                <c:pt idx="58">
                  <c:v>-0.179918120321099</c:v>
                </c:pt>
                <c:pt idx="59">
                  <c:v>-0.17700709913879201</c:v>
                </c:pt>
                <c:pt idx="60">
                  <c:v>-0.17374615867167501</c:v>
                </c:pt>
                <c:pt idx="61">
                  <c:v>-0.17013286822981399</c:v>
                </c:pt>
                <c:pt idx="62">
                  <c:v>-0.16616392817425299</c:v>
                </c:pt>
                <c:pt idx="63">
                  <c:v>-0.161835986069259</c:v>
                </c:pt>
                <c:pt idx="64">
                  <c:v>-0.157147037008836</c:v>
                </c:pt>
                <c:pt idx="65">
                  <c:v>-0.152097480294484</c:v>
                </c:pt>
                <c:pt idx="66">
                  <c:v>-0.146692032096298</c:v>
                </c:pt>
                <c:pt idx="67">
                  <c:v>-0.14094146765192</c:v>
                </c:pt>
                <c:pt idx="68">
                  <c:v>-0.134864563230434</c:v>
                </c:pt>
                <c:pt idx="69">
                  <c:v>-0.128489866495653</c:v>
                </c:pt>
                <c:pt idx="70">
                  <c:v>-0.121857099476361</c:v>
                </c:pt>
                <c:pt idx="71">
                  <c:v>-0.11501767272619801</c:v>
                </c:pt>
                <c:pt idx="72">
                  <c:v>-0.10803414176206701</c:v>
                </c:pt>
                <c:pt idx="73">
                  <c:v>-0.10097857904202</c:v>
                </c:pt>
                <c:pt idx="74">
                  <c:v>-9.3929657310547393E-2</c:v>
                </c:pt>
                <c:pt idx="75">
                  <c:v>-8.6968902943855397E-2</c:v>
                </c:pt>
                <c:pt idx="76">
                  <c:v>-8.0176126123394198E-2</c:v>
                </c:pt>
                <c:pt idx="77">
                  <c:v>-7.3624786623997296E-2</c:v>
                </c:pt>
                <c:pt idx="78">
                  <c:v>-6.7377613696324903E-2</c:v>
                </c:pt>
                <c:pt idx="79">
                  <c:v>-6.14840416775548E-2</c:v>
                </c:pt>
                <c:pt idx="80">
                  <c:v>-5.5977847932760498E-2</c:v>
                </c:pt>
                <c:pt idx="81">
                  <c:v>-5.0878166144662201E-2</c:v>
                </c:pt>
                <c:pt idx="82">
                  <c:v>-4.6190361690350401E-2</c:v>
                </c:pt>
                <c:pt idx="83">
                  <c:v>-4.1908215600318897E-2</c:v>
                </c:pt>
                <c:pt idx="84">
                  <c:v>-3.8016655254187598E-2</c:v>
                </c:pt>
                <c:pt idx="85">
                  <c:v>-3.4494316662129702E-2</c:v>
                </c:pt>
                <c:pt idx="86">
                  <c:v>-3.1316031249074103E-2</c:v>
                </c:pt>
                <c:pt idx="87">
                  <c:v>-2.8454718042693401E-2</c:v>
                </c:pt>
                <c:pt idx="88">
                  <c:v>-2.5883200510331598E-2</c:v>
                </c:pt>
                <c:pt idx="89">
                  <c:v>-2.3574683813688099E-2</c:v>
                </c:pt>
                <c:pt idx="90">
                  <c:v>-2.15038139739504E-2</c:v>
                </c:pt>
                <c:pt idx="91">
                  <c:v>-1.9647495237368501E-2</c:v>
                </c:pt>
                <c:pt idx="92">
                  <c:v>-1.7984067852241398E-2</c:v>
                </c:pt>
                <c:pt idx="93">
                  <c:v>-1.6493559482217E-2</c:v>
                </c:pt>
                <c:pt idx="94">
                  <c:v>-1.51584544645519E-2</c:v>
                </c:pt>
                <c:pt idx="95">
                  <c:v>-1.3962460656155499E-2</c:v>
                </c:pt>
                <c:pt idx="96">
                  <c:v>-1.2891108032467E-2</c:v>
                </c:pt>
                <c:pt idx="97">
                  <c:v>-1.1930972507923999E-2</c:v>
                </c:pt>
                <c:pt idx="98">
                  <c:v>-1.10704154977232E-2</c:v>
                </c:pt>
                <c:pt idx="99">
                  <c:v>-1.02989582718305E-2</c:v>
                </c:pt>
                <c:pt idx="100">
                  <c:v>-9.6069436489883506E-3</c:v>
                </c:pt>
                <c:pt idx="101">
                  <c:v>-8.9856337277191001E-3</c:v>
                </c:pt>
                <c:pt idx="102">
                  <c:v>-8.4274885123299097E-3</c:v>
                </c:pt>
                <c:pt idx="103">
                  <c:v>-7.9256488267971294E-3</c:v>
                </c:pt>
                <c:pt idx="104">
                  <c:v>-7.4739207693223899E-3</c:v>
                </c:pt>
                <c:pt idx="105">
                  <c:v>-7.0668575795467103E-3</c:v>
                </c:pt>
                <c:pt idx="106">
                  <c:v>-6.6995435515143104E-3</c:v>
                </c:pt>
                <c:pt idx="107">
                  <c:v>-6.3675740095673001E-3</c:v>
                </c:pt>
                <c:pt idx="108">
                  <c:v>-6.0670391863202498E-3</c:v>
                </c:pt>
                <c:pt idx="109">
                  <c:v>-5.7945438458750003E-3</c:v>
                </c:pt>
                <c:pt idx="110">
                  <c:v>-5.5472008551209597E-3</c:v>
                </c:pt>
                <c:pt idx="111">
                  <c:v>-5.3220411999600498E-3</c:v>
                </c:pt>
                <c:pt idx="112">
                  <c:v>-5.1171885187019598E-3</c:v>
                </c:pt>
                <c:pt idx="113">
                  <c:v>-4.9288944617612799E-3</c:v>
                </c:pt>
                <c:pt idx="114">
                  <c:v>-4.7568468416471802E-3</c:v>
                </c:pt>
                <c:pt idx="115">
                  <c:v>-4.5992834603426902E-3</c:v>
                </c:pt>
                <c:pt idx="116">
                  <c:v>-4.4542952234466401E-3</c:v>
                </c:pt>
                <c:pt idx="117">
                  <c:v>-4.32051424546519E-3</c:v>
                </c:pt>
                <c:pt idx="118">
                  <c:v>-4.1967561903629696E-3</c:v>
                </c:pt>
                <c:pt idx="119">
                  <c:v>-4.0820152684715996E-3</c:v>
                </c:pt>
                <c:pt idx="120">
                  <c:v>-3.9757764609160504E-3</c:v>
                </c:pt>
                <c:pt idx="121">
                  <c:v>-3.8769615566963001E-3</c:v>
                </c:pt>
                <c:pt idx="122">
                  <c:v>-3.7847013431646301E-3</c:v>
                </c:pt>
                <c:pt idx="123">
                  <c:v>-3.6983450193717499E-3</c:v>
                </c:pt>
                <c:pt idx="124">
                  <c:v>-3.61731729204135E-3</c:v>
                </c:pt>
                <c:pt idx="125">
                  <c:v>-3.5410915437927401E-3</c:v>
                </c:pt>
                <c:pt idx="126">
                  <c:v>-3.4694450060068398E-3</c:v>
                </c:pt>
                <c:pt idx="127">
                  <c:v>-3.4020527403876301E-3</c:v>
                </c:pt>
                <c:pt idx="128">
                  <c:v>-3.3383172444877299E-3</c:v>
                </c:pt>
                <c:pt idx="129">
                  <c:v>-3.2778725599849098E-3</c:v>
                </c:pt>
                <c:pt idx="130">
                  <c:v>-3.2204586919121702E-3</c:v>
                </c:pt>
                <c:pt idx="131">
                  <c:v>-3.16579059355696E-3</c:v>
                </c:pt>
                <c:pt idx="132">
                  <c:v>-3.1136352892194501E-3</c:v>
                </c:pt>
                <c:pt idx="133">
                  <c:v>-3.0638335256071799E-3</c:v>
                </c:pt>
                <c:pt idx="134">
                  <c:v>-3.0163320828368802E-3</c:v>
                </c:pt>
                <c:pt idx="135">
                  <c:v>-2.9708984327418298E-3</c:v>
                </c:pt>
                <c:pt idx="136">
                  <c:v>-2.92734357359751E-3</c:v>
                </c:pt>
                <c:pt idx="137">
                  <c:v>-2.88549150077911E-3</c:v>
                </c:pt>
                <c:pt idx="138">
                  <c:v>-2.8452318898282299E-3</c:v>
                </c:pt>
                <c:pt idx="139">
                  <c:v>-2.80641256081149E-3</c:v>
                </c:pt>
                <c:pt idx="140">
                  <c:v>-2.76893453543414E-3</c:v>
                </c:pt>
                <c:pt idx="141">
                  <c:v>-2.73276713538266E-3</c:v>
                </c:pt>
                <c:pt idx="142">
                  <c:v>-2.6973783136060299E-3</c:v>
                </c:pt>
                <c:pt idx="143">
                  <c:v>-2.6633044211327498E-3</c:v>
                </c:pt>
                <c:pt idx="144">
                  <c:v>-2.6306416844919201E-3</c:v>
                </c:pt>
                <c:pt idx="145">
                  <c:v>-2.5991319582327598E-3</c:v>
                </c:pt>
                <c:pt idx="146">
                  <c:v>-2.5686997981456999E-3</c:v>
                </c:pt>
                <c:pt idx="147">
                  <c:v>-2.5392327802096098E-3</c:v>
                </c:pt>
                <c:pt idx="148">
                  <c:v>-2.51065591222778E-3</c:v>
                </c:pt>
                <c:pt idx="149">
                  <c:v>-2.48287008830392E-3</c:v>
                </c:pt>
              </c:numCache>
            </c:numRef>
          </c:yVal>
          <c:smooth val="1"/>
        </c:ser>
        <c:ser>
          <c:idx val="8"/>
          <c:order val="7"/>
          <c:marker>
            <c:symbol val="none"/>
          </c:marker>
          <c:xVal>
            <c:numRef>
              <c:f>Sheet1!$A$1:$A$150</c:f>
              <c:numCache>
                <c:formatCode>General</c:formatCode>
                <c:ptCount val="150"/>
                <c:pt idx="0">
                  <c:v>0</c:v>
                </c:pt>
                <c:pt idx="1">
                  <c:v>1.9999999999999999E-11</c:v>
                </c:pt>
                <c:pt idx="2">
                  <c:v>3.9999999999999998E-11</c:v>
                </c:pt>
                <c:pt idx="3">
                  <c:v>6E-11</c:v>
                </c:pt>
                <c:pt idx="4">
                  <c:v>7.9999999999999995E-11</c:v>
                </c:pt>
                <c:pt idx="5">
                  <c:v>9.9999999999999991E-11</c:v>
                </c:pt>
                <c:pt idx="6">
                  <c:v>1.2E-10</c:v>
                </c:pt>
                <c:pt idx="7">
                  <c:v>1.3999999999999998E-10</c:v>
                </c:pt>
                <c:pt idx="8">
                  <c:v>1.5999999999999999E-10</c:v>
                </c:pt>
                <c:pt idx="9">
                  <c:v>1.8E-10</c:v>
                </c:pt>
                <c:pt idx="10">
                  <c:v>1.9999999999999998E-10</c:v>
                </c:pt>
                <c:pt idx="11">
                  <c:v>2.1999999999999999E-10</c:v>
                </c:pt>
                <c:pt idx="12">
                  <c:v>2.4E-10</c:v>
                </c:pt>
                <c:pt idx="13">
                  <c:v>2.5999999999999998E-10</c:v>
                </c:pt>
                <c:pt idx="14">
                  <c:v>2.7999999999999996E-10</c:v>
                </c:pt>
                <c:pt idx="15">
                  <c:v>3E-10</c:v>
                </c:pt>
                <c:pt idx="16">
                  <c:v>3.1999999999999998E-10</c:v>
                </c:pt>
                <c:pt idx="17">
                  <c:v>3.3999999999999996E-10</c:v>
                </c:pt>
                <c:pt idx="18">
                  <c:v>3.6E-10</c:v>
                </c:pt>
                <c:pt idx="19">
                  <c:v>3.7999999999999998E-10</c:v>
                </c:pt>
                <c:pt idx="20">
                  <c:v>3.9999999999999996E-10</c:v>
                </c:pt>
                <c:pt idx="21">
                  <c:v>4.2E-10</c:v>
                </c:pt>
                <c:pt idx="22">
                  <c:v>4.3999999999999998E-10</c:v>
                </c:pt>
                <c:pt idx="23">
                  <c:v>4.5999999999999996E-10</c:v>
                </c:pt>
                <c:pt idx="24">
                  <c:v>4.8E-10</c:v>
                </c:pt>
                <c:pt idx="25">
                  <c:v>4.9999999999999993E-10</c:v>
                </c:pt>
                <c:pt idx="26">
                  <c:v>5.1999999999999996E-10</c:v>
                </c:pt>
                <c:pt idx="27">
                  <c:v>5.4E-10</c:v>
                </c:pt>
                <c:pt idx="28">
                  <c:v>5.5999999999999993E-10</c:v>
                </c:pt>
                <c:pt idx="29">
                  <c:v>5.7999999999999996E-10</c:v>
                </c:pt>
                <c:pt idx="30">
                  <c:v>6E-10</c:v>
                </c:pt>
                <c:pt idx="31">
                  <c:v>6.1999999999999993E-10</c:v>
                </c:pt>
                <c:pt idx="32">
                  <c:v>6.3999999999999996E-10</c:v>
                </c:pt>
                <c:pt idx="33">
                  <c:v>6.6E-10</c:v>
                </c:pt>
                <c:pt idx="34">
                  <c:v>6.7999999999999993E-10</c:v>
                </c:pt>
                <c:pt idx="35">
                  <c:v>6.9999999999999996E-10</c:v>
                </c:pt>
                <c:pt idx="36">
                  <c:v>7.2E-10</c:v>
                </c:pt>
                <c:pt idx="37">
                  <c:v>7.3999999999999993E-10</c:v>
                </c:pt>
                <c:pt idx="38">
                  <c:v>7.5999999999999996E-10</c:v>
                </c:pt>
                <c:pt idx="39">
                  <c:v>7.7999999999999999E-10</c:v>
                </c:pt>
                <c:pt idx="40">
                  <c:v>7.9999999999999993E-10</c:v>
                </c:pt>
                <c:pt idx="41">
                  <c:v>8.1999999999999996E-10</c:v>
                </c:pt>
                <c:pt idx="42">
                  <c:v>8.3999999999999999E-10</c:v>
                </c:pt>
                <c:pt idx="43">
                  <c:v>8.5999999999999993E-10</c:v>
                </c:pt>
                <c:pt idx="44">
                  <c:v>8.7999999999999996E-10</c:v>
                </c:pt>
                <c:pt idx="45">
                  <c:v>8.9999999999999999E-10</c:v>
                </c:pt>
                <c:pt idx="46">
                  <c:v>9.1999999999999992E-10</c:v>
                </c:pt>
                <c:pt idx="47">
                  <c:v>9.3999999999999986E-10</c:v>
                </c:pt>
                <c:pt idx="48">
                  <c:v>9.5999999999999999E-10</c:v>
                </c:pt>
                <c:pt idx="49">
                  <c:v>9.7999999999999992E-10</c:v>
                </c:pt>
                <c:pt idx="50">
                  <c:v>9.9999999999999986E-10</c:v>
                </c:pt>
                <c:pt idx="51">
                  <c:v>1.02E-9</c:v>
                </c:pt>
                <c:pt idx="52">
                  <c:v>1.0399999999999999E-9</c:v>
                </c:pt>
                <c:pt idx="53">
                  <c:v>1.0599999999999999E-9</c:v>
                </c:pt>
                <c:pt idx="54">
                  <c:v>1.08E-9</c:v>
                </c:pt>
                <c:pt idx="55">
                  <c:v>1.0999999999999999E-9</c:v>
                </c:pt>
                <c:pt idx="56">
                  <c:v>1.1199999999999999E-9</c:v>
                </c:pt>
                <c:pt idx="57">
                  <c:v>1.14E-9</c:v>
                </c:pt>
                <c:pt idx="58">
                  <c:v>1.1599999999999999E-9</c:v>
                </c:pt>
                <c:pt idx="59">
                  <c:v>1.1799999999999999E-9</c:v>
                </c:pt>
                <c:pt idx="60">
                  <c:v>1.2E-9</c:v>
                </c:pt>
                <c:pt idx="61">
                  <c:v>1.2199999999999999E-9</c:v>
                </c:pt>
                <c:pt idx="62">
                  <c:v>1.2399999999999999E-9</c:v>
                </c:pt>
                <c:pt idx="63">
                  <c:v>1.26E-9</c:v>
                </c:pt>
                <c:pt idx="64">
                  <c:v>1.2799999999999999E-9</c:v>
                </c:pt>
                <c:pt idx="65">
                  <c:v>1.2999999999999999E-9</c:v>
                </c:pt>
                <c:pt idx="66">
                  <c:v>1.32E-9</c:v>
                </c:pt>
                <c:pt idx="67">
                  <c:v>1.3399999999999999E-9</c:v>
                </c:pt>
                <c:pt idx="68">
                  <c:v>1.3599999999999999E-9</c:v>
                </c:pt>
                <c:pt idx="69">
                  <c:v>1.38E-9</c:v>
                </c:pt>
                <c:pt idx="70">
                  <c:v>1.3999999999999999E-9</c:v>
                </c:pt>
                <c:pt idx="71">
                  <c:v>1.4199999999999999E-9</c:v>
                </c:pt>
                <c:pt idx="72">
                  <c:v>1.44E-9</c:v>
                </c:pt>
                <c:pt idx="73">
                  <c:v>1.4599999999999999E-9</c:v>
                </c:pt>
                <c:pt idx="74">
                  <c:v>1.4799999999999999E-9</c:v>
                </c:pt>
                <c:pt idx="75">
                  <c:v>1.5E-9</c:v>
                </c:pt>
                <c:pt idx="76">
                  <c:v>1.5199999999999999E-9</c:v>
                </c:pt>
                <c:pt idx="77">
                  <c:v>1.5399999999999999E-9</c:v>
                </c:pt>
                <c:pt idx="78">
                  <c:v>1.56E-9</c:v>
                </c:pt>
                <c:pt idx="79">
                  <c:v>1.5799999999999999E-9</c:v>
                </c:pt>
                <c:pt idx="80">
                  <c:v>1.5999999999999999E-9</c:v>
                </c:pt>
                <c:pt idx="81">
                  <c:v>1.62E-9</c:v>
                </c:pt>
                <c:pt idx="82">
                  <c:v>1.6399999999999999E-9</c:v>
                </c:pt>
                <c:pt idx="83">
                  <c:v>1.6599999999999999E-9</c:v>
                </c:pt>
                <c:pt idx="84">
                  <c:v>1.68E-9</c:v>
                </c:pt>
                <c:pt idx="85">
                  <c:v>1.6999999999999999E-9</c:v>
                </c:pt>
                <c:pt idx="86">
                  <c:v>1.7199999999999999E-9</c:v>
                </c:pt>
                <c:pt idx="87">
                  <c:v>1.74E-9</c:v>
                </c:pt>
                <c:pt idx="88">
                  <c:v>1.7599999999999999E-9</c:v>
                </c:pt>
                <c:pt idx="89">
                  <c:v>1.7799999999999999E-9</c:v>
                </c:pt>
                <c:pt idx="90">
                  <c:v>1.8E-9</c:v>
                </c:pt>
                <c:pt idx="91">
                  <c:v>1.8199999999999999E-9</c:v>
                </c:pt>
                <c:pt idx="92">
                  <c:v>1.8399999999999998E-9</c:v>
                </c:pt>
                <c:pt idx="93">
                  <c:v>1.86E-9</c:v>
                </c:pt>
                <c:pt idx="94">
                  <c:v>1.8799999999999997E-9</c:v>
                </c:pt>
                <c:pt idx="95">
                  <c:v>1.9000000000000001E-9</c:v>
                </c:pt>
                <c:pt idx="96">
                  <c:v>1.92E-9</c:v>
                </c:pt>
                <c:pt idx="97">
                  <c:v>1.9399999999999999E-9</c:v>
                </c:pt>
                <c:pt idx="98">
                  <c:v>1.9599999999999998E-9</c:v>
                </c:pt>
                <c:pt idx="99">
                  <c:v>1.9799999999999998E-9</c:v>
                </c:pt>
                <c:pt idx="100">
                  <c:v>1.9999999999999997E-9</c:v>
                </c:pt>
                <c:pt idx="101">
                  <c:v>2.0200000000000001E-9</c:v>
                </c:pt>
                <c:pt idx="102">
                  <c:v>2.04E-9</c:v>
                </c:pt>
                <c:pt idx="103">
                  <c:v>2.0599999999999999E-9</c:v>
                </c:pt>
                <c:pt idx="104">
                  <c:v>2.0799999999999998E-9</c:v>
                </c:pt>
                <c:pt idx="105">
                  <c:v>2.0999999999999998E-9</c:v>
                </c:pt>
                <c:pt idx="106">
                  <c:v>2.1199999999999997E-9</c:v>
                </c:pt>
                <c:pt idx="107">
                  <c:v>2.1400000000000001E-9</c:v>
                </c:pt>
                <c:pt idx="108">
                  <c:v>2.16E-9</c:v>
                </c:pt>
                <c:pt idx="109">
                  <c:v>2.1799999999999999E-9</c:v>
                </c:pt>
                <c:pt idx="110">
                  <c:v>2.1999999999999998E-9</c:v>
                </c:pt>
                <c:pt idx="111">
                  <c:v>2.2199999999999998E-9</c:v>
                </c:pt>
                <c:pt idx="112">
                  <c:v>2.2399999999999997E-9</c:v>
                </c:pt>
                <c:pt idx="113">
                  <c:v>2.2600000000000001E-9</c:v>
                </c:pt>
                <c:pt idx="114">
                  <c:v>2.28E-9</c:v>
                </c:pt>
                <c:pt idx="115">
                  <c:v>2.2999999999999999E-9</c:v>
                </c:pt>
                <c:pt idx="116">
                  <c:v>2.3199999999999998E-9</c:v>
                </c:pt>
                <c:pt idx="117">
                  <c:v>2.3399999999999998E-9</c:v>
                </c:pt>
                <c:pt idx="118">
                  <c:v>2.3599999999999997E-9</c:v>
                </c:pt>
                <c:pt idx="119">
                  <c:v>2.3800000000000001E-9</c:v>
                </c:pt>
                <c:pt idx="120">
                  <c:v>2.4E-9</c:v>
                </c:pt>
                <c:pt idx="121">
                  <c:v>2.4199999999999999E-9</c:v>
                </c:pt>
                <c:pt idx="122">
                  <c:v>2.4399999999999998E-9</c:v>
                </c:pt>
                <c:pt idx="123">
                  <c:v>2.4599999999999998E-9</c:v>
                </c:pt>
                <c:pt idx="124">
                  <c:v>2.4799999999999997E-9</c:v>
                </c:pt>
                <c:pt idx="125">
                  <c:v>2.5000000000000001E-9</c:v>
                </c:pt>
                <c:pt idx="126">
                  <c:v>2.52E-9</c:v>
                </c:pt>
                <c:pt idx="127">
                  <c:v>2.5399999999999999E-9</c:v>
                </c:pt>
                <c:pt idx="128">
                  <c:v>2.5599999999999998E-9</c:v>
                </c:pt>
                <c:pt idx="129">
                  <c:v>2.5799999999999998E-9</c:v>
                </c:pt>
                <c:pt idx="130">
                  <c:v>2.5999999999999997E-9</c:v>
                </c:pt>
                <c:pt idx="131">
                  <c:v>2.6199999999999996E-9</c:v>
                </c:pt>
                <c:pt idx="132">
                  <c:v>2.64E-9</c:v>
                </c:pt>
                <c:pt idx="133">
                  <c:v>2.6599999999999999E-9</c:v>
                </c:pt>
                <c:pt idx="134">
                  <c:v>2.6799999999999998E-9</c:v>
                </c:pt>
                <c:pt idx="135">
                  <c:v>2.6999999999999998E-9</c:v>
                </c:pt>
                <c:pt idx="136">
                  <c:v>2.7199999999999997E-9</c:v>
                </c:pt>
                <c:pt idx="137">
                  <c:v>2.7399999999999996E-9</c:v>
                </c:pt>
                <c:pt idx="138">
                  <c:v>2.76E-9</c:v>
                </c:pt>
                <c:pt idx="139">
                  <c:v>2.7799999999999999E-9</c:v>
                </c:pt>
                <c:pt idx="140">
                  <c:v>2.7999999999999998E-9</c:v>
                </c:pt>
                <c:pt idx="141">
                  <c:v>2.8199999999999998E-9</c:v>
                </c:pt>
                <c:pt idx="142">
                  <c:v>2.8399999999999997E-9</c:v>
                </c:pt>
                <c:pt idx="143">
                  <c:v>2.8599999999999996E-9</c:v>
                </c:pt>
                <c:pt idx="144">
                  <c:v>2.88E-9</c:v>
                </c:pt>
                <c:pt idx="145">
                  <c:v>2.8999999999999999E-9</c:v>
                </c:pt>
                <c:pt idx="146">
                  <c:v>2.9199999999999998E-9</c:v>
                </c:pt>
                <c:pt idx="147">
                  <c:v>2.9399999999999998E-9</c:v>
                </c:pt>
                <c:pt idx="148">
                  <c:v>2.9599999999999997E-9</c:v>
                </c:pt>
                <c:pt idx="149">
                  <c:v>2.9799999999999996E-9</c:v>
                </c:pt>
              </c:numCache>
            </c:numRef>
          </c:xVal>
          <c:yVal>
            <c:numRef>
              <c:f>Sheet1!$J$1:$J$150</c:f>
              <c:numCache>
                <c:formatCode>General</c:formatCode>
                <c:ptCount val="150"/>
                <c:pt idx="0">
                  <c:v>1.3970521645286099E-3</c:v>
                </c:pt>
                <c:pt idx="1">
                  <c:v>9.9006463839952695E-4</c:v>
                </c:pt>
                <c:pt idx="2">
                  <c:v>5.1357523780419002E-4</c:v>
                </c:pt>
                <c:pt idx="3">
                  <c:v>-5.61235541390002E-5</c:v>
                </c:pt>
                <c:pt idx="4">
                  <c:v>-7.4273925431164397E-4</c:v>
                </c:pt>
                <c:pt idx="5">
                  <c:v>-1.56997937959534E-3</c:v>
                </c:pt>
                <c:pt idx="6">
                  <c:v>-2.5619248408083801E-3</c:v>
                </c:pt>
                <c:pt idx="7">
                  <c:v>-3.7410775973688798E-3</c:v>
                </c:pt>
                <c:pt idx="8">
                  <c:v>-5.1344582820930596E-3</c:v>
                </c:pt>
                <c:pt idx="9">
                  <c:v>-6.76795383327567E-3</c:v>
                </c:pt>
                <c:pt idx="10">
                  <c:v>-8.6569904730991291E-3</c:v>
                </c:pt>
                <c:pt idx="11">
                  <c:v>-1.08071979357705E-2</c:v>
                </c:pt>
                <c:pt idx="12">
                  <c:v>-1.3206037829737E-2</c:v>
                </c:pt>
                <c:pt idx="13">
                  <c:v>-1.5830928225405199E-2</c:v>
                </c:pt>
                <c:pt idx="14">
                  <c:v>-1.86596258781353E-2</c:v>
                </c:pt>
                <c:pt idx="15">
                  <c:v>-2.1670390633961999E-2</c:v>
                </c:pt>
                <c:pt idx="16">
                  <c:v>-2.4851644997036799E-2</c:v>
                </c:pt>
                <c:pt idx="17">
                  <c:v>-2.8211448866119201E-2</c:v>
                </c:pt>
                <c:pt idx="18">
                  <c:v>-3.1765395227383399E-2</c:v>
                </c:pt>
                <c:pt idx="19">
                  <c:v>-3.5526552378004603E-2</c:v>
                </c:pt>
                <c:pt idx="20">
                  <c:v>-3.95054017009192E-2</c:v>
                </c:pt>
                <c:pt idx="21">
                  <c:v>-4.3709230828426197E-2</c:v>
                </c:pt>
                <c:pt idx="22">
                  <c:v>-4.8141517815044298E-2</c:v>
                </c:pt>
                <c:pt idx="23">
                  <c:v>-5.2801377087341603E-2</c:v>
                </c:pt>
                <c:pt idx="24">
                  <c:v>-5.76829127903263E-2</c:v>
                </c:pt>
                <c:pt idx="25">
                  <c:v>-6.2774412188029205E-2</c:v>
                </c:pt>
                <c:pt idx="26">
                  <c:v>-6.8057959079877203E-2</c:v>
                </c:pt>
                <c:pt idx="27">
                  <c:v>-7.3509925421534103E-2</c:v>
                </c:pt>
                <c:pt idx="28">
                  <c:v>-7.90997354400369E-2</c:v>
                </c:pt>
                <c:pt idx="29">
                  <c:v>-8.4791333694105006E-2</c:v>
                </c:pt>
                <c:pt idx="30">
                  <c:v>-9.0543120358702794E-2</c:v>
                </c:pt>
                <c:pt idx="31">
                  <c:v>-9.6308996419890297E-2</c:v>
                </c:pt>
                <c:pt idx="32">
                  <c:v>-0.10203950615674801</c:v>
                </c:pt>
                <c:pt idx="33">
                  <c:v>-0.10768357783081201</c:v>
                </c:pt>
                <c:pt idx="34">
                  <c:v>-0.11318916540527101</c:v>
                </c:pt>
                <c:pt idx="35">
                  <c:v>-0.118505253632487</c:v>
                </c:pt>
                <c:pt idx="36">
                  <c:v>-0.123583506342466</c:v>
                </c:pt>
                <c:pt idx="37">
                  <c:v>-0.12837975863060599</c:v>
                </c:pt>
                <c:pt idx="38">
                  <c:v>-0.13285487381472499</c:v>
                </c:pt>
                <c:pt idx="39">
                  <c:v>-0.13697558018749301</c:v>
                </c:pt>
                <c:pt idx="40">
                  <c:v>-0.14071558170690401</c:v>
                </c:pt>
                <c:pt idx="41">
                  <c:v>-0.14405481797611999</c:v>
                </c:pt>
                <c:pt idx="42">
                  <c:v>-0.14697970840833499</c:v>
                </c:pt>
                <c:pt idx="43">
                  <c:v>-0.14948254868611999</c:v>
                </c:pt>
                <c:pt idx="44">
                  <c:v>-0.15156002273554001</c:v>
                </c:pt>
                <c:pt idx="45">
                  <c:v>-0.15321295590591599</c:v>
                </c:pt>
                <c:pt idx="46">
                  <c:v>-0.15444538278814199</c:v>
                </c:pt>
                <c:pt idx="47">
                  <c:v>-0.15526424771783501</c:v>
                </c:pt>
                <c:pt idx="48">
                  <c:v>-0.15567887605356701</c:v>
                </c:pt>
                <c:pt idx="49">
                  <c:v>-0.15570133205907499</c:v>
                </c:pt>
                <c:pt idx="50">
                  <c:v>-0.155345991896611</c:v>
                </c:pt>
                <c:pt idx="51">
                  <c:v>-0.15462911661784401</c:v>
                </c:pt>
                <c:pt idx="52">
                  <c:v>-0.15356960273402101</c:v>
                </c:pt>
                <c:pt idx="53">
                  <c:v>-0.152186985845675</c:v>
                </c:pt>
                <c:pt idx="54">
                  <c:v>-0.15050144066628701</c:v>
                </c:pt>
                <c:pt idx="55">
                  <c:v>-0.14853279279742901</c:v>
                </c:pt>
                <c:pt idx="56">
                  <c:v>-0.14629934765466299</c:v>
                </c:pt>
                <c:pt idx="57">
                  <c:v>-0.143817022008842</c:v>
                </c:pt>
                <c:pt idx="58">
                  <c:v>-0.141098122415382</c:v>
                </c:pt>
                <c:pt idx="59">
                  <c:v>-0.138151587104304</c:v>
                </c:pt>
                <c:pt idx="60">
                  <c:v>-0.13498300626836299</c:v>
                </c:pt>
                <c:pt idx="61">
                  <c:v>-0.13159475861450301</c:v>
                </c:pt>
                <c:pt idx="62">
                  <c:v>-0.12798854122661801</c:v>
                </c:pt>
                <c:pt idx="63">
                  <c:v>-0.1241659251694</c:v>
                </c:pt>
                <c:pt idx="64">
                  <c:v>-0.12013081384468299</c:v>
                </c:pt>
                <c:pt idx="65">
                  <c:v>-0.115889665402823</c:v>
                </c:pt>
                <c:pt idx="66">
                  <c:v>-0.11145326061359601</c:v>
                </c:pt>
                <c:pt idx="67">
                  <c:v>-0.106837274446937</c:v>
                </c:pt>
                <c:pt idx="68">
                  <c:v>-0.102061715716506</c:v>
                </c:pt>
                <c:pt idx="69">
                  <c:v>-9.7151864217260298E-2</c:v>
                </c:pt>
                <c:pt idx="70">
                  <c:v>-9.2137507434962296E-2</c:v>
                </c:pt>
                <c:pt idx="71">
                  <c:v>-8.7052806647462094E-2</c:v>
                </c:pt>
                <c:pt idx="72">
                  <c:v>-8.1934811688066003E-2</c:v>
                </c:pt>
                <c:pt idx="73">
                  <c:v>-7.6823891924584303E-2</c:v>
                </c:pt>
                <c:pt idx="74">
                  <c:v>-7.1760668702469804E-2</c:v>
                </c:pt>
                <c:pt idx="75">
                  <c:v>-6.6786588298799396E-2</c:v>
                </c:pt>
                <c:pt idx="76">
                  <c:v>-6.1942252331602297E-2</c:v>
                </c:pt>
                <c:pt idx="77">
                  <c:v>-5.72659023438606E-2</c:v>
                </c:pt>
                <c:pt idx="78">
                  <c:v>-5.2791719225893798E-2</c:v>
                </c:pt>
                <c:pt idx="79">
                  <c:v>-4.8551586066537103E-2</c:v>
                </c:pt>
                <c:pt idx="80">
                  <c:v>-4.45665192118294E-2</c:v>
                </c:pt>
                <c:pt idx="81">
                  <c:v>-4.0853685469852401E-2</c:v>
                </c:pt>
                <c:pt idx="82">
                  <c:v>-3.74217748510157E-2</c:v>
                </c:pt>
                <c:pt idx="83">
                  <c:v>-3.4271990703258898E-2</c:v>
                </c:pt>
                <c:pt idx="84">
                  <c:v>-3.1398912179735498E-2</c:v>
                </c:pt>
                <c:pt idx="85">
                  <c:v>-2.87913598019824E-2</c:v>
                </c:pt>
                <c:pt idx="86">
                  <c:v>-2.6434055908047999E-2</c:v>
                </c:pt>
                <c:pt idx="87">
                  <c:v>-2.4309215277492101E-2</c:v>
                </c:pt>
                <c:pt idx="88">
                  <c:v>-2.2398047068916301E-2</c:v>
                </c:pt>
                <c:pt idx="89">
                  <c:v>-2.0681085370715099E-2</c:v>
                </c:pt>
                <c:pt idx="90">
                  <c:v>-1.9139590116007601E-2</c:v>
                </c:pt>
                <c:pt idx="91">
                  <c:v>-1.7756510655621401E-2</c:v>
                </c:pt>
                <c:pt idx="92">
                  <c:v>-1.6515593286660898E-2</c:v>
                </c:pt>
                <c:pt idx="93">
                  <c:v>-1.54014257243879E-2</c:v>
                </c:pt>
                <c:pt idx="94">
                  <c:v>-1.4400969515428399E-2</c:v>
                </c:pt>
                <c:pt idx="95">
                  <c:v>-1.35021103111428E-2</c:v>
                </c:pt>
                <c:pt idx="96">
                  <c:v>-1.26938985364854E-2</c:v>
                </c:pt>
                <c:pt idx="97">
                  <c:v>-1.19660146449257E-2</c:v>
                </c:pt>
                <c:pt idx="98">
                  <c:v>-1.1310066009561E-2</c:v>
                </c:pt>
                <c:pt idx="99">
                  <c:v>-1.07182893671898E-2</c:v>
                </c:pt>
                <c:pt idx="100">
                  <c:v>-1.0183590750285E-2</c:v>
                </c:pt>
                <c:pt idx="101">
                  <c:v>-9.6993166260581302E-3</c:v>
                </c:pt>
                <c:pt idx="102">
                  <c:v>-9.2600921232502201E-3</c:v>
                </c:pt>
                <c:pt idx="103">
                  <c:v>-8.8609134817491005E-3</c:v>
                </c:pt>
                <c:pt idx="104">
                  <c:v>-8.4973449132868892E-3</c:v>
                </c:pt>
                <c:pt idx="105">
                  <c:v>-8.1654708835270894E-3</c:v>
                </c:pt>
                <c:pt idx="106">
                  <c:v>-7.8618089782609701E-3</c:v>
                </c:pt>
                <c:pt idx="107">
                  <c:v>-7.5831762398135003E-3</c:v>
                </c:pt>
                <c:pt idx="108">
                  <c:v>-7.3268256260422904E-3</c:v>
                </c:pt>
                <c:pt idx="109">
                  <c:v>-7.0903399798156299E-3</c:v>
                </c:pt>
                <c:pt idx="110">
                  <c:v>-6.8719654687123101E-3</c:v>
                </c:pt>
                <c:pt idx="111">
                  <c:v>-6.6694761292509603E-3</c:v>
                </c:pt>
                <c:pt idx="112">
                  <c:v>-6.4817056929787403E-3</c:v>
                </c:pt>
                <c:pt idx="113">
                  <c:v>-6.3056578748125897E-3</c:v>
                </c:pt>
                <c:pt idx="114">
                  <c:v>-6.1415992982674196E-3</c:v>
                </c:pt>
                <c:pt idx="115">
                  <c:v>-5.9884337255738402E-3</c:v>
                </c:pt>
                <c:pt idx="116">
                  <c:v>-5.84458184317211E-3</c:v>
                </c:pt>
                <c:pt idx="117">
                  <c:v>-5.7091426344356901E-3</c:v>
                </c:pt>
                <c:pt idx="118">
                  <c:v>-5.58132019751976E-3</c:v>
                </c:pt>
                <c:pt idx="119">
                  <c:v>-5.4604371735897904E-3</c:v>
                </c:pt>
                <c:pt idx="120">
                  <c:v>-5.3464890984134599E-3</c:v>
                </c:pt>
                <c:pt idx="121">
                  <c:v>-5.2385493085093503E-3</c:v>
                </c:pt>
                <c:pt idx="122">
                  <c:v>-5.1359074921089598E-3</c:v>
                </c:pt>
                <c:pt idx="123">
                  <c:v>-5.0381015751129804E-3</c:v>
                </c:pt>
                <c:pt idx="124">
                  <c:v>-4.9447326902473197E-3</c:v>
                </c:pt>
                <c:pt idx="125">
                  <c:v>-4.8554296791463603E-3</c:v>
                </c:pt>
                <c:pt idx="126">
                  <c:v>-4.7701938493003903E-3</c:v>
                </c:pt>
                <c:pt idx="127">
                  <c:v>-4.6888737907698598E-3</c:v>
                </c:pt>
                <c:pt idx="128">
                  <c:v>-4.6108207399993004E-3</c:v>
                </c:pt>
                <c:pt idx="129">
                  <c:v>-4.5357605782591504E-3</c:v>
                </c:pt>
                <c:pt idx="130">
                  <c:v>-4.4635071598694599E-3</c:v>
                </c:pt>
                <c:pt idx="131">
                  <c:v>-4.3938619963508696E-3</c:v>
                </c:pt>
                <c:pt idx="132">
                  <c:v>-4.3266332514591303E-3</c:v>
                </c:pt>
                <c:pt idx="133">
                  <c:v>-4.2617138604020702E-3</c:v>
                </c:pt>
                <c:pt idx="134">
                  <c:v>-4.1992175500924897E-3</c:v>
                </c:pt>
                <c:pt idx="135">
                  <c:v>-4.1388313560899396E-3</c:v>
                </c:pt>
                <c:pt idx="136">
                  <c:v>-4.0803903993906999E-3</c:v>
                </c:pt>
                <c:pt idx="137">
                  <c:v>-4.02377218241069E-3</c:v>
                </c:pt>
                <c:pt idx="138">
                  <c:v>-3.9688973260209896E-3</c:v>
                </c:pt>
                <c:pt idx="139">
                  <c:v>-3.9155920058569398E-3</c:v>
                </c:pt>
                <c:pt idx="140">
                  <c:v>-3.8637767444978802E-3</c:v>
                </c:pt>
                <c:pt idx="141">
                  <c:v>-3.8134901740719102E-3</c:v>
                </c:pt>
                <c:pt idx="142">
                  <c:v>-3.7642773712582701E-3</c:v>
                </c:pt>
                <c:pt idx="143">
                  <c:v>-3.7167304412435301E-3</c:v>
                </c:pt>
                <c:pt idx="144">
                  <c:v>-3.6708125398043699E-3</c:v>
                </c:pt>
                <c:pt idx="145">
                  <c:v>-3.6262441522912602E-3</c:v>
                </c:pt>
                <c:pt idx="146">
                  <c:v>-3.5829606783527499E-3</c:v>
                </c:pt>
                <c:pt idx="147">
                  <c:v>-3.54085047953284E-3</c:v>
                </c:pt>
                <c:pt idx="148">
                  <c:v>-3.4998351769018701E-3</c:v>
                </c:pt>
                <c:pt idx="149">
                  <c:v>-3.4598178733709298E-3</c:v>
                </c:pt>
              </c:numCache>
            </c:numRef>
          </c:yVal>
          <c:smooth val="1"/>
        </c:ser>
        <c:ser>
          <c:idx val="9"/>
          <c:order val="8"/>
          <c:marker>
            <c:symbol val="none"/>
          </c:marker>
          <c:xVal>
            <c:numRef>
              <c:f>Sheet1!$A$1:$A$150</c:f>
              <c:numCache>
                <c:formatCode>General</c:formatCode>
                <c:ptCount val="150"/>
                <c:pt idx="0">
                  <c:v>0</c:v>
                </c:pt>
                <c:pt idx="1">
                  <c:v>1.9999999999999999E-11</c:v>
                </c:pt>
                <c:pt idx="2">
                  <c:v>3.9999999999999998E-11</c:v>
                </c:pt>
                <c:pt idx="3">
                  <c:v>6E-11</c:v>
                </c:pt>
                <c:pt idx="4">
                  <c:v>7.9999999999999995E-11</c:v>
                </c:pt>
                <c:pt idx="5">
                  <c:v>9.9999999999999991E-11</c:v>
                </c:pt>
                <c:pt idx="6">
                  <c:v>1.2E-10</c:v>
                </c:pt>
                <c:pt idx="7">
                  <c:v>1.3999999999999998E-10</c:v>
                </c:pt>
                <c:pt idx="8">
                  <c:v>1.5999999999999999E-10</c:v>
                </c:pt>
                <c:pt idx="9">
                  <c:v>1.8E-10</c:v>
                </c:pt>
                <c:pt idx="10">
                  <c:v>1.9999999999999998E-10</c:v>
                </c:pt>
                <c:pt idx="11">
                  <c:v>2.1999999999999999E-10</c:v>
                </c:pt>
                <c:pt idx="12">
                  <c:v>2.4E-10</c:v>
                </c:pt>
                <c:pt idx="13">
                  <c:v>2.5999999999999998E-10</c:v>
                </c:pt>
                <c:pt idx="14">
                  <c:v>2.7999999999999996E-10</c:v>
                </c:pt>
                <c:pt idx="15">
                  <c:v>3E-10</c:v>
                </c:pt>
                <c:pt idx="16">
                  <c:v>3.1999999999999998E-10</c:v>
                </c:pt>
                <c:pt idx="17">
                  <c:v>3.3999999999999996E-10</c:v>
                </c:pt>
                <c:pt idx="18">
                  <c:v>3.6E-10</c:v>
                </c:pt>
                <c:pt idx="19">
                  <c:v>3.7999999999999998E-10</c:v>
                </c:pt>
                <c:pt idx="20">
                  <c:v>3.9999999999999996E-10</c:v>
                </c:pt>
                <c:pt idx="21">
                  <c:v>4.2E-10</c:v>
                </c:pt>
                <c:pt idx="22">
                  <c:v>4.3999999999999998E-10</c:v>
                </c:pt>
                <c:pt idx="23">
                  <c:v>4.5999999999999996E-10</c:v>
                </c:pt>
                <c:pt idx="24">
                  <c:v>4.8E-10</c:v>
                </c:pt>
                <c:pt idx="25">
                  <c:v>4.9999999999999993E-10</c:v>
                </c:pt>
                <c:pt idx="26">
                  <c:v>5.1999999999999996E-10</c:v>
                </c:pt>
                <c:pt idx="27">
                  <c:v>5.4E-10</c:v>
                </c:pt>
                <c:pt idx="28">
                  <c:v>5.5999999999999993E-10</c:v>
                </c:pt>
                <c:pt idx="29">
                  <c:v>5.7999999999999996E-10</c:v>
                </c:pt>
                <c:pt idx="30">
                  <c:v>6E-10</c:v>
                </c:pt>
                <c:pt idx="31">
                  <c:v>6.1999999999999993E-10</c:v>
                </c:pt>
                <c:pt idx="32">
                  <c:v>6.3999999999999996E-10</c:v>
                </c:pt>
                <c:pt idx="33">
                  <c:v>6.6E-10</c:v>
                </c:pt>
                <c:pt idx="34">
                  <c:v>6.7999999999999993E-10</c:v>
                </c:pt>
                <c:pt idx="35">
                  <c:v>6.9999999999999996E-10</c:v>
                </c:pt>
                <c:pt idx="36">
                  <c:v>7.2E-10</c:v>
                </c:pt>
                <c:pt idx="37">
                  <c:v>7.3999999999999993E-10</c:v>
                </c:pt>
                <c:pt idx="38">
                  <c:v>7.5999999999999996E-10</c:v>
                </c:pt>
                <c:pt idx="39">
                  <c:v>7.7999999999999999E-10</c:v>
                </c:pt>
                <c:pt idx="40">
                  <c:v>7.9999999999999993E-10</c:v>
                </c:pt>
                <c:pt idx="41">
                  <c:v>8.1999999999999996E-10</c:v>
                </c:pt>
                <c:pt idx="42">
                  <c:v>8.3999999999999999E-10</c:v>
                </c:pt>
                <c:pt idx="43">
                  <c:v>8.5999999999999993E-10</c:v>
                </c:pt>
                <c:pt idx="44">
                  <c:v>8.7999999999999996E-10</c:v>
                </c:pt>
                <c:pt idx="45">
                  <c:v>8.9999999999999999E-10</c:v>
                </c:pt>
                <c:pt idx="46">
                  <c:v>9.1999999999999992E-10</c:v>
                </c:pt>
                <c:pt idx="47">
                  <c:v>9.3999999999999986E-10</c:v>
                </c:pt>
                <c:pt idx="48">
                  <c:v>9.5999999999999999E-10</c:v>
                </c:pt>
                <c:pt idx="49">
                  <c:v>9.7999999999999992E-10</c:v>
                </c:pt>
                <c:pt idx="50">
                  <c:v>9.9999999999999986E-10</c:v>
                </c:pt>
                <c:pt idx="51">
                  <c:v>1.02E-9</c:v>
                </c:pt>
                <c:pt idx="52">
                  <c:v>1.0399999999999999E-9</c:v>
                </c:pt>
                <c:pt idx="53">
                  <c:v>1.0599999999999999E-9</c:v>
                </c:pt>
                <c:pt idx="54">
                  <c:v>1.08E-9</c:v>
                </c:pt>
                <c:pt idx="55">
                  <c:v>1.0999999999999999E-9</c:v>
                </c:pt>
                <c:pt idx="56">
                  <c:v>1.1199999999999999E-9</c:v>
                </c:pt>
                <c:pt idx="57">
                  <c:v>1.14E-9</c:v>
                </c:pt>
                <c:pt idx="58">
                  <c:v>1.1599999999999999E-9</c:v>
                </c:pt>
                <c:pt idx="59">
                  <c:v>1.1799999999999999E-9</c:v>
                </c:pt>
                <c:pt idx="60">
                  <c:v>1.2E-9</c:v>
                </c:pt>
                <c:pt idx="61">
                  <c:v>1.2199999999999999E-9</c:v>
                </c:pt>
                <c:pt idx="62">
                  <c:v>1.2399999999999999E-9</c:v>
                </c:pt>
                <c:pt idx="63">
                  <c:v>1.26E-9</c:v>
                </c:pt>
                <c:pt idx="64">
                  <c:v>1.2799999999999999E-9</c:v>
                </c:pt>
                <c:pt idx="65">
                  <c:v>1.2999999999999999E-9</c:v>
                </c:pt>
                <c:pt idx="66">
                  <c:v>1.32E-9</c:v>
                </c:pt>
                <c:pt idx="67">
                  <c:v>1.3399999999999999E-9</c:v>
                </c:pt>
                <c:pt idx="68">
                  <c:v>1.3599999999999999E-9</c:v>
                </c:pt>
                <c:pt idx="69">
                  <c:v>1.38E-9</c:v>
                </c:pt>
                <c:pt idx="70">
                  <c:v>1.3999999999999999E-9</c:v>
                </c:pt>
                <c:pt idx="71">
                  <c:v>1.4199999999999999E-9</c:v>
                </c:pt>
                <c:pt idx="72">
                  <c:v>1.44E-9</c:v>
                </c:pt>
                <c:pt idx="73">
                  <c:v>1.4599999999999999E-9</c:v>
                </c:pt>
                <c:pt idx="74">
                  <c:v>1.4799999999999999E-9</c:v>
                </c:pt>
                <c:pt idx="75">
                  <c:v>1.5E-9</c:v>
                </c:pt>
                <c:pt idx="76">
                  <c:v>1.5199999999999999E-9</c:v>
                </c:pt>
                <c:pt idx="77">
                  <c:v>1.5399999999999999E-9</c:v>
                </c:pt>
                <c:pt idx="78">
                  <c:v>1.56E-9</c:v>
                </c:pt>
                <c:pt idx="79">
                  <c:v>1.5799999999999999E-9</c:v>
                </c:pt>
                <c:pt idx="80">
                  <c:v>1.5999999999999999E-9</c:v>
                </c:pt>
                <c:pt idx="81">
                  <c:v>1.62E-9</c:v>
                </c:pt>
                <c:pt idx="82">
                  <c:v>1.6399999999999999E-9</c:v>
                </c:pt>
                <c:pt idx="83">
                  <c:v>1.6599999999999999E-9</c:v>
                </c:pt>
                <c:pt idx="84">
                  <c:v>1.68E-9</c:v>
                </c:pt>
                <c:pt idx="85">
                  <c:v>1.6999999999999999E-9</c:v>
                </c:pt>
                <c:pt idx="86">
                  <c:v>1.7199999999999999E-9</c:v>
                </c:pt>
                <c:pt idx="87">
                  <c:v>1.74E-9</c:v>
                </c:pt>
                <c:pt idx="88">
                  <c:v>1.7599999999999999E-9</c:v>
                </c:pt>
                <c:pt idx="89">
                  <c:v>1.7799999999999999E-9</c:v>
                </c:pt>
                <c:pt idx="90">
                  <c:v>1.8E-9</c:v>
                </c:pt>
                <c:pt idx="91">
                  <c:v>1.8199999999999999E-9</c:v>
                </c:pt>
                <c:pt idx="92">
                  <c:v>1.8399999999999998E-9</c:v>
                </c:pt>
                <c:pt idx="93">
                  <c:v>1.86E-9</c:v>
                </c:pt>
                <c:pt idx="94">
                  <c:v>1.8799999999999997E-9</c:v>
                </c:pt>
                <c:pt idx="95">
                  <c:v>1.9000000000000001E-9</c:v>
                </c:pt>
                <c:pt idx="96">
                  <c:v>1.92E-9</c:v>
                </c:pt>
                <c:pt idx="97">
                  <c:v>1.9399999999999999E-9</c:v>
                </c:pt>
                <c:pt idx="98">
                  <c:v>1.9599999999999998E-9</c:v>
                </c:pt>
                <c:pt idx="99">
                  <c:v>1.9799999999999998E-9</c:v>
                </c:pt>
                <c:pt idx="100">
                  <c:v>1.9999999999999997E-9</c:v>
                </c:pt>
                <c:pt idx="101">
                  <c:v>2.0200000000000001E-9</c:v>
                </c:pt>
                <c:pt idx="102">
                  <c:v>2.04E-9</c:v>
                </c:pt>
                <c:pt idx="103">
                  <c:v>2.0599999999999999E-9</c:v>
                </c:pt>
                <c:pt idx="104">
                  <c:v>2.0799999999999998E-9</c:v>
                </c:pt>
                <c:pt idx="105">
                  <c:v>2.0999999999999998E-9</c:v>
                </c:pt>
                <c:pt idx="106">
                  <c:v>2.1199999999999997E-9</c:v>
                </c:pt>
                <c:pt idx="107">
                  <c:v>2.1400000000000001E-9</c:v>
                </c:pt>
                <c:pt idx="108">
                  <c:v>2.16E-9</c:v>
                </c:pt>
                <c:pt idx="109">
                  <c:v>2.1799999999999999E-9</c:v>
                </c:pt>
                <c:pt idx="110">
                  <c:v>2.1999999999999998E-9</c:v>
                </c:pt>
                <c:pt idx="111">
                  <c:v>2.2199999999999998E-9</c:v>
                </c:pt>
                <c:pt idx="112">
                  <c:v>2.2399999999999997E-9</c:v>
                </c:pt>
                <c:pt idx="113">
                  <c:v>2.2600000000000001E-9</c:v>
                </c:pt>
                <c:pt idx="114">
                  <c:v>2.28E-9</c:v>
                </c:pt>
                <c:pt idx="115">
                  <c:v>2.2999999999999999E-9</c:v>
                </c:pt>
                <c:pt idx="116">
                  <c:v>2.3199999999999998E-9</c:v>
                </c:pt>
                <c:pt idx="117">
                  <c:v>2.3399999999999998E-9</c:v>
                </c:pt>
                <c:pt idx="118">
                  <c:v>2.3599999999999997E-9</c:v>
                </c:pt>
                <c:pt idx="119">
                  <c:v>2.3800000000000001E-9</c:v>
                </c:pt>
                <c:pt idx="120">
                  <c:v>2.4E-9</c:v>
                </c:pt>
                <c:pt idx="121">
                  <c:v>2.4199999999999999E-9</c:v>
                </c:pt>
                <c:pt idx="122">
                  <c:v>2.4399999999999998E-9</c:v>
                </c:pt>
                <c:pt idx="123">
                  <c:v>2.4599999999999998E-9</c:v>
                </c:pt>
                <c:pt idx="124">
                  <c:v>2.4799999999999997E-9</c:v>
                </c:pt>
                <c:pt idx="125">
                  <c:v>2.5000000000000001E-9</c:v>
                </c:pt>
                <c:pt idx="126">
                  <c:v>2.52E-9</c:v>
                </c:pt>
                <c:pt idx="127">
                  <c:v>2.5399999999999999E-9</c:v>
                </c:pt>
                <c:pt idx="128">
                  <c:v>2.5599999999999998E-9</c:v>
                </c:pt>
                <c:pt idx="129">
                  <c:v>2.5799999999999998E-9</c:v>
                </c:pt>
                <c:pt idx="130">
                  <c:v>2.5999999999999997E-9</c:v>
                </c:pt>
                <c:pt idx="131">
                  <c:v>2.6199999999999996E-9</c:v>
                </c:pt>
                <c:pt idx="132">
                  <c:v>2.64E-9</c:v>
                </c:pt>
                <c:pt idx="133">
                  <c:v>2.6599999999999999E-9</c:v>
                </c:pt>
                <c:pt idx="134">
                  <c:v>2.6799999999999998E-9</c:v>
                </c:pt>
                <c:pt idx="135">
                  <c:v>2.6999999999999998E-9</c:v>
                </c:pt>
                <c:pt idx="136">
                  <c:v>2.7199999999999997E-9</c:v>
                </c:pt>
                <c:pt idx="137">
                  <c:v>2.7399999999999996E-9</c:v>
                </c:pt>
                <c:pt idx="138">
                  <c:v>2.76E-9</c:v>
                </c:pt>
                <c:pt idx="139">
                  <c:v>2.7799999999999999E-9</c:v>
                </c:pt>
                <c:pt idx="140">
                  <c:v>2.7999999999999998E-9</c:v>
                </c:pt>
                <c:pt idx="141">
                  <c:v>2.8199999999999998E-9</c:v>
                </c:pt>
                <c:pt idx="142">
                  <c:v>2.8399999999999997E-9</c:v>
                </c:pt>
                <c:pt idx="143">
                  <c:v>2.8599999999999996E-9</c:v>
                </c:pt>
                <c:pt idx="144">
                  <c:v>2.88E-9</c:v>
                </c:pt>
                <c:pt idx="145">
                  <c:v>2.8999999999999999E-9</c:v>
                </c:pt>
                <c:pt idx="146">
                  <c:v>2.9199999999999998E-9</c:v>
                </c:pt>
                <c:pt idx="147">
                  <c:v>2.9399999999999998E-9</c:v>
                </c:pt>
                <c:pt idx="148">
                  <c:v>2.9599999999999997E-9</c:v>
                </c:pt>
                <c:pt idx="149">
                  <c:v>2.9799999999999996E-9</c:v>
                </c:pt>
              </c:numCache>
            </c:numRef>
          </c:xVal>
          <c:yVal>
            <c:numRef>
              <c:f>Sheet1!$K$1:$K$150</c:f>
              <c:numCache>
                <c:formatCode>General</c:formatCode>
                <c:ptCount val="150"/>
                <c:pt idx="0">
                  <c:v>7.7591692951558004E-4</c:v>
                </c:pt>
                <c:pt idx="1">
                  <c:v>5.4446189673757698E-4</c:v>
                </c:pt>
                <c:pt idx="2">
                  <c:v>2.7781628608005598E-4</c:v>
                </c:pt>
                <c:pt idx="3">
                  <c:v>-3.8918085325846902E-5</c:v>
                </c:pt>
                <c:pt idx="4">
                  <c:v>-4.2063940034899598E-4</c:v>
                </c:pt>
                <c:pt idx="5">
                  <c:v>-8.8224584185825697E-4</c:v>
                </c:pt>
                <c:pt idx="6">
                  <c:v>-1.43921365396917E-3</c:v>
                </c:pt>
                <c:pt idx="7">
                  <c:v>-2.1045088845389301E-3</c:v>
                </c:pt>
                <c:pt idx="8">
                  <c:v>-2.89757668530057E-3</c:v>
                </c:pt>
                <c:pt idx="9">
                  <c:v>-3.8369958852070298E-3</c:v>
                </c:pt>
                <c:pt idx="10">
                  <c:v>-4.9367590415347901E-3</c:v>
                </c:pt>
                <c:pt idx="11">
                  <c:v>-6.2054399392675198E-3</c:v>
                </c:pt>
                <c:pt idx="12">
                  <c:v>-7.6475133170975599E-3</c:v>
                </c:pt>
                <c:pt idx="13">
                  <c:v>-9.26249698859875E-3</c:v>
                </c:pt>
                <c:pt idx="14">
                  <c:v>-1.1051137513979599E-2</c:v>
                </c:pt>
                <c:pt idx="15">
                  <c:v>-1.3014384606962999E-2</c:v>
                </c:pt>
                <c:pt idx="16">
                  <c:v>-1.5156329882365E-2</c:v>
                </c:pt>
                <c:pt idx="17">
                  <c:v>-1.7497068093744499E-2</c:v>
                </c:pt>
                <c:pt idx="18">
                  <c:v>-2.0057114598982899E-2</c:v>
                </c:pt>
                <c:pt idx="19">
                  <c:v>-2.2853971961712401E-2</c:v>
                </c:pt>
                <c:pt idx="20">
                  <c:v>-2.5901869948954302E-2</c:v>
                </c:pt>
                <c:pt idx="21">
                  <c:v>-2.92110753089979E-2</c:v>
                </c:pt>
                <c:pt idx="22">
                  <c:v>-3.27872371151798E-2</c:v>
                </c:pt>
                <c:pt idx="23">
                  <c:v>-3.6631100069965901E-2</c:v>
                </c:pt>
                <c:pt idx="24">
                  <c:v>-4.0737675273483501E-2</c:v>
                </c:pt>
                <c:pt idx="25">
                  <c:v>-4.5096099015759797E-2</c:v>
                </c:pt>
                <c:pt idx="26">
                  <c:v>-4.9689283546207302E-2</c:v>
                </c:pt>
                <c:pt idx="27">
                  <c:v>-5.44940949866611E-2</c:v>
                </c:pt>
                <c:pt idx="28">
                  <c:v>-5.9481191464148798E-2</c:v>
                </c:pt>
                <c:pt idx="29">
                  <c:v>-6.4615725508527996E-2</c:v>
                </c:pt>
                <c:pt idx="30">
                  <c:v>-6.9857843619739901E-2</c:v>
                </c:pt>
                <c:pt idx="31">
                  <c:v>-7.5163468476132506E-2</c:v>
                </c:pt>
                <c:pt idx="32">
                  <c:v>-8.0485427376217902E-2</c:v>
                </c:pt>
                <c:pt idx="33">
                  <c:v>-8.57747217765127E-2</c:v>
                </c:pt>
                <c:pt idx="34">
                  <c:v>-9.09815781363221E-2</c:v>
                </c:pt>
                <c:pt idx="35">
                  <c:v>-9.6056879862024505E-2</c:v>
                </c:pt>
                <c:pt idx="36">
                  <c:v>-0.100953554362903</c:v>
                </c:pt>
                <c:pt idx="37">
                  <c:v>-0.10562777322158801</c:v>
                </c:pt>
                <c:pt idx="38">
                  <c:v>-0.110039980603865</c:v>
                </c:pt>
                <c:pt idx="39">
                  <c:v>-0.114155847116991</c:v>
                </c:pt>
                <c:pt idx="40">
                  <c:v>-0.11794708324667499</c:v>
                </c:pt>
                <c:pt idx="41">
                  <c:v>-0.12139155277616499</c:v>
                </c:pt>
                <c:pt idx="42">
                  <c:v>-0.124473523932672</c:v>
                </c:pt>
                <c:pt idx="43">
                  <c:v>-0.12718349472568299</c:v>
                </c:pt>
                <c:pt idx="44">
                  <c:v>-0.129517683565256</c:v>
                </c:pt>
                <c:pt idx="45">
                  <c:v>-0.13147739081503301</c:v>
                </c:pt>
                <c:pt idx="46">
                  <c:v>-0.13306824352707899</c:v>
                </c:pt>
                <c:pt idx="47">
                  <c:v>-0.13429919219960401</c:v>
                </c:pt>
                <c:pt idx="48">
                  <c:v>-0.13518159124927601</c:v>
                </c:pt>
                <c:pt idx="49">
                  <c:v>-0.13572842325630499</c:v>
                </c:pt>
                <c:pt idx="50">
                  <c:v>-0.13595316540435801</c:v>
                </c:pt>
                <c:pt idx="51">
                  <c:v>-0.13586908782308599</c:v>
                </c:pt>
                <c:pt idx="52">
                  <c:v>-0.135489019071106</c:v>
                </c:pt>
                <c:pt idx="53">
                  <c:v>-0.13482411940806999</c:v>
                </c:pt>
                <c:pt idx="54">
                  <c:v>-0.13388401267080099</c:v>
                </c:pt>
                <c:pt idx="55">
                  <c:v>-0.132676397934471</c:v>
                </c:pt>
                <c:pt idx="56">
                  <c:v>-0.131207061623725</c:v>
                </c:pt>
                <c:pt idx="57">
                  <c:v>-0.12948019651670201</c:v>
                </c:pt>
                <c:pt idx="58">
                  <c:v>-0.127498313506408</c:v>
                </c:pt>
                <c:pt idx="59">
                  <c:v>-0.12526311329074899</c:v>
                </c:pt>
                <c:pt idx="60">
                  <c:v>-0.12277568047450101</c:v>
                </c:pt>
                <c:pt idx="61">
                  <c:v>-0.120037254401342</c:v>
                </c:pt>
                <c:pt idx="62">
                  <c:v>-0.11704996407266</c:v>
                </c:pt>
                <c:pt idx="63">
                  <c:v>-0.113817405745435</c:v>
                </c:pt>
                <c:pt idx="64">
                  <c:v>-0.11034567210486999</c:v>
                </c:pt>
                <c:pt idx="65">
                  <c:v>-0.10664368209857</c:v>
                </c:pt>
                <c:pt idx="66">
                  <c:v>-0.10272398339545701</c:v>
                </c:pt>
                <c:pt idx="67">
                  <c:v>-9.8603076893907696E-2</c:v>
                </c:pt>
                <c:pt idx="68">
                  <c:v>-9.4301721773825495E-2</c:v>
                </c:pt>
                <c:pt idx="69">
                  <c:v>-8.9845092871144894E-2</c:v>
                </c:pt>
                <c:pt idx="70">
                  <c:v>-8.5262720274515605E-2</c:v>
                </c:pt>
                <c:pt idx="71">
                  <c:v>-8.0588205815705E-2</c:v>
                </c:pt>
                <c:pt idx="72">
                  <c:v>-7.5858561958683193E-2</c:v>
                </c:pt>
                <c:pt idx="73">
                  <c:v>-7.11135107720373E-2</c:v>
                </c:pt>
                <c:pt idx="74">
                  <c:v>-6.6394375058810004E-2</c:v>
                </c:pt>
                <c:pt idx="75">
                  <c:v>-6.1743051355049601E-2</c:v>
                </c:pt>
                <c:pt idx="76">
                  <c:v>-5.7200718878197998E-2</c:v>
                </c:pt>
                <c:pt idx="77">
                  <c:v>-5.2806350147167003E-2</c:v>
                </c:pt>
                <c:pt idx="78">
                  <c:v>-4.8595229467903997E-2</c:v>
                </c:pt>
                <c:pt idx="79">
                  <c:v>-4.4597756098561002E-2</c:v>
                </c:pt>
                <c:pt idx="80">
                  <c:v>-4.0837647496578401E-2</c:v>
                </c:pt>
                <c:pt idx="81">
                  <c:v>-3.7331756021718801E-2</c:v>
                </c:pt>
                <c:pt idx="82">
                  <c:v>-3.4089346472761697E-2</c:v>
                </c:pt>
                <c:pt idx="83">
                  <c:v>-3.1112141575206798E-2</c:v>
                </c:pt>
                <c:pt idx="84">
                  <c:v>-2.83953776841433E-2</c:v>
                </c:pt>
                <c:pt idx="85">
                  <c:v>-2.5928813204904599E-2</c:v>
                </c:pt>
                <c:pt idx="86">
                  <c:v>-2.3698251474453699E-2</c:v>
                </c:pt>
                <c:pt idx="87">
                  <c:v>-2.16870504148097E-2</c:v>
                </c:pt>
                <c:pt idx="88">
                  <c:v>-1.9877649335018101E-2</c:v>
                </c:pt>
                <c:pt idx="89">
                  <c:v>-1.82519300763502E-2</c:v>
                </c:pt>
                <c:pt idx="90">
                  <c:v>-1.6792414268812499E-2</c:v>
                </c:pt>
                <c:pt idx="91">
                  <c:v>-1.54830954169651E-2</c:v>
                </c:pt>
                <c:pt idx="92">
                  <c:v>-1.4308795201877901E-2</c:v>
                </c:pt>
                <c:pt idx="93">
                  <c:v>-1.3255237407622999E-2</c:v>
                </c:pt>
                <c:pt idx="94">
                  <c:v>-1.2310143335854E-2</c:v>
                </c:pt>
                <c:pt idx="95">
                  <c:v>-1.14620872212011E-2</c:v>
                </c:pt>
                <c:pt idx="96">
                  <c:v>-1.0700847775365899E-2</c:v>
                </c:pt>
                <c:pt idx="97">
                  <c:v>-1.0016805061662901E-2</c:v>
                </c:pt>
                <c:pt idx="98">
                  <c:v>-9.4018858341486499E-3</c:v>
                </c:pt>
                <c:pt idx="99">
                  <c:v>-8.84873852408051E-3</c:v>
                </c:pt>
                <c:pt idx="100">
                  <c:v>-8.3506330334329592E-3</c:v>
                </c:pt>
                <c:pt idx="101">
                  <c:v>-7.9013688657439598E-3</c:v>
                </c:pt>
                <c:pt idx="102">
                  <c:v>-7.4957396113890301E-3</c:v>
                </c:pt>
                <c:pt idx="103">
                  <c:v>-7.1289581397682303E-3</c:v>
                </c:pt>
                <c:pt idx="104">
                  <c:v>-6.79675603342207E-3</c:v>
                </c:pt>
                <c:pt idx="105">
                  <c:v>-6.49533525349734E-3</c:v>
                </c:pt>
                <c:pt idx="106">
                  <c:v>-6.2213401543596801E-3</c:v>
                </c:pt>
                <c:pt idx="107">
                  <c:v>-5.9717066298781802E-3</c:v>
                </c:pt>
                <c:pt idx="108">
                  <c:v>-5.7437586941987201E-3</c:v>
                </c:pt>
                <c:pt idx="109">
                  <c:v>-5.5351644448986496E-3</c:v>
                </c:pt>
                <c:pt idx="110">
                  <c:v>-5.3440762142894097E-3</c:v>
                </c:pt>
                <c:pt idx="111">
                  <c:v>-5.1683707012871302E-3</c:v>
                </c:pt>
                <c:pt idx="112">
                  <c:v>-5.0069044242319104E-3</c:v>
                </c:pt>
                <c:pt idx="113">
                  <c:v>-4.8567105722203E-3</c:v>
                </c:pt>
                <c:pt idx="114">
                  <c:v>-4.7180378172847802E-3</c:v>
                </c:pt>
                <c:pt idx="115">
                  <c:v>-4.5896645908544602E-3</c:v>
                </c:pt>
                <c:pt idx="116">
                  <c:v>-4.4701499300891503E-3</c:v>
                </c:pt>
                <c:pt idx="117">
                  <c:v>-4.3585961340206203E-3</c:v>
                </c:pt>
                <c:pt idx="118">
                  <c:v>-4.2542112505095002E-3</c:v>
                </c:pt>
                <c:pt idx="119">
                  <c:v>-4.1563060269527701E-3</c:v>
                </c:pt>
                <c:pt idx="120">
                  <c:v>-4.0646907132914798E-3</c:v>
                </c:pt>
                <c:pt idx="121">
                  <c:v>-3.97854999577684E-3</c:v>
                </c:pt>
                <c:pt idx="122">
                  <c:v>-3.8972366667634102E-3</c:v>
                </c:pt>
                <c:pt idx="123">
                  <c:v>-3.8202990637701698E-3</c:v>
                </c:pt>
                <c:pt idx="124">
                  <c:v>-3.7473457842968402E-3</c:v>
                </c:pt>
                <c:pt idx="125">
                  <c:v>-3.6780102155593202E-3</c:v>
                </c:pt>
                <c:pt idx="126">
                  <c:v>-3.6122135368626298E-3</c:v>
                </c:pt>
                <c:pt idx="127">
                  <c:v>-3.54977260417056E-3</c:v>
                </c:pt>
                <c:pt idx="128">
                  <c:v>-3.4901737742463299E-3</c:v>
                </c:pt>
                <c:pt idx="129">
                  <c:v>-3.43316411455188E-3</c:v>
                </c:pt>
                <c:pt idx="130">
                  <c:v>-3.3785517110462302E-3</c:v>
                </c:pt>
                <c:pt idx="131">
                  <c:v>-3.3261500408490901E-3</c:v>
                </c:pt>
                <c:pt idx="132">
                  <c:v>-3.2757798282098799E-3</c:v>
                </c:pt>
                <c:pt idx="133">
                  <c:v>-3.2273318385109798E-3</c:v>
                </c:pt>
                <c:pt idx="134">
                  <c:v>-3.1808400832903298E-3</c:v>
                </c:pt>
                <c:pt idx="135">
                  <c:v>-3.1360910146160399E-3</c:v>
                </c:pt>
                <c:pt idx="136">
                  <c:v>-3.0929266459322098E-3</c:v>
                </c:pt>
                <c:pt idx="137">
                  <c:v>-3.05122585458613E-3</c:v>
                </c:pt>
                <c:pt idx="138">
                  <c:v>-3.0109173044377299E-3</c:v>
                </c:pt>
                <c:pt idx="139">
                  <c:v>-2.9718537312839102E-3</c:v>
                </c:pt>
                <c:pt idx="140">
                  <c:v>-2.9339626009452198E-3</c:v>
                </c:pt>
                <c:pt idx="141">
                  <c:v>-2.8972537534622798E-3</c:v>
                </c:pt>
                <c:pt idx="142">
                  <c:v>-2.8612679389551101E-3</c:v>
                </c:pt>
                <c:pt idx="143">
                  <c:v>-2.8264789543622198E-3</c:v>
                </c:pt>
                <c:pt idx="144">
                  <c:v>-2.7929835245097401E-3</c:v>
                </c:pt>
                <c:pt idx="145">
                  <c:v>-2.76055334526363E-3</c:v>
                </c:pt>
                <c:pt idx="146">
                  <c:v>-2.7291365383314398E-3</c:v>
                </c:pt>
                <c:pt idx="147">
                  <c:v>-2.69863164550588E-3</c:v>
                </c:pt>
                <c:pt idx="148">
                  <c:v>-2.6689674870150702E-3</c:v>
                </c:pt>
                <c:pt idx="149">
                  <c:v>-2.6400573244306398E-3</c:v>
                </c:pt>
              </c:numCache>
            </c:numRef>
          </c:yVal>
          <c:smooth val="1"/>
        </c:ser>
        <c:ser>
          <c:idx val="10"/>
          <c:order val="9"/>
          <c:marker>
            <c:symbol val="none"/>
          </c:marker>
          <c:xVal>
            <c:numRef>
              <c:f>Sheet1!$A$1:$A$150</c:f>
              <c:numCache>
                <c:formatCode>General</c:formatCode>
                <c:ptCount val="150"/>
                <c:pt idx="0">
                  <c:v>0</c:v>
                </c:pt>
                <c:pt idx="1">
                  <c:v>1.9999999999999999E-11</c:v>
                </c:pt>
                <c:pt idx="2">
                  <c:v>3.9999999999999998E-11</c:v>
                </c:pt>
                <c:pt idx="3">
                  <c:v>6E-11</c:v>
                </c:pt>
                <c:pt idx="4">
                  <c:v>7.9999999999999995E-11</c:v>
                </c:pt>
                <c:pt idx="5">
                  <c:v>9.9999999999999991E-11</c:v>
                </c:pt>
                <c:pt idx="6">
                  <c:v>1.2E-10</c:v>
                </c:pt>
                <c:pt idx="7">
                  <c:v>1.3999999999999998E-10</c:v>
                </c:pt>
                <c:pt idx="8">
                  <c:v>1.5999999999999999E-10</c:v>
                </c:pt>
                <c:pt idx="9">
                  <c:v>1.8E-10</c:v>
                </c:pt>
                <c:pt idx="10">
                  <c:v>1.9999999999999998E-10</c:v>
                </c:pt>
                <c:pt idx="11">
                  <c:v>2.1999999999999999E-10</c:v>
                </c:pt>
                <c:pt idx="12">
                  <c:v>2.4E-10</c:v>
                </c:pt>
                <c:pt idx="13">
                  <c:v>2.5999999999999998E-10</c:v>
                </c:pt>
                <c:pt idx="14">
                  <c:v>2.7999999999999996E-10</c:v>
                </c:pt>
                <c:pt idx="15">
                  <c:v>3E-10</c:v>
                </c:pt>
                <c:pt idx="16">
                  <c:v>3.1999999999999998E-10</c:v>
                </c:pt>
                <c:pt idx="17">
                  <c:v>3.3999999999999996E-10</c:v>
                </c:pt>
                <c:pt idx="18">
                  <c:v>3.6E-10</c:v>
                </c:pt>
                <c:pt idx="19">
                  <c:v>3.7999999999999998E-10</c:v>
                </c:pt>
                <c:pt idx="20">
                  <c:v>3.9999999999999996E-10</c:v>
                </c:pt>
                <c:pt idx="21">
                  <c:v>4.2E-10</c:v>
                </c:pt>
                <c:pt idx="22">
                  <c:v>4.3999999999999998E-10</c:v>
                </c:pt>
                <c:pt idx="23">
                  <c:v>4.5999999999999996E-10</c:v>
                </c:pt>
                <c:pt idx="24">
                  <c:v>4.8E-10</c:v>
                </c:pt>
                <c:pt idx="25">
                  <c:v>4.9999999999999993E-10</c:v>
                </c:pt>
                <c:pt idx="26">
                  <c:v>5.1999999999999996E-10</c:v>
                </c:pt>
                <c:pt idx="27">
                  <c:v>5.4E-10</c:v>
                </c:pt>
                <c:pt idx="28">
                  <c:v>5.5999999999999993E-10</c:v>
                </c:pt>
                <c:pt idx="29">
                  <c:v>5.7999999999999996E-10</c:v>
                </c:pt>
                <c:pt idx="30">
                  <c:v>6E-10</c:v>
                </c:pt>
                <c:pt idx="31">
                  <c:v>6.1999999999999993E-10</c:v>
                </c:pt>
                <c:pt idx="32">
                  <c:v>6.3999999999999996E-10</c:v>
                </c:pt>
                <c:pt idx="33">
                  <c:v>6.6E-10</c:v>
                </c:pt>
                <c:pt idx="34">
                  <c:v>6.7999999999999993E-10</c:v>
                </c:pt>
                <c:pt idx="35">
                  <c:v>6.9999999999999996E-10</c:v>
                </c:pt>
                <c:pt idx="36">
                  <c:v>7.2E-10</c:v>
                </c:pt>
                <c:pt idx="37">
                  <c:v>7.3999999999999993E-10</c:v>
                </c:pt>
                <c:pt idx="38">
                  <c:v>7.5999999999999996E-10</c:v>
                </c:pt>
                <c:pt idx="39">
                  <c:v>7.7999999999999999E-10</c:v>
                </c:pt>
                <c:pt idx="40">
                  <c:v>7.9999999999999993E-10</c:v>
                </c:pt>
                <c:pt idx="41">
                  <c:v>8.1999999999999996E-10</c:v>
                </c:pt>
                <c:pt idx="42">
                  <c:v>8.3999999999999999E-10</c:v>
                </c:pt>
                <c:pt idx="43">
                  <c:v>8.5999999999999993E-10</c:v>
                </c:pt>
                <c:pt idx="44">
                  <c:v>8.7999999999999996E-10</c:v>
                </c:pt>
                <c:pt idx="45">
                  <c:v>8.9999999999999999E-10</c:v>
                </c:pt>
                <c:pt idx="46">
                  <c:v>9.1999999999999992E-10</c:v>
                </c:pt>
                <c:pt idx="47">
                  <c:v>9.3999999999999986E-10</c:v>
                </c:pt>
                <c:pt idx="48">
                  <c:v>9.5999999999999999E-10</c:v>
                </c:pt>
                <c:pt idx="49">
                  <c:v>9.7999999999999992E-10</c:v>
                </c:pt>
                <c:pt idx="50">
                  <c:v>9.9999999999999986E-10</c:v>
                </c:pt>
                <c:pt idx="51">
                  <c:v>1.02E-9</c:v>
                </c:pt>
                <c:pt idx="52">
                  <c:v>1.0399999999999999E-9</c:v>
                </c:pt>
                <c:pt idx="53">
                  <c:v>1.0599999999999999E-9</c:v>
                </c:pt>
                <c:pt idx="54">
                  <c:v>1.08E-9</c:v>
                </c:pt>
                <c:pt idx="55">
                  <c:v>1.0999999999999999E-9</c:v>
                </c:pt>
                <c:pt idx="56">
                  <c:v>1.1199999999999999E-9</c:v>
                </c:pt>
                <c:pt idx="57">
                  <c:v>1.14E-9</c:v>
                </c:pt>
                <c:pt idx="58">
                  <c:v>1.1599999999999999E-9</c:v>
                </c:pt>
                <c:pt idx="59">
                  <c:v>1.1799999999999999E-9</c:v>
                </c:pt>
                <c:pt idx="60">
                  <c:v>1.2E-9</c:v>
                </c:pt>
                <c:pt idx="61">
                  <c:v>1.2199999999999999E-9</c:v>
                </c:pt>
                <c:pt idx="62">
                  <c:v>1.2399999999999999E-9</c:v>
                </c:pt>
                <c:pt idx="63">
                  <c:v>1.26E-9</c:v>
                </c:pt>
                <c:pt idx="64">
                  <c:v>1.2799999999999999E-9</c:v>
                </c:pt>
                <c:pt idx="65">
                  <c:v>1.2999999999999999E-9</c:v>
                </c:pt>
                <c:pt idx="66">
                  <c:v>1.32E-9</c:v>
                </c:pt>
                <c:pt idx="67">
                  <c:v>1.3399999999999999E-9</c:v>
                </c:pt>
                <c:pt idx="68">
                  <c:v>1.3599999999999999E-9</c:v>
                </c:pt>
                <c:pt idx="69">
                  <c:v>1.38E-9</c:v>
                </c:pt>
                <c:pt idx="70">
                  <c:v>1.3999999999999999E-9</c:v>
                </c:pt>
                <c:pt idx="71">
                  <c:v>1.4199999999999999E-9</c:v>
                </c:pt>
                <c:pt idx="72">
                  <c:v>1.44E-9</c:v>
                </c:pt>
                <c:pt idx="73">
                  <c:v>1.4599999999999999E-9</c:v>
                </c:pt>
                <c:pt idx="74">
                  <c:v>1.4799999999999999E-9</c:v>
                </c:pt>
                <c:pt idx="75">
                  <c:v>1.5E-9</c:v>
                </c:pt>
                <c:pt idx="76">
                  <c:v>1.5199999999999999E-9</c:v>
                </c:pt>
                <c:pt idx="77">
                  <c:v>1.5399999999999999E-9</c:v>
                </c:pt>
                <c:pt idx="78">
                  <c:v>1.56E-9</c:v>
                </c:pt>
                <c:pt idx="79">
                  <c:v>1.5799999999999999E-9</c:v>
                </c:pt>
                <c:pt idx="80">
                  <c:v>1.5999999999999999E-9</c:v>
                </c:pt>
                <c:pt idx="81">
                  <c:v>1.62E-9</c:v>
                </c:pt>
                <c:pt idx="82">
                  <c:v>1.6399999999999999E-9</c:v>
                </c:pt>
                <c:pt idx="83">
                  <c:v>1.6599999999999999E-9</c:v>
                </c:pt>
                <c:pt idx="84">
                  <c:v>1.68E-9</c:v>
                </c:pt>
                <c:pt idx="85">
                  <c:v>1.6999999999999999E-9</c:v>
                </c:pt>
                <c:pt idx="86">
                  <c:v>1.7199999999999999E-9</c:v>
                </c:pt>
                <c:pt idx="87">
                  <c:v>1.74E-9</c:v>
                </c:pt>
                <c:pt idx="88">
                  <c:v>1.7599999999999999E-9</c:v>
                </c:pt>
                <c:pt idx="89">
                  <c:v>1.7799999999999999E-9</c:v>
                </c:pt>
                <c:pt idx="90">
                  <c:v>1.8E-9</c:v>
                </c:pt>
                <c:pt idx="91">
                  <c:v>1.8199999999999999E-9</c:v>
                </c:pt>
                <c:pt idx="92">
                  <c:v>1.8399999999999998E-9</c:v>
                </c:pt>
                <c:pt idx="93">
                  <c:v>1.86E-9</c:v>
                </c:pt>
                <c:pt idx="94">
                  <c:v>1.8799999999999997E-9</c:v>
                </c:pt>
                <c:pt idx="95">
                  <c:v>1.9000000000000001E-9</c:v>
                </c:pt>
                <c:pt idx="96">
                  <c:v>1.92E-9</c:v>
                </c:pt>
                <c:pt idx="97">
                  <c:v>1.9399999999999999E-9</c:v>
                </c:pt>
                <c:pt idx="98">
                  <c:v>1.9599999999999998E-9</c:v>
                </c:pt>
                <c:pt idx="99">
                  <c:v>1.9799999999999998E-9</c:v>
                </c:pt>
                <c:pt idx="100">
                  <c:v>1.9999999999999997E-9</c:v>
                </c:pt>
                <c:pt idx="101">
                  <c:v>2.0200000000000001E-9</c:v>
                </c:pt>
                <c:pt idx="102">
                  <c:v>2.04E-9</c:v>
                </c:pt>
                <c:pt idx="103">
                  <c:v>2.0599999999999999E-9</c:v>
                </c:pt>
                <c:pt idx="104">
                  <c:v>2.0799999999999998E-9</c:v>
                </c:pt>
                <c:pt idx="105">
                  <c:v>2.0999999999999998E-9</c:v>
                </c:pt>
                <c:pt idx="106">
                  <c:v>2.1199999999999997E-9</c:v>
                </c:pt>
                <c:pt idx="107">
                  <c:v>2.1400000000000001E-9</c:v>
                </c:pt>
                <c:pt idx="108">
                  <c:v>2.16E-9</c:v>
                </c:pt>
                <c:pt idx="109">
                  <c:v>2.1799999999999999E-9</c:v>
                </c:pt>
                <c:pt idx="110">
                  <c:v>2.1999999999999998E-9</c:v>
                </c:pt>
                <c:pt idx="111">
                  <c:v>2.2199999999999998E-9</c:v>
                </c:pt>
                <c:pt idx="112">
                  <c:v>2.2399999999999997E-9</c:v>
                </c:pt>
                <c:pt idx="113">
                  <c:v>2.2600000000000001E-9</c:v>
                </c:pt>
                <c:pt idx="114">
                  <c:v>2.28E-9</c:v>
                </c:pt>
                <c:pt idx="115">
                  <c:v>2.2999999999999999E-9</c:v>
                </c:pt>
                <c:pt idx="116">
                  <c:v>2.3199999999999998E-9</c:v>
                </c:pt>
                <c:pt idx="117">
                  <c:v>2.3399999999999998E-9</c:v>
                </c:pt>
                <c:pt idx="118">
                  <c:v>2.3599999999999997E-9</c:v>
                </c:pt>
                <c:pt idx="119">
                  <c:v>2.3800000000000001E-9</c:v>
                </c:pt>
                <c:pt idx="120">
                  <c:v>2.4E-9</c:v>
                </c:pt>
                <c:pt idx="121">
                  <c:v>2.4199999999999999E-9</c:v>
                </c:pt>
                <c:pt idx="122">
                  <c:v>2.4399999999999998E-9</c:v>
                </c:pt>
                <c:pt idx="123">
                  <c:v>2.4599999999999998E-9</c:v>
                </c:pt>
                <c:pt idx="124">
                  <c:v>2.4799999999999997E-9</c:v>
                </c:pt>
                <c:pt idx="125">
                  <c:v>2.5000000000000001E-9</c:v>
                </c:pt>
                <c:pt idx="126">
                  <c:v>2.52E-9</c:v>
                </c:pt>
                <c:pt idx="127">
                  <c:v>2.5399999999999999E-9</c:v>
                </c:pt>
                <c:pt idx="128">
                  <c:v>2.5599999999999998E-9</c:v>
                </c:pt>
                <c:pt idx="129">
                  <c:v>2.5799999999999998E-9</c:v>
                </c:pt>
                <c:pt idx="130">
                  <c:v>2.5999999999999997E-9</c:v>
                </c:pt>
                <c:pt idx="131">
                  <c:v>2.6199999999999996E-9</c:v>
                </c:pt>
                <c:pt idx="132">
                  <c:v>2.64E-9</c:v>
                </c:pt>
                <c:pt idx="133">
                  <c:v>2.6599999999999999E-9</c:v>
                </c:pt>
                <c:pt idx="134">
                  <c:v>2.6799999999999998E-9</c:v>
                </c:pt>
                <c:pt idx="135">
                  <c:v>2.6999999999999998E-9</c:v>
                </c:pt>
                <c:pt idx="136">
                  <c:v>2.7199999999999997E-9</c:v>
                </c:pt>
                <c:pt idx="137">
                  <c:v>2.7399999999999996E-9</c:v>
                </c:pt>
                <c:pt idx="138">
                  <c:v>2.76E-9</c:v>
                </c:pt>
                <c:pt idx="139">
                  <c:v>2.7799999999999999E-9</c:v>
                </c:pt>
                <c:pt idx="140">
                  <c:v>2.7999999999999998E-9</c:v>
                </c:pt>
                <c:pt idx="141">
                  <c:v>2.8199999999999998E-9</c:v>
                </c:pt>
                <c:pt idx="142">
                  <c:v>2.8399999999999997E-9</c:v>
                </c:pt>
                <c:pt idx="143">
                  <c:v>2.8599999999999996E-9</c:v>
                </c:pt>
                <c:pt idx="144">
                  <c:v>2.88E-9</c:v>
                </c:pt>
                <c:pt idx="145">
                  <c:v>2.8999999999999999E-9</c:v>
                </c:pt>
                <c:pt idx="146">
                  <c:v>2.9199999999999998E-9</c:v>
                </c:pt>
                <c:pt idx="147">
                  <c:v>2.9399999999999998E-9</c:v>
                </c:pt>
                <c:pt idx="148">
                  <c:v>2.9599999999999997E-9</c:v>
                </c:pt>
                <c:pt idx="149">
                  <c:v>2.9799999999999996E-9</c:v>
                </c:pt>
              </c:numCache>
            </c:numRef>
          </c:xVal>
          <c:yVal>
            <c:numRef>
              <c:f>Sheet1!$L$1:$L$150</c:f>
              <c:numCache>
                <c:formatCode>General</c:formatCode>
                <c:ptCount val="150"/>
                <c:pt idx="0">
                  <c:v>7.5965257507538096E-4</c:v>
                </c:pt>
                <c:pt idx="1">
                  <c:v>5.3149308671464595E-4</c:v>
                </c:pt>
                <c:pt idx="2">
                  <c:v>2.6900355313875602E-4</c:v>
                </c:pt>
                <c:pt idx="3">
                  <c:v>-4.2659024243418802E-5</c:v>
                </c:pt>
                <c:pt idx="4">
                  <c:v>-4.1833764402300898E-4</c:v>
                </c:pt>
                <c:pt idx="5">
                  <c:v>-8.7287530479114497E-4</c:v>
                </c:pt>
                <c:pt idx="6">
                  <c:v>-1.4217059812232601E-3</c:v>
                </c:pt>
                <c:pt idx="7">
                  <c:v>-2.0777004918840999E-3</c:v>
                </c:pt>
                <c:pt idx="8">
                  <c:v>-2.8602769188390098E-3</c:v>
                </c:pt>
                <c:pt idx="9">
                  <c:v>-3.7883917749673098E-3</c:v>
                </c:pt>
                <c:pt idx="10">
                  <c:v>-4.8751843816264998E-3</c:v>
                </c:pt>
                <c:pt idx="11">
                  <c:v>-6.1299976410308698E-3</c:v>
                </c:pt>
                <c:pt idx="12">
                  <c:v>-7.5574731107952301E-3</c:v>
                </c:pt>
                <c:pt idx="13">
                  <c:v>-9.1573159378880303E-3</c:v>
                </c:pt>
                <c:pt idx="14">
                  <c:v>-1.09301367737529E-2</c:v>
                </c:pt>
                <c:pt idx="15">
                  <c:v>-1.2876536994147701E-2</c:v>
                </c:pt>
                <c:pt idx="16">
                  <c:v>-1.50000233296356E-2</c:v>
                </c:pt>
                <c:pt idx="17">
                  <c:v>-1.7319263724783401E-2</c:v>
                </c:pt>
                <c:pt idx="18">
                  <c:v>-1.98532261405336E-2</c:v>
                </c:pt>
                <c:pt idx="19">
                  <c:v>-2.2617781009384701E-2</c:v>
                </c:pt>
                <c:pt idx="20">
                  <c:v>-2.5625455534719701E-2</c:v>
                </c:pt>
                <c:pt idx="21">
                  <c:v>-2.8884810695884999E-2</c:v>
                </c:pt>
                <c:pt idx="22">
                  <c:v>-3.2399802327476399E-2</c:v>
                </c:pt>
                <c:pt idx="23">
                  <c:v>-3.6169549517510897E-2</c:v>
                </c:pt>
                <c:pt idx="24">
                  <c:v>-4.0187582697894998E-2</c:v>
                </c:pt>
                <c:pt idx="25">
                  <c:v>-4.4441752284829897E-2</c:v>
                </c:pt>
                <c:pt idx="26">
                  <c:v>-4.8913938656939798E-2</c:v>
                </c:pt>
                <c:pt idx="27">
                  <c:v>-5.3580312770474599E-2</c:v>
                </c:pt>
                <c:pt idx="28">
                  <c:v>-5.8411225244334397E-2</c:v>
                </c:pt>
                <c:pt idx="29">
                  <c:v>-6.3371953081380106E-2</c:v>
                </c:pt>
                <c:pt idx="30">
                  <c:v>-6.8423212586623705E-2</c:v>
                </c:pt>
                <c:pt idx="31">
                  <c:v>-7.35219712696175E-2</c:v>
                </c:pt>
                <c:pt idx="32">
                  <c:v>-7.8622547274438501E-2</c:v>
                </c:pt>
                <c:pt idx="33">
                  <c:v>-8.3677872226402703E-2</c:v>
                </c:pt>
                <c:pt idx="34">
                  <c:v>-8.8640498643335494E-2</c:v>
                </c:pt>
                <c:pt idx="35">
                  <c:v>-9.3463984179905701E-2</c:v>
                </c:pt>
                <c:pt idx="36">
                  <c:v>-9.8104206876132097E-2</c:v>
                </c:pt>
                <c:pt idx="37">
                  <c:v>-0.102520466895823</c:v>
                </c:pt>
                <c:pt idx="38">
                  <c:v>-0.106676417075321</c:v>
                </c:pt>
                <c:pt idx="39">
                  <c:v>-0.110540874297412</c:v>
                </c:pt>
                <c:pt idx="40">
                  <c:v>-0.114088526714466</c:v>
                </c:pt>
                <c:pt idx="41">
                  <c:v>-0.117299933729804</c:v>
                </c:pt>
                <c:pt idx="42">
                  <c:v>-0.120161683598973</c:v>
                </c:pt>
                <c:pt idx="43">
                  <c:v>-0.12266616332513799</c:v>
                </c:pt>
                <c:pt idx="44">
                  <c:v>-0.12481100203935599</c:v>
                </c:pt>
                <c:pt idx="45">
                  <c:v>-0.12659842648491201</c:v>
                </c:pt>
                <c:pt idx="46">
                  <c:v>-0.12803452083515099</c:v>
                </c:pt>
                <c:pt idx="47">
                  <c:v>-0.129128282517041</c:v>
                </c:pt>
                <c:pt idx="48">
                  <c:v>-0.12989075594633001</c:v>
                </c:pt>
                <c:pt idx="49">
                  <c:v>-0.13033436552260499</c:v>
                </c:pt>
                <c:pt idx="50">
                  <c:v>-0.130471823808326</c:v>
                </c:pt>
                <c:pt idx="51">
                  <c:v>-0.130315503032057</c:v>
                </c:pt>
                <c:pt idx="52">
                  <c:v>-0.12987728494169701</c:v>
                </c:pt>
                <c:pt idx="53">
                  <c:v>-0.12916740578397401</c:v>
                </c:pt>
                <c:pt idx="54">
                  <c:v>-0.128194607791907</c:v>
                </c:pt>
                <c:pt idx="55">
                  <c:v>-0.12696582569911599</c:v>
                </c:pt>
                <c:pt idx="56">
                  <c:v>-0.125486217862189</c:v>
                </c:pt>
                <c:pt idx="57">
                  <c:v>-0.12375952314265801</c:v>
                </c:pt>
                <c:pt idx="58">
                  <c:v>-0.121787982668689</c:v>
                </c:pt>
                <c:pt idx="59">
                  <c:v>-0.119573226380928</c:v>
                </c:pt>
                <c:pt idx="60">
                  <c:v>-0.117116491531216</c:v>
                </c:pt>
                <c:pt idx="61">
                  <c:v>-0.114419373348917</c:v>
                </c:pt>
                <c:pt idx="62">
                  <c:v>-0.111484543469338</c:v>
                </c:pt>
                <c:pt idx="63">
                  <c:v>-0.108316288718458</c:v>
                </c:pt>
                <c:pt idx="64">
                  <c:v>-0.104921474757005</c:v>
                </c:pt>
                <c:pt idx="65">
                  <c:v>-0.10130979077281201</c:v>
                </c:pt>
                <c:pt idx="66">
                  <c:v>-9.7494485208392503E-2</c:v>
                </c:pt>
                <c:pt idx="67">
                  <c:v>-9.3492611922562197E-2</c:v>
                </c:pt>
                <c:pt idx="68">
                  <c:v>-8.9325241135762498E-2</c:v>
                </c:pt>
                <c:pt idx="69">
                  <c:v>-8.5017567888949305E-2</c:v>
                </c:pt>
                <c:pt idx="70">
                  <c:v>-8.0598815253335704E-2</c:v>
                </c:pt>
                <c:pt idx="71">
                  <c:v>-7.6101939937567795E-2</c:v>
                </c:pt>
                <c:pt idx="72">
                  <c:v>-7.1562988572269795E-2</c:v>
                </c:pt>
                <c:pt idx="73">
                  <c:v>-6.7020468222650606E-2</c:v>
                </c:pt>
                <c:pt idx="74">
                  <c:v>-6.2514227676794598E-2</c:v>
                </c:pt>
                <c:pt idx="75">
                  <c:v>-5.8084399304301801E-2</c:v>
                </c:pt>
                <c:pt idx="76">
                  <c:v>-5.3770067669333503E-2</c:v>
                </c:pt>
                <c:pt idx="77">
                  <c:v>-4.9607733680691803E-2</c:v>
                </c:pt>
                <c:pt idx="78">
                  <c:v>-4.5629851286886097E-2</c:v>
                </c:pt>
                <c:pt idx="79">
                  <c:v>-4.1863736550370699E-2</c:v>
                </c:pt>
                <c:pt idx="80">
                  <c:v>-3.8329937100563899E-2</c:v>
                </c:pt>
                <c:pt idx="81">
                  <c:v>-3.5042335365798899E-2</c:v>
                </c:pt>
                <c:pt idx="82">
                  <c:v>-3.2007627624099803E-2</c:v>
                </c:pt>
                <c:pt idx="83">
                  <c:v>-2.9225615306160399E-2</c:v>
                </c:pt>
                <c:pt idx="84">
                  <c:v>-2.6690259042658999E-2</c:v>
                </c:pt>
                <c:pt idx="85">
                  <c:v>-2.4390754107312201E-2</c:v>
                </c:pt>
                <c:pt idx="86">
                  <c:v>-2.2312928079627901E-2</c:v>
                </c:pt>
                <c:pt idx="87">
                  <c:v>-2.0440603100046001E-2</c:v>
                </c:pt>
                <c:pt idx="88">
                  <c:v>-1.8756967099423399E-2</c:v>
                </c:pt>
                <c:pt idx="89">
                  <c:v>-1.7244842202650899E-2</c:v>
                </c:pt>
                <c:pt idx="90">
                  <c:v>-1.5887744007159699E-2</c:v>
                </c:pt>
                <c:pt idx="91">
                  <c:v>-1.4670652846746001E-2</c:v>
                </c:pt>
                <c:pt idx="92">
                  <c:v>-1.35793386708943E-2</c:v>
                </c:pt>
                <c:pt idx="93">
                  <c:v>-1.2600430434722599E-2</c:v>
                </c:pt>
                <c:pt idx="94">
                  <c:v>-1.1722458314509901E-2</c:v>
                </c:pt>
                <c:pt idx="95">
                  <c:v>-1.0934757788646301E-2</c:v>
                </c:pt>
                <c:pt idx="96">
                  <c:v>-1.02277748979102E-2</c:v>
                </c:pt>
                <c:pt idx="97">
                  <c:v>-9.5925177940570597E-3</c:v>
                </c:pt>
                <c:pt idx="98">
                  <c:v>-9.0214747926775293E-3</c:v>
                </c:pt>
                <c:pt idx="99">
                  <c:v>-8.5077937211362892E-3</c:v>
                </c:pt>
                <c:pt idx="100">
                  <c:v>-8.0452069871586405E-3</c:v>
                </c:pt>
                <c:pt idx="101">
                  <c:v>-7.6279264177637604E-3</c:v>
                </c:pt>
                <c:pt idx="102">
                  <c:v>-7.2511216943368902E-3</c:v>
                </c:pt>
                <c:pt idx="103">
                  <c:v>-6.9103321072063496E-3</c:v>
                </c:pt>
                <c:pt idx="104">
                  <c:v>-6.6015954737598699E-3</c:v>
                </c:pt>
                <c:pt idx="105">
                  <c:v>-6.3213873986099397E-3</c:v>
                </c:pt>
                <c:pt idx="106">
                  <c:v>-6.0665892035056497E-3</c:v>
                </c:pt>
                <c:pt idx="107">
                  <c:v>-5.8343672349978797E-3</c:v>
                </c:pt>
                <c:pt idx="108">
                  <c:v>-5.6222354775743496E-3</c:v>
                </c:pt>
                <c:pt idx="109">
                  <c:v>-5.4280390043693503E-3</c:v>
                </c:pt>
                <c:pt idx="110">
                  <c:v>-5.2500713369212299E-3</c:v>
                </c:pt>
                <c:pt idx="111">
                  <c:v>-5.0863642871248104E-3</c:v>
                </c:pt>
                <c:pt idx="112">
                  <c:v>-4.9359074855811402E-3</c:v>
                </c:pt>
                <c:pt idx="113">
                  <c:v>-4.7958184522962598E-3</c:v>
                </c:pt>
                <c:pt idx="114">
                  <c:v>-4.6664752418821096E-3</c:v>
                </c:pt>
                <c:pt idx="115">
                  <c:v>-4.5467250359631697E-3</c:v>
                </c:pt>
                <c:pt idx="116">
                  <c:v>-4.4352149412608902E-3</c:v>
                </c:pt>
                <c:pt idx="117">
                  <c:v>-4.3311125244591599E-3</c:v>
                </c:pt>
                <c:pt idx="118">
                  <c:v>-4.2336866836441903E-3</c:v>
                </c:pt>
                <c:pt idx="119">
                  <c:v>-4.1423055460095099E-3</c:v>
                </c:pt>
                <c:pt idx="120">
                  <c:v>-4.0568184497918698E-3</c:v>
                </c:pt>
                <c:pt idx="121">
                  <c:v>-3.97645305794379E-3</c:v>
                </c:pt>
                <c:pt idx="122">
                  <c:v>-3.9006061717350299E-3</c:v>
                </c:pt>
                <c:pt idx="123">
                  <c:v>-3.8288588361309601E-3</c:v>
                </c:pt>
                <c:pt idx="124">
                  <c:v>-3.7608481295827402E-3</c:v>
                </c:pt>
                <c:pt idx="125">
                  <c:v>-3.6962333092167899E-3</c:v>
                </c:pt>
                <c:pt idx="126">
                  <c:v>-3.6349535017369799E-3</c:v>
                </c:pt>
                <c:pt idx="127">
                  <c:v>-3.5768474305033901E-3</c:v>
                </c:pt>
                <c:pt idx="128">
                  <c:v>-3.5214208823527902E-3</c:v>
                </c:pt>
                <c:pt idx="129">
                  <c:v>-3.4684336592540302E-3</c:v>
                </c:pt>
                <c:pt idx="130">
                  <c:v>-3.4177109479912099E-3</c:v>
                </c:pt>
                <c:pt idx="131">
                  <c:v>-3.3690737760807398E-3</c:v>
                </c:pt>
                <c:pt idx="132">
                  <c:v>-3.3223519508434399E-3</c:v>
                </c:pt>
                <c:pt idx="133">
                  <c:v>-3.27744659715575E-3</c:v>
                </c:pt>
                <c:pt idx="134">
                  <c:v>-3.2344036752020001E-3</c:v>
                </c:pt>
                <c:pt idx="135">
                  <c:v>-3.1930111782826399E-3</c:v>
                </c:pt>
                <c:pt idx="136">
                  <c:v>-3.1531193096328201E-3</c:v>
                </c:pt>
                <c:pt idx="137">
                  <c:v>-3.1146113342861502E-3</c:v>
                </c:pt>
                <c:pt idx="138">
                  <c:v>-3.0774172863331502E-3</c:v>
                </c:pt>
                <c:pt idx="139">
                  <c:v>-3.0413892279137198E-3</c:v>
                </c:pt>
                <c:pt idx="140">
                  <c:v>-3.0064561469998401E-3</c:v>
                </c:pt>
                <c:pt idx="141">
                  <c:v>-2.9726431114521401E-3</c:v>
                </c:pt>
                <c:pt idx="142">
                  <c:v>-2.9394976571349199E-3</c:v>
                </c:pt>
                <c:pt idx="143">
                  <c:v>-2.90751412673397E-3</c:v>
                </c:pt>
                <c:pt idx="144">
                  <c:v>-2.8767615910000799E-3</c:v>
                </c:pt>
                <c:pt idx="145">
                  <c:v>-2.8470027042829102E-3</c:v>
                </c:pt>
                <c:pt idx="146">
                  <c:v>-2.8181882680893E-3</c:v>
                </c:pt>
                <c:pt idx="147">
                  <c:v>-2.7902244524812899E-3</c:v>
                </c:pt>
                <c:pt idx="148">
                  <c:v>-2.76304475104114E-3</c:v>
                </c:pt>
                <c:pt idx="149">
                  <c:v>-2.7365680500963398E-3</c:v>
                </c:pt>
              </c:numCache>
            </c:numRef>
          </c:yVal>
          <c:smooth val="1"/>
        </c:ser>
        <c:ser>
          <c:idx val="11"/>
          <c:order val="10"/>
          <c:marker>
            <c:symbol val="none"/>
          </c:marker>
          <c:xVal>
            <c:numRef>
              <c:f>Sheet1!$A$1:$A$150</c:f>
              <c:numCache>
                <c:formatCode>General</c:formatCode>
                <c:ptCount val="150"/>
                <c:pt idx="0">
                  <c:v>0</c:v>
                </c:pt>
                <c:pt idx="1">
                  <c:v>1.9999999999999999E-11</c:v>
                </c:pt>
                <c:pt idx="2">
                  <c:v>3.9999999999999998E-11</c:v>
                </c:pt>
                <c:pt idx="3">
                  <c:v>6E-11</c:v>
                </c:pt>
                <c:pt idx="4">
                  <c:v>7.9999999999999995E-11</c:v>
                </c:pt>
                <c:pt idx="5">
                  <c:v>9.9999999999999991E-11</c:v>
                </c:pt>
                <c:pt idx="6">
                  <c:v>1.2E-10</c:v>
                </c:pt>
                <c:pt idx="7">
                  <c:v>1.3999999999999998E-10</c:v>
                </c:pt>
                <c:pt idx="8">
                  <c:v>1.5999999999999999E-10</c:v>
                </c:pt>
                <c:pt idx="9">
                  <c:v>1.8E-10</c:v>
                </c:pt>
                <c:pt idx="10">
                  <c:v>1.9999999999999998E-10</c:v>
                </c:pt>
                <c:pt idx="11">
                  <c:v>2.1999999999999999E-10</c:v>
                </c:pt>
                <c:pt idx="12">
                  <c:v>2.4E-10</c:v>
                </c:pt>
                <c:pt idx="13">
                  <c:v>2.5999999999999998E-10</c:v>
                </c:pt>
                <c:pt idx="14">
                  <c:v>2.7999999999999996E-10</c:v>
                </c:pt>
                <c:pt idx="15">
                  <c:v>3E-10</c:v>
                </c:pt>
                <c:pt idx="16">
                  <c:v>3.1999999999999998E-10</c:v>
                </c:pt>
                <c:pt idx="17">
                  <c:v>3.3999999999999996E-10</c:v>
                </c:pt>
                <c:pt idx="18">
                  <c:v>3.6E-10</c:v>
                </c:pt>
                <c:pt idx="19">
                  <c:v>3.7999999999999998E-10</c:v>
                </c:pt>
                <c:pt idx="20">
                  <c:v>3.9999999999999996E-10</c:v>
                </c:pt>
                <c:pt idx="21">
                  <c:v>4.2E-10</c:v>
                </c:pt>
                <c:pt idx="22">
                  <c:v>4.3999999999999998E-10</c:v>
                </c:pt>
                <c:pt idx="23">
                  <c:v>4.5999999999999996E-10</c:v>
                </c:pt>
                <c:pt idx="24">
                  <c:v>4.8E-10</c:v>
                </c:pt>
                <c:pt idx="25">
                  <c:v>4.9999999999999993E-10</c:v>
                </c:pt>
                <c:pt idx="26">
                  <c:v>5.1999999999999996E-10</c:v>
                </c:pt>
                <c:pt idx="27">
                  <c:v>5.4E-10</c:v>
                </c:pt>
                <c:pt idx="28">
                  <c:v>5.5999999999999993E-10</c:v>
                </c:pt>
                <c:pt idx="29">
                  <c:v>5.7999999999999996E-10</c:v>
                </c:pt>
                <c:pt idx="30">
                  <c:v>6E-10</c:v>
                </c:pt>
                <c:pt idx="31">
                  <c:v>6.1999999999999993E-10</c:v>
                </c:pt>
                <c:pt idx="32">
                  <c:v>6.3999999999999996E-10</c:v>
                </c:pt>
                <c:pt idx="33">
                  <c:v>6.6E-10</c:v>
                </c:pt>
                <c:pt idx="34">
                  <c:v>6.7999999999999993E-10</c:v>
                </c:pt>
                <c:pt idx="35">
                  <c:v>6.9999999999999996E-10</c:v>
                </c:pt>
                <c:pt idx="36">
                  <c:v>7.2E-10</c:v>
                </c:pt>
                <c:pt idx="37">
                  <c:v>7.3999999999999993E-10</c:v>
                </c:pt>
                <c:pt idx="38">
                  <c:v>7.5999999999999996E-10</c:v>
                </c:pt>
                <c:pt idx="39">
                  <c:v>7.7999999999999999E-10</c:v>
                </c:pt>
                <c:pt idx="40">
                  <c:v>7.9999999999999993E-10</c:v>
                </c:pt>
                <c:pt idx="41">
                  <c:v>8.1999999999999996E-10</c:v>
                </c:pt>
                <c:pt idx="42">
                  <c:v>8.3999999999999999E-10</c:v>
                </c:pt>
                <c:pt idx="43">
                  <c:v>8.5999999999999993E-10</c:v>
                </c:pt>
                <c:pt idx="44">
                  <c:v>8.7999999999999996E-10</c:v>
                </c:pt>
                <c:pt idx="45">
                  <c:v>8.9999999999999999E-10</c:v>
                </c:pt>
                <c:pt idx="46">
                  <c:v>9.1999999999999992E-10</c:v>
                </c:pt>
                <c:pt idx="47">
                  <c:v>9.3999999999999986E-10</c:v>
                </c:pt>
                <c:pt idx="48">
                  <c:v>9.5999999999999999E-10</c:v>
                </c:pt>
                <c:pt idx="49">
                  <c:v>9.7999999999999992E-10</c:v>
                </c:pt>
                <c:pt idx="50">
                  <c:v>9.9999999999999986E-10</c:v>
                </c:pt>
                <c:pt idx="51">
                  <c:v>1.02E-9</c:v>
                </c:pt>
                <c:pt idx="52">
                  <c:v>1.0399999999999999E-9</c:v>
                </c:pt>
                <c:pt idx="53">
                  <c:v>1.0599999999999999E-9</c:v>
                </c:pt>
                <c:pt idx="54">
                  <c:v>1.08E-9</c:v>
                </c:pt>
                <c:pt idx="55">
                  <c:v>1.0999999999999999E-9</c:v>
                </c:pt>
                <c:pt idx="56">
                  <c:v>1.1199999999999999E-9</c:v>
                </c:pt>
                <c:pt idx="57">
                  <c:v>1.14E-9</c:v>
                </c:pt>
                <c:pt idx="58">
                  <c:v>1.1599999999999999E-9</c:v>
                </c:pt>
                <c:pt idx="59">
                  <c:v>1.1799999999999999E-9</c:v>
                </c:pt>
                <c:pt idx="60">
                  <c:v>1.2E-9</c:v>
                </c:pt>
                <c:pt idx="61">
                  <c:v>1.2199999999999999E-9</c:v>
                </c:pt>
                <c:pt idx="62">
                  <c:v>1.2399999999999999E-9</c:v>
                </c:pt>
                <c:pt idx="63">
                  <c:v>1.26E-9</c:v>
                </c:pt>
                <c:pt idx="64">
                  <c:v>1.2799999999999999E-9</c:v>
                </c:pt>
                <c:pt idx="65">
                  <c:v>1.2999999999999999E-9</c:v>
                </c:pt>
                <c:pt idx="66">
                  <c:v>1.32E-9</c:v>
                </c:pt>
                <c:pt idx="67">
                  <c:v>1.3399999999999999E-9</c:v>
                </c:pt>
                <c:pt idx="68">
                  <c:v>1.3599999999999999E-9</c:v>
                </c:pt>
                <c:pt idx="69">
                  <c:v>1.38E-9</c:v>
                </c:pt>
                <c:pt idx="70">
                  <c:v>1.3999999999999999E-9</c:v>
                </c:pt>
                <c:pt idx="71">
                  <c:v>1.4199999999999999E-9</c:v>
                </c:pt>
                <c:pt idx="72">
                  <c:v>1.44E-9</c:v>
                </c:pt>
                <c:pt idx="73">
                  <c:v>1.4599999999999999E-9</c:v>
                </c:pt>
                <c:pt idx="74">
                  <c:v>1.4799999999999999E-9</c:v>
                </c:pt>
                <c:pt idx="75">
                  <c:v>1.5E-9</c:v>
                </c:pt>
                <c:pt idx="76">
                  <c:v>1.5199999999999999E-9</c:v>
                </c:pt>
                <c:pt idx="77">
                  <c:v>1.5399999999999999E-9</c:v>
                </c:pt>
                <c:pt idx="78">
                  <c:v>1.56E-9</c:v>
                </c:pt>
                <c:pt idx="79">
                  <c:v>1.5799999999999999E-9</c:v>
                </c:pt>
                <c:pt idx="80">
                  <c:v>1.5999999999999999E-9</c:v>
                </c:pt>
                <c:pt idx="81">
                  <c:v>1.62E-9</c:v>
                </c:pt>
                <c:pt idx="82">
                  <c:v>1.6399999999999999E-9</c:v>
                </c:pt>
                <c:pt idx="83">
                  <c:v>1.6599999999999999E-9</c:v>
                </c:pt>
                <c:pt idx="84">
                  <c:v>1.68E-9</c:v>
                </c:pt>
                <c:pt idx="85">
                  <c:v>1.6999999999999999E-9</c:v>
                </c:pt>
                <c:pt idx="86">
                  <c:v>1.7199999999999999E-9</c:v>
                </c:pt>
                <c:pt idx="87">
                  <c:v>1.74E-9</c:v>
                </c:pt>
                <c:pt idx="88">
                  <c:v>1.7599999999999999E-9</c:v>
                </c:pt>
                <c:pt idx="89">
                  <c:v>1.7799999999999999E-9</c:v>
                </c:pt>
                <c:pt idx="90">
                  <c:v>1.8E-9</c:v>
                </c:pt>
                <c:pt idx="91">
                  <c:v>1.8199999999999999E-9</c:v>
                </c:pt>
                <c:pt idx="92">
                  <c:v>1.8399999999999998E-9</c:v>
                </c:pt>
                <c:pt idx="93">
                  <c:v>1.86E-9</c:v>
                </c:pt>
                <c:pt idx="94">
                  <c:v>1.8799999999999997E-9</c:v>
                </c:pt>
                <c:pt idx="95">
                  <c:v>1.9000000000000001E-9</c:v>
                </c:pt>
                <c:pt idx="96">
                  <c:v>1.92E-9</c:v>
                </c:pt>
                <c:pt idx="97">
                  <c:v>1.9399999999999999E-9</c:v>
                </c:pt>
                <c:pt idx="98">
                  <c:v>1.9599999999999998E-9</c:v>
                </c:pt>
                <c:pt idx="99">
                  <c:v>1.9799999999999998E-9</c:v>
                </c:pt>
                <c:pt idx="100">
                  <c:v>1.9999999999999997E-9</c:v>
                </c:pt>
                <c:pt idx="101">
                  <c:v>2.0200000000000001E-9</c:v>
                </c:pt>
                <c:pt idx="102">
                  <c:v>2.04E-9</c:v>
                </c:pt>
                <c:pt idx="103">
                  <c:v>2.0599999999999999E-9</c:v>
                </c:pt>
                <c:pt idx="104">
                  <c:v>2.0799999999999998E-9</c:v>
                </c:pt>
                <c:pt idx="105">
                  <c:v>2.0999999999999998E-9</c:v>
                </c:pt>
                <c:pt idx="106">
                  <c:v>2.1199999999999997E-9</c:v>
                </c:pt>
                <c:pt idx="107">
                  <c:v>2.1400000000000001E-9</c:v>
                </c:pt>
                <c:pt idx="108">
                  <c:v>2.16E-9</c:v>
                </c:pt>
                <c:pt idx="109">
                  <c:v>2.1799999999999999E-9</c:v>
                </c:pt>
                <c:pt idx="110">
                  <c:v>2.1999999999999998E-9</c:v>
                </c:pt>
                <c:pt idx="111">
                  <c:v>2.2199999999999998E-9</c:v>
                </c:pt>
                <c:pt idx="112">
                  <c:v>2.2399999999999997E-9</c:v>
                </c:pt>
                <c:pt idx="113">
                  <c:v>2.2600000000000001E-9</c:v>
                </c:pt>
                <c:pt idx="114">
                  <c:v>2.28E-9</c:v>
                </c:pt>
                <c:pt idx="115">
                  <c:v>2.2999999999999999E-9</c:v>
                </c:pt>
                <c:pt idx="116">
                  <c:v>2.3199999999999998E-9</c:v>
                </c:pt>
                <c:pt idx="117">
                  <c:v>2.3399999999999998E-9</c:v>
                </c:pt>
                <c:pt idx="118">
                  <c:v>2.3599999999999997E-9</c:v>
                </c:pt>
                <c:pt idx="119">
                  <c:v>2.3800000000000001E-9</c:v>
                </c:pt>
                <c:pt idx="120">
                  <c:v>2.4E-9</c:v>
                </c:pt>
                <c:pt idx="121">
                  <c:v>2.4199999999999999E-9</c:v>
                </c:pt>
                <c:pt idx="122">
                  <c:v>2.4399999999999998E-9</c:v>
                </c:pt>
                <c:pt idx="123">
                  <c:v>2.4599999999999998E-9</c:v>
                </c:pt>
                <c:pt idx="124">
                  <c:v>2.4799999999999997E-9</c:v>
                </c:pt>
                <c:pt idx="125">
                  <c:v>2.5000000000000001E-9</c:v>
                </c:pt>
                <c:pt idx="126">
                  <c:v>2.52E-9</c:v>
                </c:pt>
                <c:pt idx="127">
                  <c:v>2.5399999999999999E-9</c:v>
                </c:pt>
                <c:pt idx="128">
                  <c:v>2.5599999999999998E-9</c:v>
                </c:pt>
                <c:pt idx="129">
                  <c:v>2.5799999999999998E-9</c:v>
                </c:pt>
                <c:pt idx="130">
                  <c:v>2.5999999999999997E-9</c:v>
                </c:pt>
                <c:pt idx="131">
                  <c:v>2.6199999999999996E-9</c:v>
                </c:pt>
                <c:pt idx="132">
                  <c:v>2.64E-9</c:v>
                </c:pt>
                <c:pt idx="133">
                  <c:v>2.6599999999999999E-9</c:v>
                </c:pt>
                <c:pt idx="134">
                  <c:v>2.6799999999999998E-9</c:v>
                </c:pt>
                <c:pt idx="135">
                  <c:v>2.6999999999999998E-9</c:v>
                </c:pt>
                <c:pt idx="136">
                  <c:v>2.7199999999999997E-9</c:v>
                </c:pt>
                <c:pt idx="137">
                  <c:v>2.7399999999999996E-9</c:v>
                </c:pt>
                <c:pt idx="138">
                  <c:v>2.76E-9</c:v>
                </c:pt>
                <c:pt idx="139">
                  <c:v>2.7799999999999999E-9</c:v>
                </c:pt>
                <c:pt idx="140">
                  <c:v>2.7999999999999998E-9</c:v>
                </c:pt>
                <c:pt idx="141">
                  <c:v>2.8199999999999998E-9</c:v>
                </c:pt>
                <c:pt idx="142">
                  <c:v>2.8399999999999997E-9</c:v>
                </c:pt>
                <c:pt idx="143">
                  <c:v>2.8599999999999996E-9</c:v>
                </c:pt>
                <c:pt idx="144">
                  <c:v>2.88E-9</c:v>
                </c:pt>
                <c:pt idx="145">
                  <c:v>2.8999999999999999E-9</c:v>
                </c:pt>
                <c:pt idx="146">
                  <c:v>2.9199999999999998E-9</c:v>
                </c:pt>
                <c:pt idx="147">
                  <c:v>2.9399999999999998E-9</c:v>
                </c:pt>
                <c:pt idx="148">
                  <c:v>2.9599999999999997E-9</c:v>
                </c:pt>
                <c:pt idx="149">
                  <c:v>2.9799999999999996E-9</c:v>
                </c:pt>
              </c:numCache>
            </c:numRef>
          </c:xVal>
          <c:yVal>
            <c:numRef>
              <c:f>Sheet1!$M$1:$M$150</c:f>
              <c:numCache>
                <c:formatCode>General</c:formatCode>
                <c:ptCount val="150"/>
                <c:pt idx="0">
                  <c:v>1.10860978576478E-3</c:v>
                </c:pt>
                <c:pt idx="1">
                  <c:v>8.0188395370255701E-4</c:v>
                </c:pt>
                <c:pt idx="2">
                  <c:v>4.4596799177183102E-4</c:v>
                </c:pt>
                <c:pt idx="3">
                  <c:v>2.2032698398814998E-5</c:v>
                </c:pt>
                <c:pt idx="4">
                  <c:v>-4.8875112799027804E-4</c:v>
                </c:pt>
                <c:pt idx="5">
                  <c:v>-1.1052126889692299E-3</c:v>
                </c:pt>
                <c:pt idx="6">
                  <c:v>-1.8468699944533299E-3</c:v>
                </c:pt>
                <c:pt idx="7">
                  <c:v>-2.7301504452680999E-3</c:v>
                </c:pt>
                <c:pt idx="8">
                  <c:v>-3.77939681235796E-3</c:v>
                </c:pt>
                <c:pt idx="9">
                  <c:v>-5.0159385687655999E-3</c:v>
                </c:pt>
                <c:pt idx="10">
                  <c:v>-6.4635082508364304E-3</c:v>
                </c:pt>
                <c:pt idx="11">
                  <c:v>-8.1278985141205306E-3</c:v>
                </c:pt>
                <c:pt idx="12">
                  <c:v>-1.00163516559361E-2</c:v>
                </c:pt>
                <c:pt idx="13">
                  <c:v>-1.21301716698654E-2</c:v>
                </c:pt>
                <c:pt idx="14">
                  <c:v>-1.44752139617597E-2</c:v>
                </c:pt>
                <c:pt idx="15">
                  <c:v>-1.7059639719184599E-2</c:v>
                </c:pt>
                <c:pt idx="16">
                  <c:v>-1.9897494742491698E-2</c:v>
                </c:pt>
                <c:pt idx="17">
                  <c:v>-2.3030675650445798E-2</c:v>
                </c:pt>
                <c:pt idx="18">
                  <c:v>-2.6503379694469701E-2</c:v>
                </c:pt>
                <c:pt idx="19">
                  <c:v>-3.0357215001198101E-2</c:v>
                </c:pt>
                <c:pt idx="20">
                  <c:v>-3.4630537437858301E-2</c:v>
                </c:pt>
                <c:pt idx="21">
                  <c:v>-3.9356823500275397E-2</c:v>
                </c:pt>
                <c:pt idx="22">
                  <c:v>-4.4562849059678403E-2</c:v>
                </c:pt>
                <c:pt idx="23">
                  <c:v>-5.0267231847486403E-2</c:v>
                </c:pt>
                <c:pt idx="24">
                  <c:v>-5.64781949298628E-2</c:v>
                </c:pt>
                <c:pt idx="25">
                  <c:v>-6.3192378589595199E-2</c:v>
                </c:pt>
                <c:pt idx="26">
                  <c:v>-7.03932910661456E-2</c:v>
                </c:pt>
                <c:pt idx="27">
                  <c:v>-7.8050781417563303E-2</c:v>
                </c:pt>
                <c:pt idx="28">
                  <c:v>-8.61202540206253E-2</c:v>
                </c:pt>
                <c:pt idx="29">
                  <c:v>-9.4543283284704793E-2</c:v>
                </c:pt>
                <c:pt idx="30">
                  <c:v>-0.10324875814119699</c:v>
                </c:pt>
                <c:pt idx="31">
                  <c:v>-0.112154231948174</c:v>
                </c:pt>
                <c:pt idx="32">
                  <c:v>-0.12116849356103</c:v>
                </c:pt>
                <c:pt idx="33">
                  <c:v>-0.13019456866198001</c:v>
                </c:pt>
                <c:pt idx="34">
                  <c:v>-0.13913296499067801</c:v>
                </c:pt>
                <c:pt idx="35">
                  <c:v>-0.14788500389229101</c:v>
                </c:pt>
                <c:pt idx="36">
                  <c:v>-0.156356391138364</c:v>
                </c:pt>
                <c:pt idx="37">
                  <c:v>-0.16446008389529501</c:v>
                </c:pt>
                <c:pt idx="38">
                  <c:v>-0.17211892385071301</c:v>
                </c:pt>
                <c:pt idx="39">
                  <c:v>-0.179267363225839</c:v>
                </c:pt>
                <c:pt idx="40">
                  <c:v>-0.185853087693787</c:v>
                </c:pt>
                <c:pt idx="41">
                  <c:v>-0.19183693607058999</c:v>
                </c:pt>
                <c:pt idx="42">
                  <c:v>-0.19719315114153199</c:v>
                </c:pt>
                <c:pt idx="43">
                  <c:v>-0.20190832666448999</c:v>
                </c:pt>
                <c:pt idx="44">
                  <c:v>-0.205980237727549</c:v>
                </c:pt>
                <c:pt idx="45">
                  <c:v>-0.20941618025513201</c:v>
                </c:pt>
                <c:pt idx="46">
                  <c:v>-0.21223125914670399</c:v>
                </c:pt>
                <c:pt idx="47">
                  <c:v>-0.21444627270111599</c:v>
                </c:pt>
                <c:pt idx="48">
                  <c:v>-0.21608590215095899</c:v>
                </c:pt>
                <c:pt idx="49">
                  <c:v>-0.21717725196021201</c:v>
                </c:pt>
                <c:pt idx="50">
                  <c:v>-0.21774777791150099</c:v>
                </c:pt>
                <c:pt idx="51">
                  <c:v>-0.217824203213556</c:v>
                </c:pt>
                <c:pt idx="52">
                  <c:v>-0.21743207222820601</c:v>
                </c:pt>
                <c:pt idx="53">
                  <c:v>-0.216593870237375</c:v>
                </c:pt>
                <c:pt idx="54">
                  <c:v>-0.215329034547699</c:v>
                </c:pt>
                <c:pt idx="55">
                  <c:v>-0.21365324820134199</c:v>
                </c:pt>
                <c:pt idx="56">
                  <c:v>-0.21157825917824799</c:v>
                </c:pt>
                <c:pt idx="57">
                  <c:v>-0.20911190046974401</c:v>
                </c:pt>
                <c:pt idx="58">
                  <c:v>-0.206257836829604</c:v>
                </c:pt>
                <c:pt idx="59">
                  <c:v>-0.20301620411702501</c:v>
                </c:pt>
                <c:pt idx="60">
                  <c:v>-0.19938371653499701</c:v>
                </c:pt>
                <c:pt idx="61">
                  <c:v>-0.195354404046062</c:v>
                </c:pt>
                <c:pt idx="62">
                  <c:v>-0.19092041271743901</c:v>
                </c:pt>
                <c:pt idx="63">
                  <c:v>-0.18607307835709699</c:v>
                </c:pt>
                <c:pt idx="64">
                  <c:v>-0.18080468136292699</c:v>
                </c:pt>
                <c:pt idx="65">
                  <c:v>-0.17511007622973301</c:v>
                </c:pt>
                <c:pt idx="66">
                  <c:v>-0.16898923097700599</c:v>
                </c:pt>
                <c:pt idx="67">
                  <c:v>-0.16244966556710899</c:v>
                </c:pt>
                <c:pt idx="68">
                  <c:v>-0.15550918033856401</c:v>
                </c:pt>
                <c:pt idx="69">
                  <c:v>-0.14819825399605099</c:v>
                </c:pt>
                <c:pt idx="70">
                  <c:v>-0.14056195649612599</c:v>
                </c:pt>
                <c:pt idx="71">
                  <c:v>-0.132660639369165</c:v>
                </c:pt>
                <c:pt idx="72">
                  <c:v>-0.12456929758532</c:v>
                </c:pt>
                <c:pt idx="73">
                  <c:v>-0.116375339582522</c:v>
                </c:pt>
                <c:pt idx="74">
                  <c:v>-0.10817482253096899</c:v>
                </c:pt>
                <c:pt idx="75">
                  <c:v>-0.10006770745659301</c:v>
                </c:pt>
                <c:pt idx="76">
                  <c:v>-9.2151872105180596E-2</c:v>
                </c:pt>
                <c:pt idx="77">
                  <c:v>-8.4517240800452406E-2</c:v>
                </c:pt>
                <c:pt idx="78">
                  <c:v>-7.7240239916612302E-2</c:v>
                </c:pt>
                <c:pt idx="79">
                  <c:v>-7.0380544224724007E-2</c:v>
                </c:pt>
                <c:pt idx="80">
                  <c:v>-6.3978277090508406E-2</c:v>
                </c:pt>
                <c:pt idx="81">
                  <c:v>-5.8055355126115003E-2</c:v>
                </c:pt>
                <c:pt idx="82">
                  <c:v>-5.2616882660973703E-2</c:v>
                </c:pt>
                <c:pt idx="83">
                  <c:v>-4.7654103261460697E-2</c:v>
                </c:pt>
                <c:pt idx="84">
                  <c:v>-4.3147924635822898E-2</c:v>
                </c:pt>
                <c:pt idx="85">
                  <c:v>-3.90721490212688E-2</c:v>
                </c:pt>
                <c:pt idx="86">
                  <c:v>-3.5396528992048898E-2</c:v>
                </c:pt>
                <c:pt idx="87">
                  <c:v>-3.20889449805302E-2</c:v>
                </c:pt>
                <c:pt idx="88">
                  <c:v>-2.9117429954813999E-2</c:v>
                </c:pt>
                <c:pt idx="89">
                  <c:v>-2.6450766129926299E-2</c:v>
                </c:pt>
                <c:pt idx="90">
                  <c:v>-2.4059500831427501E-2</c:v>
                </c:pt>
                <c:pt idx="91">
                  <c:v>-2.19168476401948E-2</c:v>
                </c:pt>
                <c:pt idx="92">
                  <c:v>-1.9997750719045099E-2</c:v>
                </c:pt>
                <c:pt idx="93">
                  <c:v>-1.8279218977384101E-2</c:v>
                </c:pt>
                <c:pt idx="94">
                  <c:v>-1.6740986180555101E-2</c:v>
                </c:pt>
                <c:pt idx="95">
                  <c:v>-1.5364198452788899E-2</c:v>
                </c:pt>
                <c:pt idx="96">
                  <c:v>-1.4132157805824899E-2</c:v>
                </c:pt>
                <c:pt idx="97">
                  <c:v>-1.3029408300754801E-2</c:v>
                </c:pt>
                <c:pt idx="98">
                  <c:v>-1.2042435706806199E-2</c:v>
                </c:pt>
                <c:pt idx="99">
                  <c:v>-1.1159125668483099E-2</c:v>
                </c:pt>
                <c:pt idx="100">
                  <c:v>-1.0368283439112801E-2</c:v>
                </c:pt>
                <c:pt idx="101">
                  <c:v>-9.6598192298833607E-3</c:v>
                </c:pt>
                <c:pt idx="102">
                  <c:v>-9.0249560748550308E-3</c:v>
                </c:pt>
                <c:pt idx="103">
                  <c:v>-8.4557495155913997E-3</c:v>
                </c:pt>
                <c:pt idx="104">
                  <c:v>-7.9449953965468108E-3</c:v>
                </c:pt>
                <c:pt idx="105">
                  <c:v>-7.4863617309294901E-3</c:v>
                </c:pt>
                <c:pt idx="106">
                  <c:v>-7.0741306576046501E-3</c:v>
                </c:pt>
                <c:pt idx="107">
                  <c:v>-6.7031695922381502E-3</c:v>
                </c:pt>
                <c:pt idx="108">
                  <c:v>-6.3689263486322902E-3</c:v>
                </c:pt>
                <c:pt idx="109">
                  <c:v>-6.0674362749747902E-3</c:v>
                </c:pt>
                <c:pt idx="110">
                  <c:v>-5.7952888003991801E-3</c:v>
                </c:pt>
                <c:pt idx="111">
                  <c:v>-5.5490406121940297E-3</c:v>
                </c:pt>
                <c:pt idx="112">
                  <c:v>-5.3264083517167802E-3</c:v>
                </c:pt>
                <c:pt idx="113">
                  <c:v>-5.1232764056849201E-3</c:v>
                </c:pt>
                <c:pt idx="114">
                  <c:v>-4.93898168567146E-3</c:v>
                </c:pt>
                <c:pt idx="115">
                  <c:v>-4.7715060747284396E-3</c:v>
                </c:pt>
                <c:pt idx="116">
                  <c:v>-4.6186659457767999E-3</c:v>
                </c:pt>
                <c:pt idx="117">
                  <c:v>-4.4788474623695899E-3</c:v>
                </c:pt>
                <c:pt idx="118">
                  <c:v>-4.3506612113040901E-3</c:v>
                </c:pt>
                <c:pt idx="119">
                  <c:v>-4.2329217614905804E-3</c:v>
                </c:pt>
                <c:pt idx="120">
                  <c:v>-4.1249531052913596E-3</c:v>
                </c:pt>
                <c:pt idx="121">
                  <c:v>-4.0255243392122303E-3</c:v>
                </c:pt>
                <c:pt idx="122">
                  <c:v>-3.9336354887877702E-3</c:v>
                </c:pt>
                <c:pt idx="123">
                  <c:v>-3.8485199973097798E-3</c:v>
                </c:pt>
                <c:pt idx="124">
                  <c:v>-3.76949300136012E-3</c:v>
                </c:pt>
                <c:pt idx="125">
                  <c:v>-3.6959404999115401E-3</c:v>
                </c:pt>
                <c:pt idx="126">
                  <c:v>-3.6275682415325E-3</c:v>
                </c:pt>
                <c:pt idx="127">
                  <c:v>-3.5639678826441899E-3</c:v>
                </c:pt>
                <c:pt idx="128">
                  <c:v>-3.504478632654E-3</c:v>
                </c:pt>
                <c:pt idx="129">
                  <c:v>-3.44867080550226E-3</c:v>
                </c:pt>
                <c:pt idx="130">
                  <c:v>-3.3962331378235401E-3</c:v>
                </c:pt>
                <c:pt idx="131">
                  <c:v>-3.3468210847289398E-3</c:v>
                </c:pt>
                <c:pt idx="132">
                  <c:v>-3.3001560271530899E-3</c:v>
                </c:pt>
                <c:pt idx="133">
                  <c:v>-3.2560535340237099E-3</c:v>
                </c:pt>
                <c:pt idx="134">
                  <c:v>-3.2143979020333E-3</c:v>
                </c:pt>
                <c:pt idx="135">
                  <c:v>-3.1749606948115999E-3</c:v>
                </c:pt>
                <c:pt idx="136">
                  <c:v>-3.1375281430367102E-3</c:v>
                </c:pt>
                <c:pt idx="137">
                  <c:v>-3.1018889983029101E-3</c:v>
                </c:pt>
                <c:pt idx="138">
                  <c:v>-3.0679115274516301E-3</c:v>
                </c:pt>
                <c:pt idx="139">
                  <c:v>-3.0353974030001901E-3</c:v>
                </c:pt>
                <c:pt idx="140">
                  <c:v>-3.0042225230879102E-3</c:v>
                </c:pt>
                <c:pt idx="141">
                  <c:v>-2.97438885599767E-3</c:v>
                </c:pt>
                <c:pt idx="142">
                  <c:v>-2.9454255241614501E-3</c:v>
                </c:pt>
                <c:pt idx="143">
                  <c:v>-2.9178051681552999E-3</c:v>
                </c:pt>
                <c:pt idx="144">
                  <c:v>-2.89154745552622E-3</c:v>
                </c:pt>
                <c:pt idx="145">
                  <c:v>-2.86638246293877E-3</c:v>
                </c:pt>
                <c:pt idx="146">
                  <c:v>-2.8422422125032698E-3</c:v>
                </c:pt>
                <c:pt idx="147">
                  <c:v>-2.8190140345184201E-3</c:v>
                </c:pt>
                <c:pt idx="148">
                  <c:v>-2.79662680940794E-3</c:v>
                </c:pt>
                <c:pt idx="149">
                  <c:v>-2.7749801127639E-3</c:v>
                </c:pt>
              </c:numCache>
            </c:numRef>
          </c:yVal>
          <c:smooth val="1"/>
        </c:ser>
        <c:ser>
          <c:idx val="12"/>
          <c:order val="11"/>
          <c:marker>
            <c:symbol val="none"/>
          </c:marker>
          <c:xVal>
            <c:numRef>
              <c:f>Sheet1!$A$1:$A$150</c:f>
              <c:numCache>
                <c:formatCode>General</c:formatCode>
                <c:ptCount val="150"/>
                <c:pt idx="0">
                  <c:v>0</c:v>
                </c:pt>
                <c:pt idx="1">
                  <c:v>1.9999999999999999E-11</c:v>
                </c:pt>
                <c:pt idx="2">
                  <c:v>3.9999999999999998E-11</c:v>
                </c:pt>
                <c:pt idx="3">
                  <c:v>6E-11</c:v>
                </c:pt>
                <c:pt idx="4">
                  <c:v>7.9999999999999995E-11</c:v>
                </c:pt>
                <c:pt idx="5">
                  <c:v>9.9999999999999991E-11</c:v>
                </c:pt>
                <c:pt idx="6">
                  <c:v>1.2E-10</c:v>
                </c:pt>
                <c:pt idx="7">
                  <c:v>1.3999999999999998E-10</c:v>
                </c:pt>
                <c:pt idx="8">
                  <c:v>1.5999999999999999E-10</c:v>
                </c:pt>
                <c:pt idx="9">
                  <c:v>1.8E-10</c:v>
                </c:pt>
                <c:pt idx="10">
                  <c:v>1.9999999999999998E-10</c:v>
                </c:pt>
                <c:pt idx="11">
                  <c:v>2.1999999999999999E-10</c:v>
                </c:pt>
                <c:pt idx="12">
                  <c:v>2.4E-10</c:v>
                </c:pt>
                <c:pt idx="13">
                  <c:v>2.5999999999999998E-10</c:v>
                </c:pt>
                <c:pt idx="14">
                  <c:v>2.7999999999999996E-10</c:v>
                </c:pt>
                <c:pt idx="15">
                  <c:v>3E-10</c:v>
                </c:pt>
                <c:pt idx="16">
                  <c:v>3.1999999999999998E-10</c:v>
                </c:pt>
                <c:pt idx="17">
                  <c:v>3.3999999999999996E-10</c:v>
                </c:pt>
                <c:pt idx="18">
                  <c:v>3.6E-10</c:v>
                </c:pt>
                <c:pt idx="19">
                  <c:v>3.7999999999999998E-10</c:v>
                </c:pt>
                <c:pt idx="20">
                  <c:v>3.9999999999999996E-10</c:v>
                </c:pt>
                <c:pt idx="21">
                  <c:v>4.2E-10</c:v>
                </c:pt>
                <c:pt idx="22">
                  <c:v>4.3999999999999998E-10</c:v>
                </c:pt>
                <c:pt idx="23">
                  <c:v>4.5999999999999996E-10</c:v>
                </c:pt>
                <c:pt idx="24">
                  <c:v>4.8E-10</c:v>
                </c:pt>
                <c:pt idx="25">
                  <c:v>4.9999999999999993E-10</c:v>
                </c:pt>
                <c:pt idx="26">
                  <c:v>5.1999999999999996E-10</c:v>
                </c:pt>
                <c:pt idx="27">
                  <c:v>5.4E-10</c:v>
                </c:pt>
                <c:pt idx="28">
                  <c:v>5.5999999999999993E-10</c:v>
                </c:pt>
                <c:pt idx="29">
                  <c:v>5.7999999999999996E-10</c:v>
                </c:pt>
                <c:pt idx="30">
                  <c:v>6E-10</c:v>
                </c:pt>
                <c:pt idx="31">
                  <c:v>6.1999999999999993E-10</c:v>
                </c:pt>
                <c:pt idx="32">
                  <c:v>6.3999999999999996E-10</c:v>
                </c:pt>
                <c:pt idx="33">
                  <c:v>6.6E-10</c:v>
                </c:pt>
                <c:pt idx="34">
                  <c:v>6.7999999999999993E-10</c:v>
                </c:pt>
                <c:pt idx="35">
                  <c:v>6.9999999999999996E-10</c:v>
                </c:pt>
                <c:pt idx="36">
                  <c:v>7.2E-10</c:v>
                </c:pt>
                <c:pt idx="37">
                  <c:v>7.3999999999999993E-10</c:v>
                </c:pt>
                <c:pt idx="38">
                  <c:v>7.5999999999999996E-10</c:v>
                </c:pt>
                <c:pt idx="39">
                  <c:v>7.7999999999999999E-10</c:v>
                </c:pt>
                <c:pt idx="40">
                  <c:v>7.9999999999999993E-10</c:v>
                </c:pt>
                <c:pt idx="41">
                  <c:v>8.1999999999999996E-10</c:v>
                </c:pt>
                <c:pt idx="42">
                  <c:v>8.3999999999999999E-10</c:v>
                </c:pt>
                <c:pt idx="43">
                  <c:v>8.5999999999999993E-10</c:v>
                </c:pt>
                <c:pt idx="44">
                  <c:v>8.7999999999999996E-10</c:v>
                </c:pt>
                <c:pt idx="45">
                  <c:v>8.9999999999999999E-10</c:v>
                </c:pt>
                <c:pt idx="46">
                  <c:v>9.1999999999999992E-10</c:v>
                </c:pt>
                <c:pt idx="47">
                  <c:v>9.3999999999999986E-10</c:v>
                </c:pt>
                <c:pt idx="48">
                  <c:v>9.5999999999999999E-10</c:v>
                </c:pt>
                <c:pt idx="49">
                  <c:v>9.7999999999999992E-10</c:v>
                </c:pt>
                <c:pt idx="50">
                  <c:v>9.9999999999999986E-10</c:v>
                </c:pt>
                <c:pt idx="51">
                  <c:v>1.02E-9</c:v>
                </c:pt>
                <c:pt idx="52">
                  <c:v>1.0399999999999999E-9</c:v>
                </c:pt>
                <c:pt idx="53">
                  <c:v>1.0599999999999999E-9</c:v>
                </c:pt>
                <c:pt idx="54">
                  <c:v>1.08E-9</c:v>
                </c:pt>
                <c:pt idx="55">
                  <c:v>1.0999999999999999E-9</c:v>
                </c:pt>
                <c:pt idx="56">
                  <c:v>1.1199999999999999E-9</c:v>
                </c:pt>
                <c:pt idx="57">
                  <c:v>1.14E-9</c:v>
                </c:pt>
                <c:pt idx="58">
                  <c:v>1.1599999999999999E-9</c:v>
                </c:pt>
                <c:pt idx="59">
                  <c:v>1.1799999999999999E-9</c:v>
                </c:pt>
                <c:pt idx="60">
                  <c:v>1.2E-9</c:v>
                </c:pt>
                <c:pt idx="61">
                  <c:v>1.2199999999999999E-9</c:v>
                </c:pt>
                <c:pt idx="62">
                  <c:v>1.2399999999999999E-9</c:v>
                </c:pt>
                <c:pt idx="63">
                  <c:v>1.26E-9</c:v>
                </c:pt>
                <c:pt idx="64">
                  <c:v>1.2799999999999999E-9</c:v>
                </c:pt>
                <c:pt idx="65">
                  <c:v>1.2999999999999999E-9</c:v>
                </c:pt>
                <c:pt idx="66">
                  <c:v>1.32E-9</c:v>
                </c:pt>
                <c:pt idx="67">
                  <c:v>1.3399999999999999E-9</c:v>
                </c:pt>
                <c:pt idx="68">
                  <c:v>1.3599999999999999E-9</c:v>
                </c:pt>
                <c:pt idx="69">
                  <c:v>1.38E-9</c:v>
                </c:pt>
                <c:pt idx="70">
                  <c:v>1.3999999999999999E-9</c:v>
                </c:pt>
                <c:pt idx="71">
                  <c:v>1.4199999999999999E-9</c:v>
                </c:pt>
                <c:pt idx="72">
                  <c:v>1.44E-9</c:v>
                </c:pt>
                <c:pt idx="73">
                  <c:v>1.4599999999999999E-9</c:v>
                </c:pt>
                <c:pt idx="74">
                  <c:v>1.4799999999999999E-9</c:v>
                </c:pt>
                <c:pt idx="75">
                  <c:v>1.5E-9</c:v>
                </c:pt>
                <c:pt idx="76">
                  <c:v>1.5199999999999999E-9</c:v>
                </c:pt>
                <c:pt idx="77">
                  <c:v>1.5399999999999999E-9</c:v>
                </c:pt>
                <c:pt idx="78">
                  <c:v>1.56E-9</c:v>
                </c:pt>
                <c:pt idx="79">
                  <c:v>1.5799999999999999E-9</c:v>
                </c:pt>
                <c:pt idx="80">
                  <c:v>1.5999999999999999E-9</c:v>
                </c:pt>
                <c:pt idx="81">
                  <c:v>1.62E-9</c:v>
                </c:pt>
                <c:pt idx="82">
                  <c:v>1.6399999999999999E-9</c:v>
                </c:pt>
                <c:pt idx="83">
                  <c:v>1.6599999999999999E-9</c:v>
                </c:pt>
                <c:pt idx="84">
                  <c:v>1.68E-9</c:v>
                </c:pt>
                <c:pt idx="85">
                  <c:v>1.6999999999999999E-9</c:v>
                </c:pt>
                <c:pt idx="86">
                  <c:v>1.7199999999999999E-9</c:v>
                </c:pt>
                <c:pt idx="87">
                  <c:v>1.74E-9</c:v>
                </c:pt>
                <c:pt idx="88">
                  <c:v>1.7599999999999999E-9</c:v>
                </c:pt>
                <c:pt idx="89">
                  <c:v>1.7799999999999999E-9</c:v>
                </c:pt>
                <c:pt idx="90">
                  <c:v>1.8E-9</c:v>
                </c:pt>
                <c:pt idx="91">
                  <c:v>1.8199999999999999E-9</c:v>
                </c:pt>
                <c:pt idx="92">
                  <c:v>1.8399999999999998E-9</c:v>
                </c:pt>
                <c:pt idx="93">
                  <c:v>1.86E-9</c:v>
                </c:pt>
                <c:pt idx="94">
                  <c:v>1.8799999999999997E-9</c:v>
                </c:pt>
                <c:pt idx="95">
                  <c:v>1.9000000000000001E-9</c:v>
                </c:pt>
                <c:pt idx="96">
                  <c:v>1.92E-9</c:v>
                </c:pt>
                <c:pt idx="97">
                  <c:v>1.9399999999999999E-9</c:v>
                </c:pt>
                <c:pt idx="98">
                  <c:v>1.9599999999999998E-9</c:v>
                </c:pt>
                <c:pt idx="99">
                  <c:v>1.9799999999999998E-9</c:v>
                </c:pt>
                <c:pt idx="100">
                  <c:v>1.9999999999999997E-9</c:v>
                </c:pt>
                <c:pt idx="101">
                  <c:v>2.0200000000000001E-9</c:v>
                </c:pt>
                <c:pt idx="102">
                  <c:v>2.04E-9</c:v>
                </c:pt>
                <c:pt idx="103">
                  <c:v>2.0599999999999999E-9</c:v>
                </c:pt>
                <c:pt idx="104">
                  <c:v>2.0799999999999998E-9</c:v>
                </c:pt>
                <c:pt idx="105">
                  <c:v>2.0999999999999998E-9</c:v>
                </c:pt>
                <c:pt idx="106">
                  <c:v>2.1199999999999997E-9</c:v>
                </c:pt>
                <c:pt idx="107">
                  <c:v>2.1400000000000001E-9</c:v>
                </c:pt>
                <c:pt idx="108">
                  <c:v>2.16E-9</c:v>
                </c:pt>
                <c:pt idx="109">
                  <c:v>2.1799999999999999E-9</c:v>
                </c:pt>
                <c:pt idx="110">
                  <c:v>2.1999999999999998E-9</c:v>
                </c:pt>
                <c:pt idx="111">
                  <c:v>2.2199999999999998E-9</c:v>
                </c:pt>
                <c:pt idx="112">
                  <c:v>2.2399999999999997E-9</c:v>
                </c:pt>
                <c:pt idx="113">
                  <c:v>2.2600000000000001E-9</c:v>
                </c:pt>
                <c:pt idx="114">
                  <c:v>2.28E-9</c:v>
                </c:pt>
                <c:pt idx="115">
                  <c:v>2.2999999999999999E-9</c:v>
                </c:pt>
                <c:pt idx="116">
                  <c:v>2.3199999999999998E-9</c:v>
                </c:pt>
                <c:pt idx="117">
                  <c:v>2.3399999999999998E-9</c:v>
                </c:pt>
                <c:pt idx="118">
                  <c:v>2.3599999999999997E-9</c:v>
                </c:pt>
                <c:pt idx="119">
                  <c:v>2.3800000000000001E-9</c:v>
                </c:pt>
                <c:pt idx="120">
                  <c:v>2.4E-9</c:v>
                </c:pt>
                <c:pt idx="121">
                  <c:v>2.4199999999999999E-9</c:v>
                </c:pt>
                <c:pt idx="122">
                  <c:v>2.4399999999999998E-9</c:v>
                </c:pt>
                <c:pt idx="123">
                  <c:v>2.4599999999999998E-9</c:v>
                </c:pt>
                <c:pt idx="124">
                  <c:v>2.4799999999999997E-9</c:v>
                </c:pt>
                <c:pt idx="125">
                  <c:v>2.5000000000000001E-9</c:v>
                </c:pt>
                <c:pt idx="126">
                  <c:v>2.52E-9</c:v>
                </c:pt>
                <c:pt idx="127">
                  <c:v>2.5399999999999999E-9</c:v>
                </c:pt>
                <c:pt idx="128">
                  <c:v>2.5599999999999998E-9</c:v>
                </c:pt>
                <c:pt idx="129">
                  <c:v>2.5799999999999998E-9</c:v>
                </c:pt>
                <c:pt idx="130">
                  <c:v>2.5999999999999997E-9</c:v>
                </c:pt>
                <c:pt idx="131">
                  <c:v>2.6199999999999996E-9</c:v>
                </c:pt>
                <c:pt idx="132">
                  <c:v>2.64E-9</c:v>
                </c:pt>
                <c:pt idx="133">
                  <c:v>2.6599999999999999E-9</c:v>
                </c:pt>
                <c:pt idx="134">
                  <c:v>2.6799999999999998E-9</c:v>
                </c:pt>
                <c:pt idx="135">
                  <c:v>2.6999999999999998E-9</c:v>
                </c:pt>
                <c:pt idx="136">
                  <c:v>2.7199999999999997E-9</c:v>
                </c:pt>
                <c:pt idx="137">
                  <c:v>2.7399999999999996E-9</c:v>
                </c:pt>
                <c:pt idx="138">
                  <c:v>2.76E-9</c:v>
                </c:pt>
                <c:pt idx="139">
                  <c:v>2.7799999999999999E-9</c:v>
                </c:pt>
                <c:pt idx="140">
                  <c:v>2.7999999999999998E-9</c:v>
                </c:pt>
                <c:pt idx="141">
                  <c:v>2.8199999999999998E-9</c:v>
                </c:pt>
                <c:pt idx="142">
                  <c:v>2.8399999999999997E-9</c:v>
                </c:pt>
                <c:pt idx="143">
                  <c:v>2.8599999999999996E-9</c:v>
                </c:pt>
                <c:pt idx="144">
                  <c:v>2.88E-9</c:v>
                </c:pt>
                <c:pt idx="145">
                  <c:v>2.8999999999999999E-9</c:v>
                </c:pt>
                <c:pt idx="146">
                  <c:v>2.9199999999999998E-9</c:v>
                </c:pt>
                <c:pt idx="147">
                  <c:v>2.9399999999999998E-9</c:v>
                </c:pt>
                <c:pt idx="148">
                  <c:v>2.9599999999999997E-9</c:v>
                </c:pt>
                <c:pt idx="149">
                  <c:v>2.9799999999999996E-9</c:v>
                </c:pt>
              </c:numCache>
            </c:numRef>
          </c:xVal>
          <c:yVal>
            <c:numRef>
              <c:f>Sheet1!$N$1:$N$150</c:f>
              <c:numCache>
                <c:formatCode>General</c:formatCode>
                <c:ptCount val="150"/>
                <c:pt idx="0">
                  <c:v>8.6383484682634999E-4</c:v>
                </c:pt>
                <c:pt idx="1">
                  <c:v>6.0153523519250202E-4</c:v>
                </c:pt>
                <c:pt idx="2">
                  <c:v>3.0142750369113502E-4</c:v>
                </c:pt>
                <c:pt idx="3">
                  <c:v>-5.3545124782990699E-5</c:v>
                </c:pt>
                <c:pt idx="4">
                  <c:v>-4.8043942733511801E-4</c:v>
                </c:pt>
                <c:pt idx="5">
                  <c:v>-9.963121810704881E-4</c:v>
                </c:pt>
                <c:pt idx="6">
                  <c:v>-1.61881363373841E-3</c:v>
                </c:pt>
                <c:pt idx="7">
                  <c:v>-2.3634899182644201E-3</c:v>
                </c:pt>
                <c:pt idx="8">
                  <c:v>-3.2528021814837399E-3</c:v>
                </c:pt>
                <c:pt idx="9">
                  <c:v>-4.3065497697120404E-3</c:v>
                </c:pt>
                <c:pt idx="10">
                  <c:v>-5.5390680698591899E-3</c:v>
                </c:pt>
                <c:pt idx="11">
                  <c:v>-6.9592532278225702E-3</c:v>
                </c:pt>
                <c:pt idx="12">
                  <c:v>-8.5701193608416701E-3</c:v>
                </c:pt>
                <c:pt idx="13">
                  <c:v>-1.0368905438139699E-2</c:v>
                </c:pt>
                <c:pt idx="14">
                  <c:v>-1.2353519602684699E-2</c:v>
                </c:pt>
                <c:pt idx="15">
                  <c:v>-1.45217562416422E-2</c:v>
                </c:pt>
                <c:pt idx="16">
                  <c:v>-1.6874333654851401E-2</c:v>
                </c:pt>
                <c:pt idx="17">
                  <c:v>-1.9429387639101299E-2</c:v>
                </c:pt>
                <c:pt idx="18">
                  <c:v>-2.2205731062986001E-2</c:v>
                </c:pt>
                <c:pt idx="19">
                  <c:v>-2.5219117216675399E-2</c:v>
                </c:pt>
                <c:pt idx="20">
                  <c:v>-2.84820736700283E-2</c:v>
                </c:pt>
                <c:pt idx="21">
                  <c:v>-3.2003318062092001E-2</c:v>
                </c:pt>
                <c:pt idx="22">
                  <c:v>-3.5786954700024201E-2</c:v>
                </c:pt>
                <c:pt idx="23">
                  <c:v>-3.98323687688504E-2</c:v>
                </c:pt>
                <c:pt idx="24">
                  <c:v>-4.4133140815080497E-2</c:v>
                </c:pt>
                <c:pt idx="25">
                  <c:v>-4.8677003061033397E-2</c:v>
                </c:pt>
                <c:pt idx="26">
                  <c:v>-5.3445409211941901E-2</c:v>
                </c:pt>
                <c:pt idx="27">
                  <c:v>-5.8413665374587899E-2</c:v>
                </c:pt>
                <c:pt idx="28">
                  <c:v>-6.3550718979214896E-2</c:v>
                </c:pt>
                <c:pt idx="29">
                  <c:v>-6.8820021472253107E-2</c:v>
                </c:pt>
                <c:pt idx="30">
                  <c:v>-7.4179882459676896E-2</c:v>
                </c:pt>
                <c:pt idx="31">
                  <c:v>-7.9584508307228199E-2</c:v>
                </c:pt>
                <c:pt idx="32">
                  <c:v>-8.4985162090429306E-2</c:v>
                </c:pt>
                <c:pt idx="33">
                  <c:v>-9.03316648573423E-2</c:v>
                </c:pt>
                <c:pt idx="34">
                  <c:v>-9.5573447058938804E-2</c:v>
                </c:pt>
                <c:pt idx="35">
                  <c:v>-0.10066113259202</c:v>
                </c:pt>
                <c:pt idx="36">
                  <c:v>-0.10554805615181601</c:v>
                </c:pt>
                <c:pt idx="37">
                  <c:v>-0.110191374415754</c:v>
                </c:pt>
                <c:pt idx="38">
                  <c:v>-0.11455311269278901</c:v>
                </c:pt>
                <c:pt idx="39">
                  <c:v>-0.11860090311138401</c:v>
                </c:pt>
                <c:pt idx="40">
                  <c:v>-0.122308731963382</c:v>
                </c:pt>
                <c:pt idx="41">
                  <c:v>-0.12565678758572599</c:v>
                </c:pt>
                <c:pt idx="42">
                  <c:v>-0.128631583561202</c:v>
                </c:pt>
                <c:pt idx="43">
                  <c:v>-0.13122554929647601</c:v>
                </c:pt>
                <c:pt idx="44">
                  <c:v>-0.13343644790218601</c:v>
                </c:pt>
                <c:pt idx="45">
                  <c:v>-0.13526667637058201</c:v>
                </c:pt>
                <c:pt idx="46">
                  <c:v>-0.13672240033403699</c:v>
                </c:pt>
                <c:pt idx="47">
                  <c:v>-0.13781262381090401</c:v>
                </c:pt>
                <c:pt idx="48">
                  <c:v>-0.13854840316415501</c:v>
                </c:pt>
                <c:pt idx="49">
                  <c:v>-0.13894218543338099</c:v>
                </c:pt>
                <c:pt idx="50">
                  <c:v>-0.139006807542989</c:v>
                </c:pt>
                <c:pt idx="51">
                  <c:v>-0.138754995286619</c:v>
                </c:pt>
                <c:pt idx="52">
                  <c:v>-0.13819938960618999</c:v>
                </c:pt>
                <c:pt idx="53">
                  <c:v>-0.13735144030128299</c:v>
                </c:pt>
                <c:pt idx="54">
                  <c:v>-0.13622161037584299</c:v>
                </c:pt>
                <c:pt idx="55">
                  <c:v>-0.13481904800751299</c:v>
                </c:pt>
                <c:pt idx="56">
                  <c:v>-0.133151444585382</c:v>
                </c:pt>
                <c:pt idx="57">
                  <c:v>-0.131225490465253</c:v>
                </c:pt>
                <c:pt idx="58">
                  <c:v>-0.12904618767888701</c:v>
                </c:pt>
                <c:pt idx="59">
                  <c:v>-0.12661781087021901</c:v>
                </c:pt>
                <c:pt idx="60">
                  <c:v>-0.1239435936126</c:v>
                </c:pt>
                <c:pt idx="61">
                  <c:v>-0.121026375795763</c:v>
                </c:pt>
                <c:pt idx="62">
                  <c:v>-0.117869226348732</c:v>
                </c:pt>
                <c:pt idx="63">
                  <c:v>-0.114475988970432</c:v>
                </c:pt>
                <c:pt idx="64">
                  <c:v>-0.110852477574616</c:v>
                </c:pt>
                <c:pt idx="65">
                  <c:v>-0.10700691563501299</c:v>
                </c:pt>
                <c:pt idx="66">
                  <c:v>-0.10295110001489401</c:v>
                </c:pt>
                <c:pt idx="67">
                  <c:v>-9.8700859779664196E-2</c:v>
                </c:pt>
                <c:pt idx="68">
                  <c:v>-9.4276558682827805E-2</c:v>
                </c:pt>
                <c:pt idx="69">
                  <c:v>-8.9703465566989202E-2</c:v>
                </c:pt>
                <c:pt idx="70">
                  <c:v>-8.5011659369704395E-2</c:v>
                </c:pt>
                <c:pt idx="71">
                  <c:v>-8.0235889171984404E-2</c:v>
                </c:pt>
                <c:pt idx="72">
                  <c:v>-7.5414684637239507E-2</c:v>
                </c:pt>
                <c:pt idx="73">
                  <c:v>-7.0589712138554195E-2</c:v>
                </c:pt>
                <c:pt idx="74">
                  <c:v>-6.5804450154916302E-2</c:v>
                </c:pt>
                <c:pt idx="75">
                  <c:v>-6.1102651609890299E-2</c:v>
                </c:pt>
                <c:pt idx="76">
                  <c:v>-5.6526947001562598E-2</c:v>
                </c:pt>
                <c:pt idx="77">
                  <c:v>-5.2116934820404699E-2</c:v>
                </c:pt>
                <c:pt idx="78">
                  <c:v>-4.7907503989022597E-2</c:v>
                </c:pt>
                <c:pt idx="79">
                  <c:v>-4.3927606055842401E-2</c:v>
                </c:pt>
                <c:pt idx="80">
                  <c:v>-4.0198466833144798E-2</c:v>
                </c:pt>
                <c:pt idx="81">
                  <c:v>-3.6733921980469902E-2</c:v>
                </c:pt>
                <c:pt idx="82">
                  <c:v>-3.35399510912281E-2</c:v>
                </c:pt>
                <c:pt idx="83">
                  <c:v>-3.0615218798988101E-2</c:v>
                </c:pt>
                <c:pt idx="84">
                  <c:v>-2.7952239610312599E-2</c:v>
                </c:pt>
                <c:pt idx="85">
                  <c:v>-2.5538842996219498E-2</c:v>
                </c:pt>
                <c:pt idx="86">
                  <c:v>-2.3359389529533901E-2</c:v>
                </c:pt>
                <c:pt idx="87">
                  <c:v>-2.13963840452598E-2</c:v>
                </c:pt>
                <c:pt idx="88">
                  <c:v>-1.96318358029537E-2</c:v>
                </c:pt>
                <c:pt idx="89">
                  <c:v>-1.80475176355403E-2</c:v>
                </c:pt>
                <c:pt idx="90">
                  <c:v>-1.6625984863436801E-2</c:v>
                </c:pt>
                <c:pt idx="91">
                  <c:v>-1.5351418755440299E-2</c:v>
                </c:pt>
                <c:pt idx="92">
                  <c:v>-1.4208843195016601E-2</c:v>
                </c:pt>
                <c:pt idx="93">
                  <c:v>-1.3184219525536301E-2</c:v>
                </c:pt>
                <c:pt idx="94">
                  <c:v>-1.2265499262599899E-2</c:v>
                </c:pt>
                <c:pt idx="95">
                  <c:v>-1.14414745931382E-2</c:v>
                </c:pt>
                <c:pt idx="96">
                  <c:v>-1.0702118761483401E-2</c:v>
                </c:pt>
                <c:pt idx="97">
                  <c:v>-1.00380003959729E-2</c:v>
                </c:pt>
                <c:pt idx="98">
                  <c:v>-9.4412440441872005E-3</c:v>
                </c:pt>
                <c:pt idx="99">
                  <c:v>-8.9046534822825492E-3</c:v>
                </c:pt>
                <c:pt idx="100">
                  <c:v>-8.4216528886237301E-3</c:v>
                </c:pt>
                <c:pt idx="101">
                  <c:v>-7.9861736495948406E-3</c:v>
                </c:pt>
                <c:pt idx="102">
                  <c:v>-7.5931398948383298E-3</c:v>
                </c:pt>
                <c:pt idx="103">
                  <c:v>-7.2378775193683298E-3</c:v>
                </c:pt>
                <c:pt idx="104">
                  <c:v>-6.9162295818147599E-3</c:v>
                </c:pt>
                <c:pt idx="105">
                  <c:v>-6.6245002135258899E-3</c:v>
                </c:pt>
                <c:pt idx="106">
                  <c:v>-6.3594162913446703E-3</c:v>
                </c:pt>
                <c:pt idx="107">
                  <c:v>-6.1180090618297702E-3</c:v>
                </c:pt>
                <c:pt idx="108">
                  <c:v>-5.8976742534765196E-3</c:v>
                </c:pt>
                <c:pt idx="109">
                  <c:v>-5.6961552377748697E-3</c:v>
                </c:pt>
                <c:pt idx="110">
                  <c:v>-5.5116648322232602E-3</c:v>
                </c:pt>
                <c:pt idx="111">
                  <c:v>-5.3421379950677099E-3</c:v>
                </c:pt>
                <c:pt idx="112">
                  <c:v>-5.1864882469455599E-3</c:v>
                </c:pt>
                <c:pt idx="113">
                  <c:v>-5.0417770639881298E-3</c:v>
                </c:pt>
                <c:pt idx="114">
                  <c:v>-4.9083044040049498E-3</c:v>
                </c:pt>
                <c:pt idx="115">
                  <c:v>-4.78490244471785E-3</c:v>
                </c:pt>
                <c:pt idx="116">
                  <c:v>-4.6701505904951897E-3</c:v>
                </c:pt>
                <c:pt idx="117">
                  <c:v>-4.5631715372997103E-3</c:v>
                </c:pt>
                <c:pt idx="118">
                  <c:v>-4.4631968335876902E-3</c:v>
                </c:pt>
                <c:pt idx="119">
                  <c:v>-4.3695683568999999E-3</c:v>
                </c:pt>
                <c:pt idx="120">
                  <c:v>-4.2821296473830204E-3</c:v>
                </c:pt>
                <c:pt idx="121">
                  <c:v>-4.2000672152860304E-3</c:v>
                </c:pt>
                <c:pt idx="122">
                  <c:v>-4.1227463450514102E-3</c:v>
                </c:pt>
                <c:pt idx="123">
                  <c:v>-4.04972404423567E-3</c:v>
                </c:pt>
                <c:pt idx="124">
                  <c:v>-3.9806205334762604E-3</c:v>
                </c:pt>
                <c:pt idx="125">
                  <c:v>-3.9150806676437099E-3</c:v>
                </c:pt>
                <c:pt idx="126">
                  <c:v>-3.8530414912939901E-3</c:v>
                </c:pt>
                <c:pt idx="127">
                  <c:v>-3.7943311670182102E-3</c:v>
                </c:pt>
                <c:pt idx="128">
                  <c:v>-3.7384297659256199E-3</c:v>
                </c:pt>
                <c:pt idx="129">
                  <c:v>-3.6850841606923201E-3</c:v>
                </c:pt>
                <c:pt idx="130">
                  <c:v>-3.6341074624213002E-3</c:v>
                </c:pt>
                <c:pt idx="131">
                  <c:v>-3.5853077363710299E-3</c:v>
                </c:pt>
                <c:pt idx="132">
                  <c:v>-3.5385045293060101E-3</c:v>
                </c:pt>
                <c:pt idx="133">
                  <c:v>-3.4935961915156101E-3</c:v>
                </c:pt>
                <c:pt idx="134">
                  <c:v>-3.4506273632483099E-3</c:v>
                </c:pt>
                <c:pt idx="135">
                  <c:v>-3.4093700602375902E-3</c:v>
                </c:pt>
                <c:pt idx="136">
                  <c:v>-3.3696715724704398E-3</c:v>
                </c:pt>
                <c:pt idx="137">
                  <c:v>-3.3314071723038398E-3</c:v>
                </c:pt>
                <c:pt idx="138">
                  <c:v>-3.2944985374982099E-3</c:v>
                </c:pt>
                <c:pt idx="139">
                  <c:v>-3.25878513938544E-3</c:v>
                </c:pt>
                <c:pt idx="140">
                  <c:v>-3.2241887128169602E-3</c:v>
                </c:pt>
                <c:pt idx="141">
                  <c:v>-3.190748579726E-3</c:v>
                </c:pt>
                <c:pt idx="142">
                  <c:v>-3.1580339403827098E-3</c:v>
                </c:pt>
                <c:pt idx="143">
                  <c:v>-3.1265181844179401E-3</c:v>
                </c:pt>
                <c:pt idx="144">
                  <c:v>-3.0962425153537999E-3</c:v>
                </c:pt>
                <c:pt idx="145">
                  <c:v>-3.06696683422785E-3</c:v>
                </c:pt>
                <c:pt idx="146">
                  <c:v>-3.0386455797589201E-3</c:v>
                </c:pt>
                <c:pt idx="147">
                  <c:v>-3.0111858759457799E-3</c:v>
                </c:pt>
                <c:pt idx="148">
                  <c:v>-2.98452175844652E-3</c:v>
                </c:pt>
                <c:pt idx="149">
                  <c:v>-2.9585716781253802E-3</c:v>
                </c:pt>
              </c:numCache>
            </c:numRef>
          </c:yVal>
          <c:smooth val="1"/>
        </c:ser>
        <c:ser>
          <c:idx val="13"/>
          <c:order val="12"/>
          <c:marker>
            <c:symbol val="none"/>
          </c:marker>
          <c:xVal>
            <c:numRef>
              <c:f>Sheet1!$A$1:$A$150</c:f>
              <c:numCache>
                <c:formatCode>General</c:formatCode>
                <c:ptCount val="150"/>
                <c:pt idx="0">
                  <c:v>0</c:v>
                </c:pt>
                <c:pt idx="1">
                  <c:v>1.9999999999999999E-11</c:v>
                </c:pt>
                <c:pt idx="2">
                  <c:v>3.9999999999999998E-11</c:v>
                </c:pt>
                <c:pt idx="3">
                  <c:v>6E-11</c:v>
                </c:pt>
                <c:pt idx="4">
                  <c:v>7.9999999999999995E-11</c:v>
                </c:pt>
                <c:pt idx="5">
                  <c:v>9.9999999999999991E-11</c:v>
                </c:pt>
                <c:pt idx="6">
                  <c:v>1.2E-10</c:v>
                </c:pt>
                <c:pt idx="7">
                  <c:v>1.3999999999999998E-10</c:v>
                </c:pt>
                <c:pt idx="8">
                  <c:v>1.5999999999999999E-10</c:v>
                </c:pt>
                <c:pt idx="9">
                  <c:v>1.8E-10</c:v>
                </c:pt>
                <c:pt idx="10">
                  <c:v>1.9999999999999998E-10</c:v>
                </c:pt>
                <c:pt idx="11">
                  <c:v>2.1999999999999999E-10</c:v>
                </c:pt>
                <c:pt idx="12">
                  <c:v>2.4E-10</c:v>
                </c:pt>
                <c:pt idx="13">
                  <c:v>2.5999999999999998E-10</c:v>
                </c:pt>
                <c:pt idx="14">
                  <c:v>2.7999999999999996E-10</c:v>
                </c:pt>
                <c:pt idx="15">
                  <c:v>3E-10</c:v>
                </c:pt>
                <c:pt idx="16">
                  <c:v>3.1999999999999998E-10</c:v>
                </c:pt>
                <c:pt idx="17">
                  <c:v>3.3999999999999996E-10</c:v>
                </c:pt>
                <c:pt idx="18">
                  <c:v>3.6E-10</c:v>
                </c:pt>
                <c:pt idx="19">
                  <c:v>3.7999999999999998E-10</c:v>
                </c:pt>
                <c:pt idx="20">
                  <c:v>3.9999999999999996E-10</c:v>
                </c:pt>
                <c:pt idx="21">
                  <c:v>4.2E-10</c:v>
                </c:pt>
                <c:pt idx="22">
                  <c:v>4.3999999999999998E-10</c:v>
                </c:pt>
                <c:pt idx="23">
                  <c:v>4.5999999999999996E-10</c:v>
                </c:pt>
                <c:pt idx="24">
                  <c:v>4.8E-10</c:v>
                </c:pt>
                <c:pt idx="25">
                  <c:v>4.9999999999999993E-10</c:v>
                </c:pt>
                <c:pt idx="26">
                  <c:v>5.1999999999999996E-10</c:v>
                </c:pt>
                <c:pt idx="27">
                  <c:v>5.4E-10</c:v>
                </c:pt>
                <c:pt idx="28">
                  <c:v>5.5999999999999993E-10</c:v>
                </c:pt>
                <c:pt idx="29">
                  <c:v>5.7999999999999996E-10</c:v>
                </c:pt>
                <c:pt idx="30">
                  <c:v>6E-10</c:v>
                </c:pt>
                <c:pt idx="31">
                  <c:v>6.1999999999999993E-10</c:v>
                </c:pt>
                <c:pt idx="32">
                  <c:v>6.3999999999999996E-10</c:v>
                </c:pt>
                <c:pt idx="33">
                  <c:v>6.6E-10</c:v>
                </c:pt>
                <c:pt idx="34">
                  <c:v>6.7999999999999993E-10</c:v>
                </c:pt>
                <c:pt idx="35">
                  <c:v>6.9999999999999996E-10</c:v>
                </c:pt>
                <c:pt idx="36">
                  <c:v>7.2E-10</c:v>
                </c:pt>
                <c:pt idx="37">
                  <c:v>7.3999999999999993E-10</c:v>
                </c:pt>
                <c:pt idx="38">
                  <c:v>7.5999999999999996E-10</c:v>
                </c:pt>
                <c:pt idx="39">
                  <c:v>7.7999999999999999E-10</c:v>
                </c:pt>
                <c:pt idx="40">
                  <c:v>7.9999999999999993E-10</c:v>
                </c:pt>
                <c:pt idx="41">
                  <c:v>8.1999999999999996E-10</c:v>
                </c:pt>
                <c:pt idx="42">
                  <c:v>8.3999999999999999E-10</c:v>
                </c:pt>
                <c:pt idx="43">
                  <c:v>8.5999999999999993E-10</c:v>
                </c:pt>
                <c:pt idx="44">
                  <c:v>8.7999999999999996E-10</c:v>
                </c:pt>
                <c:pt idx="45">
                  <c:v>8.9999999999999999E-10</c:v>
                </c:pt>
                <c:pt idx="46">
                  <c:v>9.1999999999999992E-10</c:v>
                </c:pt>
                <c:pt idx="47">
                  <c:v>9.3999999999999986E-10</c:v>
                </c:pt>
                <c:pt idx="48">
                  <c:v>9.5999999999999999E-10</c:v>
                </c:pt>
                <c:pt idx="49">
                  <c:v>9.7999999999999992E-10</c:v>
                </c:pt>
                <c:pt idx="50">
                  <c:v>9.9999999999999986E-10</c:v>
                </c:pt>
                <c:pt idx="51">
                  <c:v>1.02E-9</c:v>
                </c:pt>
                <c:pt idx="52">
                  <c:v>1.0399999999999999E-9</c:v>
                </c:pt>
                <c:pt idx="53">
                  <c:v>1.0599999999999999E-9</c:v>
                </c:pt>
                <c:pt idx="54">
                  <c:v>1.08E-9</c:v>
                </c:pt>
                <c:pt idx="55">
                  <c:v>1.0999999999999999E-9</c:v>
                </c:pt>
                <c:pt idx="56">
                  <c:v>1.1199999999999999E-9</c:v>
                </c:pt>
                <c:pt idx="57">
                  <c:v>1.14E-9</c:v>
                </c:pt>
                <c:pt idx="58">
                  <c:v>1.1599999999999999E-9</c:v>
                </c:pt>
                <c:pt idx="59">
                  <c:v>1.1799999999999999E-9</c:v>
                </c:pt>
                <c:pt idx="60">
                  <c:v>1.2E-9</c:v>
                </c:pt>
                <c:pt idx="61">
                  <c:v>1.2199999999999999E-9</c:v>
                </c:pt>
                <c:pt idx="62">
                  <c:v>1.2399999999999999E-9</c:v>
                </c:pt>
                <c:pt idx="63">
                  <c:v>1.26E-9</c:v>
                </c:pt>
                <c:pt idx="64">
                  <c:v>1.2799999999999999E-9</c:v>
                </c:pt>
                <c:pt idx="65">
                  <c:v>1.2999999999999999E-9</c:v>
                </c:pt>
                <c:pt idx="66">
                  <c:v>1.32E-9</c:v>
                </c:pt>
                <c:pt idx="67">
                  <c:v>1.3399999999999999E-9</c:v>
                </c:pt>
                <c:pt idx="68">
                  <c:v>1.3599999999999999E-9</c:v>
                </c:pt>
                <c:pt idx="69">
                  <c:v>1.38E-9</c:v>
                </c:pt>
                <c:pt idx="70">
                  <c:v>1.3999999999999999E-9</c:v>
                </c:pt>
                <c:pt idx="71">
                  <c:v>1.4199999999999999E-9</c:v>
                </c:pt>
                <c:pt idx="72">
                  <c:v>1.44E-9</c:v>
                </c:pt>
                <c:pt idx="73">
                  <c:v>1.4599999999999999E-9</c:v>
                </c:pt>
                <c:pt idx="74">
                  <c:v>1.4799999999999999E-9</c:v>
                </c:pt>
                <c:pt idx="75">
                  <c:v>1.5E-9</c:v>
                </c:pt>
                <c:pt idx="76">
                  <c:v>1.5199999999999999E-9</c:v>
                </c:pt>
                <c:pt idx="77">
                  <c:v>1.5399999999999999E-9</c:v>
                </c:pt>
                <c:pt idx="78">
                  <c:v>1.56E-9</c:v>
                </c:pt>
                <c:pt idx="79">
                  <c:v>1.5799999999999999E-9</c:v>
                </c:pt>
                <c:pt idx="80">
                  <c:v>1.5999999999999999E-9</c:v>
                </c:pt>
                <c:pt idx="81">
                  <c:v>1.62E-9</c:v>
                </c:pt>
                <c:pt idx="82">
                  <c:v>1.6399999999999999E-9</c:v>
                </c:pt>
                <c:pt idx="83">
                  <c:v>1.6599999999999999E-9</c:v>
                </c:pt>
                <c:pt idx="84">
                  <c:v>1.68E-9</c:v>
                </c:pt>
                <c:pt idx="85">
                  <c:v>1.6999999999999999E-9</c:v>
                </c:pt>
                <c:pt idx="86">
                  <c:v>1.7199999999999999E-9</c:v>
                </c:pt>
                <c:pt idx="87">
                  <c:v>1.74E-9</c:v>
                </c:pt>
                <c:pt idx="88">
                  <c:v>1.7599999999999999E-9</c:v>
                </c:pt>
                <c:pt idx="89">
                  <c:v>1.7799999999999999E-9</c:v>
                </c:pt>
                <c:pt idx="90">
                  <c:v>1.8E-9</c:v>
                </c:pt>
                <c:pt idx="91">
                  <c:v>1.8199999999999999E-9</c:v>
                </c:pt>
                <c:pt idx="92">
                  <c:v>1.8399999999999998E-9</c:v>
                </c:pt>
                <c:pt idx="93">
                  <c:v>1.86E-9</c:v>
                </c:pt>
                <c:pt idx="94">
                  <c:v>1.8799999999999997E-9</c:v>
                </c:pt>
                <c:pt idx="95">
                  <c:v>1.9000000000000001E-9</c:v>
                </c:pt>
                <c:pt idx="96">
                  <c:v>1.92E-9</c:v>
                </c:pt>
                <c:pt idx="97">
                  <c:v>1.9399999999999999E-9</c:v>
                </c:pt>
                <c:pt idx="98">
                  <c:v>1.9599999999999998E-9</c:v>
                </c:pt>
                <c:pt idx="99">
                  <c:v>1.9799999999999998E-9</c:v>
                </c:pt>
                <c:pt idx="100">
                  <c:v>1.9999999999999997E-9</c:v>
                </c:pt>
                <c:pt idx="101">
                  <c:v>2.0200000000000001E-9</c:v>
                </c:pt>
                <c:pt idx="102">
                  <c:v>2.04E-9</c:v>
                </c:pt>
                <c:pt idx="103">
                  <c:v>2.0599999999999999E-9</c:v>
                </c:pt>
                <c:pt idx="104">
                  <c:v>2.0799999999999998E-9</c:v>
                </c:pt>
                <c:pt idx="105">
                  <c:v>2.0999999999999998E-9</c:v>
                </c:pt>
                <c:pt idx="106">
                  <c:v>2.1199999999999997E-9</c:v>
                </c:pt>
                <c:pt idx="107">
                  <c:v>2.1400000000000001E-9</c:v>
                </c:pt>
                <c:pt idx="108">
                  <c:v>2.16E-9</c:v>
                </c:pt>
                <c:pt idx="109">
                  <c:v>2.1799999999999999E-9</c:v>
                </c:pt>
                <c:pt idx="110">
                  <c:v>2.1999999999999998E-9</c:v>
                </c:pt>
                <c:pt idx="111">
                  <c:v>2.2199999999999998E-9</c:v>
                </c:pt>
                <c:pt idx="112">
                  <c:v>2.2399999999999997E-9</c:v>
                </c:pt>
                <c:pt idx="113">
                  <c:v>2.2600000000000001E-9</c:v>
                </c:pt>
                <c:pt idx="114">
                  <c:v>2.28E-9</c:v>
                </c:pt>
                <c:pt idx="115">
                  <c:v>2.2999999999999999E-9</c:v>
                </c:pt>
                <c:pt idx="116">
                  <c:v>2.3199999999999998E-9</c:v>
                </c:pt>
                <c:pt idx="117">
                  <c:v>2.3399999999999998E-9</c:v>
                </c:pt>
                <c:pt idx="118">
                  <c:v>2.3599999999999997E-9</c:v>
                </c:pt>
                <c:pt idx="119">
                  <c:v>2.3800000000000001E-9</c:v>
                </c:pt>
                <c:pt idx="120">
                  <c:v>2.4E-9</c:v>
                </c:pt>
                <c:pt idx="121">
                  <c:v>2.4199999999999999E-9</c:v>
                </c:pt>
                <c:pt idx="122">
                  <c:v>2.4399999999999998E-9</c:v>
                </c:pt>
                <c:pt idx="123">
                  <c:v>2.4599999999999998E-9</c:v>
                </c:pt>
                <c:pt idx="124">
                  <c:v>2.4799999999999997E-9</c:v>
                </c:pt>
                <c:pt idx="125">
                  <c:v>2.5000000000000001E-9</c:v>
                </c:pt>
                <c:pt idx="126">
                  <c:v>2.52E-9</c:v>
                </c:pt>
                <c:pt idx="127">
                  <c:v>2.5399999999999999E-9</c:v>
                </c:pt>
                <c:pt idx="128">
                  <c:v>2.5599999999999998E-9</c:v>
                </c:pt>
                <c:pt idx="129">
                  <c:v>2.5799999999999998E-9</c:v>
                </c:pt>
                <c:pt idx="130">
                  <c:v>2.5999999999999997E-9</c:v>
                </c:pt>
                <c:pt idx="131">
                  <c:v>2.6199999999999996E-9</c:v>
                </c:pt>
                <c:pt idx="132">
                  <c:v>2.64E-9</c:v>
                </c:pt>
                <c:pt idx="133">
                  <c:v>2.6599999999999999E-9</c:v>
                </c:pt>
                <c:pt idx="134">
                  <c:v>2.6799999999999998E-9</c:v>
                </c:pt>
                <c:pt idx="135">
                  <c:v>2.6999999999999998E-9</c:v>
                </c:pt>
                <c:pt idx="136">
                  <c:v>2.7199999999999997E-9</c:v>
                </c:pt>
                <c:pt idx="137">
                  <c:v>2.7399999999999996E-9</c:v>
                </c:pt>
                <c:pt idx="138">
                  <c:v>2.76E-9</c:v>
                </c:pt>
                <c:pt idx="139">
                  <c:v>2.7799999999999999E-9</c:v>
                </c:pt>
                <c:pt idx="140">
                  <c:v>2.7999999999999998E-9</c:v>
                </c:pt>
                <c:pt idx="141">
                  <c:v>2.8199999999999998E-9</c:v>
                </c:pt>
                <c:pt idx="142">
                  <c:v>2.8399999999999997E-9</c:v>
                </c:pt>
                <c:pt idx="143">
                  <c:v>2.8599999999999996E-9</c:v>
                </c:pt>
                <c:pt idx="144">
                  <c:v>2.88E-9</c:v>
                </c:pt>
                <c:pt idx="145">
                  <c:v>2.8999999999999999E-9</c:v>
                </c:pt>
                <c:pt idx="146">
                  <c:v>2.9199999999999998E-9</c:v>
                </c:pt>
                <c:pt idx="147">
                  <c:v>2.9399999999999998E-9</c:v>
                </c:pt>
                <c:pt idx="148">
                  <c:v>2.9599999999999997E-9</c:v>
                </c:pt>
                <c:pt idx="149">
                  <c:v>2.9799999999999996E-9</c:v>
                </c:pt>
              </c:numCache>
            </c:numRef>
          </c:xVal>
          <c:yVal>
            <c:numRef>
              <c:f>Sheet1!$O$1:$O$150</c:f>
              <c:numCache>
                <c:formatCode>General</c:formatCode>
                <c:ptCount val="150"/>
                <c:pt idx="0">
                  <c:v>8.0875767726269201E-4</c:v>
                </c:pt>
                <c:pt idx="1">
                  <c:v>5.6674351232323904E-4</c:v>
                </c:pt>
                <c:pt idx="2">
                  <c:v>2.8772237278964499E-4</c:v>
                </c:pt>
                <c:pt idx="3">
                  <c:v>-4.3847235773282898E-5</c:v>
                </c:pt>
                <c:pt idx="4">
                  <c:v>-4.4350680780073801E-4</c:v>
                </c:pt>
                <c:pt idx="5">
                  <c:v>-9.2679783772791203E-4</c:v>
                </c:pt>
                <c:pt idx="6">
                  <c:v>-1.5098588692528401E-3</c:v>
                </c:pt>
                <c:pt idx="7">
                  <c:v>-2.2062036168807699E-3</c:v>
                </c:pt>
                <c:pt idx="8">
                  <c:v>-3.0359763932699502E-3</c:v>
                </c:pt>
                <c:pt idx="9">
                  <c:v>-4.0188605332275602E-3</c:v>
                </c:pt>
                <c:pt idx="10">
                  <c:v>-5.1690021515821199E-3</c:v>
                </c:pt>
                <c:pt idx="11">
                  <c:v>-6.4952660367533603E-3</c:v>
                </c:pt>
                <c:pt idx="12">
                  <c:v>-8.0024084713543903E-3</c:v>
                </c:pt>
                <c:pt idx="13">
                  <c:v>-9.6898341663513802E-3</c:v>
                </c:pt>
                <c:pt idx="14">
                  <c:v>-1.15581077649069E-2</c:v>
                </c:pt>
                <c:pt idx="15">
                  <c:v>-1.36080015561838E-2</c:v>
                </c:pt>
                <c:pt idx="16">
                  <c:v>-1.5843508355733199E-2</c:v>
                </c:pt>
                <c:pt idx="17">
                  <c:v>-1.8285124494195702E-2</c:v>
                </c:pt>
                <c:pt idx="18">
                  <c:v>-2.0953841400655499E-2</c:v>
                </c:pt>
                <c:pt idx="19">
                  <c:v>-2.3867376952495401E-2</c:v>
                </c:pt>
                <c:pt idx="20">
                  <c:v>-2.7039856696137999E-2</c:v>
                </c:pt>
                <c:pt idx="21">
                  <c:v>-3.0481126621971499E-2</c:v>
                </c:pt>
                <c:pt idx="22">
                  <c:v>-3.4196011478697302E-2</c:v>
                </c:pt>
                <c:pt idx="23">
                  <c:v>-3.81840167558989E-2</c:v>
                </c:pt>
                <c:pt idx="24">
                  <c:v>-4.2438525368869003E-2</c:v>
                </c:pt>
                <c:pt idx="25">
                  <c:v>-4.6946670359165499E-2</c:v>
                </c:pt>
                <c:pt idx="26">
                  <c:v>-5.16890050480849E-2</c:v>
                </c:pt>
                <c:pt idx="27">
                  <c:v>-5.6639844749575299E-2</c:v>
                </c:pt>
                <c:pt idx="28">
                  <c:v>-6.1767139223597299E-2</c:v>
                </c:pt>
                <c:pt idx="29">
                  <c:v>-6.7033336032342405E-2</c:v>
                </c:pt>
                <c:pt idx="30">
                  <c:v>-7.2395991044250194E-2</c:v>
                </c:pt>
                <c:pt idx="31">
                  <c:v>-7.7808673997228101E-2</c:v>
                </c:pt>
                <c:pt idx="32">
                  <c:v>-8.3222207990006597E-2</c:v>
                </c:pt>
                <c:pt idx="33">
                  <c:v>-8.8586029348898906E-2</c:v>
                </c:pt>
                <c:pt idx="34">
                  <c:v>-9.3849328407973595E-2</c:v>
                </c:pt>
                <c:pt idx="35">
                  <c:v>-9.89625096943101E-2</c:v>
                </c:pt>
                <c:pt idx="36">
                  <c:v>-0.10387860215891</c:v>
                </c:pt>
                <c:pt idx="37">
                  <c:v>-0.108554405265958</c:v>
                </c:pt>
                <c:pt idx="38">
                  <c:v>-0.112951457468147</c:v>
                </c:pt>
                <c:pt idx="39">
                  <c:v>-0.117036859746824</c:v>
                </c:pt>
                <c:pt idx="40">
                  <c:v>-0.120784033276084</c:v>
                </c:pt>
                <c:pt idx="41">
                  <c:v>-0.12417266002854201</c:v>
                </c:pt>
                <c:pt idx="42">
                  <c:v>-0.127188898659649</c:v>
                </c:pt>
                <c:pt idx="43">
                  <c:v>-0.12982509956132399</c:v>
                </c:pt>
                <c:pt idx="44">
                  <c:v>-0.13207926880640999</c:v>
                </c:pt>
                <c:pt idx="45">
                  <c:v>-0.133954350661215</c:v>
                </c:pt>
                <c:pt idx="46">
                  <c:v>-0.13545744342604599</c:v>
                </c:pt>
                <c:pt idx="47">
                  <c:v>-0.13659880809251099</c:v>
                </c:pt>
                <c:pt idx="48">
                  <c:v>-0.13739088939535199</c:v>
                </c:pt>
                <c:pt idx="49">
                  <c:v>-0.13784753239684</c:v>
                </c:pt>
                <c:pt idx="50">
                  <c:v>-0.13798284964760499</c:v>
                </c:pt>
                <c:pt idx="51">
                  <c:v>-0.13781048535308599</c:v>
                </c:pt>
                <c:pt idx="52">
                  <c:v>-0.137343383532884</c:v>
                </c:pt>
                <c:pt idx="53">
                  <c:v>-0.136592578511187</c:v>
                </c:pt>
                <c:pt idx="54">
                  <c:v>-0.13556733030842899</c:v>
                </c:pt>
                <c:pt idx="55">
                  <c:v>-0.13427481878955</c:v>
                </c:pt>
                <c:pt idx="56">
                  <c:v>-0.13272016072860901</c:v>
                </c:pt>
                <c:pt idx="57">
                  <c:v>-0.13090680681466901</c:v>
                </c:pt>
                <c:pt idx="58">
                  <c:v>-0.128836423018825</c:v>
                </c:pt>
                <c:pt idx="59">
                  <c:v>-0.12650985832197201</c:v>
                </c:pt>
                <c:pt idx="60">
                  <c:v>-0.123927397635697</c:v>
                </c:pt>
                <c:pt idx="61">
                  <c:v>-0.121089592246056</c:v>
                </c:pt>
                <c:pt idx="62">
                  <c:v>-0.11799809114998901</c:v>
                </c:pt>
                <c:pt idx="63">
                  <c:v>-0.114656329452152</c:v>
                </c:pt>
                <c:pt idx="64">
                  <c:v>-0.111070650111305</c:v>
                </c:pt>
                <c:pt idx="65">
                  <c:v>-0.10725073184982301</c:v>
                </c:pt>
                <c:pt idx="66">
                  <c:v>-0.103210485950555</c:v>
                </c:pt>
                <c:pt idx="67">
                  <c:v>-9.8968295287141003E-2</c:v>
                </c:pt>
                <c:pt idx="68">
                  <c:v>-9.4547290396706604E-2</c:v>
                </c:pt>
                <c:pt idx="69">
                  <c:v>-8.9975378423762506E-2</c:v>
                </c:pt>
                <c:pt idx="70">
                  <c:v>-8.5284940051784303E-2</c:v>
                </c:pt>
                <c:pt idx="71">
                  <c:v>-8.0512367159569498E-2</c:v>
                </c:pt>
                <c:pt idx="72">
                  <c:v>-7.5697185047278195E-2</c:v>
                </c:pt>
                <c:pt idx="73">
                  <c:v>-7.0881194761478097E-2</c:v>
                </c:pt>
                <c:pt idx="74">
                  <c:v>-6.6107250000048495E-2</c:v>
                </c:pt>
                <c:pt idx="75">
                  <c:v>-6.1418131407838E-2</c:v>
                </c:pt>
                <c:pt idx="76">
                  <c:v>-5.6855120058478703E-2</c:v>
                </c:pt>
                <c:pt idx="77">
                  <c:v>-5.2456437476819502E-2</c:v>
                </c:pt>
                <c:pt idx="78">
                  <c:v>-4.8255811766117401E-2</c:v>
                </c:pt>
                <c:pt idx="79">
                  <c:v>-4.42814154022542E-2</c:v>
                </c:pt>
                <c:pt idx="80">
                  <c:v>-4.0554239739410601E-2</c:v>
                </c:pt>
                <c:pt idx="81">
                  <c:v>-3.70882739948597E-2</c:v>
                </c:pt>
                <c:pt idx="82">
                  <c:v>-3.3890012495203799E-2</c:v>
                </c:pt>
                <c:pt idx="83">
                  <c:v>-3.0958792174893699E-2</c:v>
                </c:pt>
                <c:pt idx="84">
                  <c:v>-2.8287909171382901E-2</c:v>
                </c:pt>
                <c:pt idx="85">
                  <c:v>-2.5865723487979799E-2</c:v>
                </c:pt>
                <c:pt idx="86">
                  <c:v>-2.3677135629438899E-2</c:v>
                </c:pt>
                <c:pt idx="87">
                  <c:v>-2.17049933849436E-2</c:v>
                </c:pt>
                <c:pt idx="88">
                  <c:v>-1.9931500158537299E-2</c:v>
                </c:pt>
                <c:pt idx="89">
                  <c:v>-1.83385181454601E-2</c:v>
                </c:pt>
                <c:pt idx="90">
                  <c:v>-1.6908626773532501E-2</c:v>
                </c:pt>
                <c:pt idx="91">
                  <c:v>-1.5626008944279901E-2</c:v>
                </c:pt>
                <c:pt idx="92">
                  <c:v>-1.44756440353692E-2</c:v>
                </c:pt>
                <c:pt idx="93">
                  <c:v>-1.3443428858427999E-2</c:v>
                </c:pt>
                <c:pt idx="94">
                  <c:v>-1.2517277397728401E-2</c:v>
                </c:pt>
                <c:pt idx="95">
                  <c:v>-1.1685953228341499E-2</c:v>
                </c:pt>
                <c:pt idx="96">
                  <c:v>-1.0939385999174E-2</c:v>
                </c:pt>
                <c:pt idx="97">
                  <c:v>-1.0268094489455501E-2</c:v>
                </c:pt>
                <c:pt idx="98">
                  <c:v>-9.6641873173073291E-3</c:v>
                </c:pt>
                <c:pt idx="99">
                  <c:v>-9.1204438045457605E-3</c:v>
                </c:pt>
                <c:pt idx="100">
                  <c:v>-8.6302736024248001E-3</c:v>
                </c:pt>
                <c:pt idx="101">
                  <c:v>-8.1875771856321292E-3</c:v>
                </c:pt>
                <c:pt idx="102">
                  <c:v>-7.78728347287973E-3</c:v>
                </c:pt>
                <c:pt idx="103">
                  <c:v>-7.4247044492253503E-3</c:v>
                </c:pt>
                <c:pt idx="104">
                  <c:v>-7.09567604749966E-3</c:v>
                </c:pt>
                <c:pt idx="105">
                  <c:v>-6.79650183309551E-3</c:v>
                </c:pt>
                <c:pt idx="106">
                  <c:v>-6.5239121980735096E-3</c:v>
                </c:pt>
                <c:pt idx="107">
                  <c:v>-6.2749324109044697E-3</c:v>
                </c:pt>
                <c:pt idx="108">
                  <c:v>-6.04695389734391E-3</c:v>
                </c:pt>
                <c:pt idx="109">
                  <c:v>-5.8377198449837799E-3</c:v>
                </c:pt>
                <c:pt idx="110">
                  <c:v>-5.6454595152828097E-3</c:v>
                </c:pt>
                <c:pt idx="111">
                  <c:v>-5.4681047681371803E-3</c:v>
                </c:pt>
                <c:pt idx="112">
                  <c:v>-5.3046084636966702E-3</c:v>
                </c:pt>
                <c:pt idx="113">
                  <c:v>-5.1519261802583701E-3</c:v>
                </c:pt>
                <c:pt idx="114">
                  <c:v>-5.0104945573561004E-3</c:v>
                </c:pt>
                <c:pt idx="115">
                  <c:v>-4.8791170942294399E-3</c:v>
                </c:pt>
                <c:pt idx="116">
                  <c:v>-4.75636337907487E-3</c:v>
                </c:pt>
                <c:pt idx="117">
                  <c:v>-4.6413653131765599E-3</c:v>
                </c:pt>
                <c:pt idx="118">
                  <c:v>-4.5333634514821801E-3</c:v>
                </c:pt>
                <c:pt idx="119">
                  <c:v>-4.4317022963318601E-3</c:v>
                </c:pt>
                <c:pt idx="120">
                  <c:v>-4.3362478550051601E-3</c:v>
                </c:pt>
                <c:pt idx="121">
                  <c:v>-4.2461863590452396E-3</c:v>
                </c:pt>
                <c:pt idx="122">
                  <c:v>-4.1608832550889697E-3</c:v>
                </c:pt>
                <c:pt idx="123">
                  <c:v>-4.0799031153689099E-3</c:v>
                </c:pt>
                <c:pt idx="124">
                  <c:v>-4.0028699210335698E-3</c:v>
                </c:pt>
                <c:pt idx="125">
                  <c:v>-3.9294329034030096E-3</c:v>
                </c:pt>
                <c:pt idx="126">
                  <c:v>-3.8595381438254E-3</c:v>
                </c:pt>
                <c:pt idx="127">
                  <c:v>-3.7930233886576199E-3</c:v>
                </c:pt>
                <c:pt idx="128">
                  <c:v>-3.7293615532732701E-3</c:v>
                </c:pt>
                <c:pt idx="129">
                  <c:v>-3.66830250179161E-3</c:v>
                </c:pt>
                <c:pt idx="130">
                  <c:v>-3.60966692994208E-3</c:v>
                </c:pt>
                <c:pt idx="131">
                  <c:v>-3.5532716405110901E-3</c:v>
                </c:pt>
                <c:pt idx="132">
                  <c:v>-3.4989440182457698E-3</c:v>
                </c:pt>
                <c:pt idx="133">
                  <c:v>-3.4465772252690102E-3</c:v>
                </c:pt>
                <c:pt idx="134">
                  <c:v>-3.39623039983851E-3</c:v>
                </c:pt>
                <c:pt idx="135">
                  <c:v>-3.3476806600110701E-3</c:v>
                </c:pt>
                <c:pt idx="136">
                  <c:v>-3.3007708200125099E-3</c:v>
                </c:pt>
                <c:pt idx="137">
                  <c:v>-3.2553777299136099E-3</c:v>
                </c:pt>
                <c:pt idx="138">
                  <c:v>-3.2114270870496199E-3</c:v>
                </c:pt>
                <c:pt idx="139">
                  <c:v>-3.1687793074147898E-3</c:v>
                </c:pt>
                <c:pt idx="140">
                  <c:v>-3.1273640828413099E-3</c:v>
                </c:pt>
                <c:pt idx="141">
                  <c:v>-3.0871886762219901E-3</c:v>
                </c:pt>
                <c:pt idx="142">
                  <c:v>-3.0478610873866099E-3</c:v>
                </c:pt>
                <c:pt idx="143">
                  <c:v>-3.0098491797224602E-3</c:v>
                </c:pt>
                <c:pt idx="144">
                  <c:v>-2.97314056138896E-3</c:v>
                </c:pt>
                <c:pt idx="145">
                  <c:v>-2.9374899534723399E-3</c:v>
                </c:pt>
                <c:pt idx="146">
                  <c:v>-2.9028622206568899E-3</c:v>
                </c:pt>
                <c:pt idx="147">
                  <c:v>-2.86917660807375E-3</c:v>
                </c:pt>
                <c:pt idx="148">
                  <c:v>-2.8363804167266899E-3</c:v>
                </c:pt>
                <c:pt idx="149">
                  <c:v>-2.8044062862246002E-3</c:v>
                </c:pt>
              </c:numCache>
            </c:numRef>
          </c:yVal>
          <c:smooth val="1"/>
        </c:ser>
        <c:ser>
          <c:idx val="14"/>
          <c:order val="13"/>
          <c:marker>
            <c:symbol val="none"/>
          </c:marker>
          <c:xVal>
            <c:numRef>
              <c:f>Sheet1!$A$1:$A$150</c:f>
              <c:numCache>
                <c:formatCode>General</c:formatCode>
                <c:ptCount val="150"/>
                <c:pt idx="0">
                  <c:v>0</c:v>
                </c:pt>
                <c:pt idx="1">
                  <c:v>1.9999999999999999E-11</c:v>
                </c:pt>
                <c:pt idx="2">
                  <c:v>3.9999999999999998E-11</c:v>
                </c:pt>
                <c:pt idx="3">
                  <c:v>6E-11</c:v>
                </c:pt>
                <c:pt idx="4">
                  <c:v>7.9999999999999995E-11</c:v>
                </c:pt>
                <c:pt idx="5">
                  <c:v>9.9999999999999991E-11</c:v>
                </c:pt>
                <c:pt idx="6">
                  <c:v>1.2E-10</c:v>
                </c:pt>
                <c:pt idx="7">
                  <c:v>1.3999999999999998E-10</c:v>
                </c:pt>
                <c:pt idx="8">
                  <c:v>1.5999999999999999E-10</c:v>
                </c:pt>
                <c:pt idx="9">
                  <c:v>1.8E-10</c:v>
                </c:pt>
                <c:pt idx="10">
                  <c:v>1.9999999999999998E-10</c:v>
                </c:pt>
                <c:pt idx="11">
                  <c:v>2.1999999999999999E-10</c:v>
                </c:pt>
                <c:pt idx="12">
                  <c:v>2.4E-10</c:v>
                </c:pt>
                <c:pt idx="13">
                  <c:v>2.5999999999999998E-10</c:v>
                </c:pt>
                <c:pt idx="14">
                  <c:v>2.7999999999999996E-10</c:v>
                </c:pt>
                <c:pt idx="15">
                  <c:v>3E-10</c:v>
                </c:pt>
                <c:pt idx="16">
                  <c:v>3.1999999999999998E-10</c:v>
                </c:pt>
                <c:pt idx="17">
                  <c:v>3.3999999999999996E-10</c:v>
                </c:pt>
                <c:pt idx="18">
                  <c:v>3.6E-10</c:v>
                </c:pt>
                <c:pt idx="19">
                  <c:v>3.7999999999999998E-10</c:v>
                </c:pt>
                <c:pt idx="20">
                  <c:v>3.9999999999999996E-10</c:v>
                </c:pt>
                <c:pt idx="21">
                  <c:v>4.2E-10</c:v>
                </c:pt>
                <c:pt idx="22">
                  <c:v>4.3999999999999998E-10</c:v>
                </c:pt>
                <c:pt idx="23">
                  <c:v>4.5999999999999996E-10</c:v>
                </c:pt>
                <c:pt idx="24">
                  <c:v>4.8E-10</c:v>
                </c:pt>
                <c:pt idx="25">
                  <c:v>4.9999999999999993E-10</c:v>
                </c:pt>
                <c:pt idx="26">
                  <c:v>5.1999999999999996E-10</c:v>
                </c:pt>
                <c:pt idx="27">
                  <c:v>5.4E-10</c:v>
                </c:pt>
                <c:pt idx="28">
                  <c:v>5.5999999999999993E-10</c:v>
                </c:pt>
                <c:pt idx="29">
                  <c:v>5.7999999999999996E-10</c:v>
                </c:pt>
                <c:pt idx="30">
                  <c:v>6E-10</c:v>
                </c:pt>
                <c:pt idx="31">
                  <c:v>6.1999999999999993E-10</c:v>
                </c:pt>
                <c:pt idx="32">
                  <c:v>6.3999999999999996E-10</c:v>
                </c:pt>
                <c:pt idx="33">
                  <c:v>6.6E-10</c:v>
                </c:pt>
                <c:pt idx="34">
                  <c:v>6.7999999999999993E-10</c:v>
                </c:pt>
                <c:pt idx="35">
                  <c:v>6.9999999999999996E-10</c:v>
                </c:pt>
                <c:pt idx="36">
                  <c:v>7.2E-10</c:v>
                </c:pt>
                <c:pt idx="37">
                  <c:v>7.3999999999999993E-10</c:v>
                </c:pt>
                <c:pt idx="38">
                  <c:v>7.5999999999999996E-10</c:v>
                </c:pt>
                <c:pt idx="39">
                  <c:v>7.7999999999999999E-10</c:v>
                </c:pt>
                <c:pt idx="40">
                  <c:v>7.9999999999999993E-10</c:v>
                </c:pt>
                <c:pt idx="41">
                  <c:v>8.1999999999999996E-10</c:v>
                </c:pt>
                <c:pt idx="42">
                  <c:v>8.3999999999999999E-10</c:v>
                </c:pt>
                <c:pt idx="43">
                  <c:v>8.5999999999999993E-10</c:v>
                </c:pt>
                <c:pt idx="44">
                  <c:v>8.7999999999999996E-10</c:v>
                </c:pt>
                <c:pt idx="45">
                  <c:v>8.9999999999999999E-10</c:v>
                </c:pt>
                <c:pt idx="46">
                  <c:v>9.1999999999999992E-10</c:v>
                </c:pt>
                <c:pt idx="47">
                  <c:v>9.3999999999999986E-10</c:v>
                </c:pt>
                <c:pt idx="48">
                  <c:v>9.5999999999999999E-10</c:v>
                </c:pt>
                <c:pt idx="49">
                  <c:v>9.7999999999999992E-10</c:v>
                </c:pt>
                <c:pt idx="50">
                  <c:v>9.9999999999999986E-10</c:v>
                </c:pt>
                <c:pt idx="51">
                  <c:v>1.02E-9</c:v>
                </c:pt>
                <c:pt idx="52">
                  <c:v>1.0399999999999999E-9</c:v>
                </c:pt>
                <c:pt idx="53">
                  <c:v>1.0599999999999999E-9</c:v>
                </c:pt>
                <c:pt idx="54">
                  <c:v>1.08E-9</c:v>
                </c:pt>
                <c:pt idx="55">
                  <c:v>1.0999999999999999E-9</c:v>
                </c:pt>
                <c:pt idx="56">
                  <c:v>1.1199999999999999E-9</c:v>
                </c:pt>
                <c:pt idx="57">
                  <c:v>1.14E-9</c:v>
                </c:pt>
                <c:pt idx="58">
                  <c:v>1.1599999999999999E-9</c:v>
                </c:pt>
                <c:pt idx="59">
                  <c:v>1.1799999999999999E-9</c:v>
                </c:pt>
                <c:pt idx="60">
                  <c:v>1.2E-9</c:v>
                </c:pt>
                <c:pt idx="61">
                  <c:v>1.2199999999999999E-9</c:v>
                </c:pt>
                <c:pt idx="62">
                  <c:v>1.2399999999999999E-9</c:v>
                </c:pt>
                <c:pt idx="63">
                  <c:v>1.26E-9</c:v>
                </c:pt>
                <c:pt idx="64">
                  <c:v>1.2799999999999999E-9</c:v>
                </c:pt>
                <c:pt idx="65">
                  <c:v>1.2999999999999999E-9</c:v>
                </c:pt>
                <c:pt idx="66">
                  <c:v>1.32E-9</c:v>
                </c:pt>
                <c:pt idx="67">
                  <c:v>1.3399999999999999E-9</c:v>
                </c:pt>
                <c:pt idx="68">
                  <c:v>1.3599999999999999E-9</c:v>
                </c:pt>
                <c:pt idx="69">
                  <c:v>1.38E-9</c:v>
                </c:pt>
                <c:pt idx="70">
                  <c:v>1.3999999999999999E-9</c:v>
                </c:pt>
                <c:pt idx="71">
                  <c:v>1.4199999999999999E-9</c:v>
                </c:pt>
                <c:pt idx="72">
                  <c:v>1.44E-9</c:v>
                </c:pt>
                <c:pt idx="73">
                  <c:v>1.4599999999999999E-9</c:v>
                </c:pt>
                <c:pt idx="74">
                  <c:v>1.4799999999999999E-9</c:v>
                </c:pt>
                <c:pt idx="75">
                  <c:v>1.5E-9</c:v>
                </c:pt>
                <c:pt idx="76">
                  <c:v>1.5199999999999999E-9</c:v>
                </c:pt>
                <c:pt idx="77">
                  <c:v>1.5399999999999999E-9</c:v>
                </c:pt>
                <c:pt idx="78">
                  <c:v>1.56E-9</c:v>
                </c:pt>
                <c:pt idx="79">
                  <c:v>1.5799999999999999E-9</c:v>
                </c:pt>
                <c:pt idx="80">
                  <c:v>1.5999999999999999E-9</c:v>
                </c:pt>
                <c:pt idx="81">
                  <c:v>1.62E-9</c:v>
                </c:pt>
                <c:pt idx="82">
                  <c:v>1.6399999999999999E-9</c:v>
                </c:pt>
                <c:pt idx="83">
                  <c:v>1.6599999999999999E-9</c:v>
                </c:pt>
                <c:pt idx="84">
                  <c:v>1.68E-9</c:v>
                </c:pt>
                <c:pt idx="85">
                  <c:v>1.6999999999999999E-9</c:v>
                </c:pt>
                <c:pt idx="86">
                  <c:v>1.7199999999999999E-9</c:v>
                </c:pt>
                <c:pt idx="87">
                  <c:v>1.74E-9</c:v>
                </c:pt>
                <c:pt idx="88">
                  <c:v>1.7599999999999999E-9</c:v>
                </c:pt>
                <c:pt idx="89">
                  <c:v>1.7799999999999999E-9</c:v>
                </c:pt>
                <c:pt idx="90">
                  <c:v>1.8E-9</c:v>
                </c:pt>
                <c:pt idx="91">
                  <c:v>1.8199999999999999E-9</c:v>
                </c:pt>
                <c:pt idx="92">
                  <c:v>1.8399999999999998E-9</c:v>
                </c:pt>
                <c:pt idx="93">
                  <c:v>1.86E-9</c:v>
                </c:pt>
                <c:pt idx="94">
                  <c:v>1.8799999999999997E-9</c:v>
                </c:pt>
                <c:pt idx="95">
                  <c:v>1.9000000000000001E-9</c:v>
                </c:pt>
                <c:pt idx="96">
                  <c:v>1.92E-9</c:v>
                </c:pt>
                <c:pt idx="97">
                  <c:v>1.9399999999999999E-9</c:v>
                </c:pt>
                <c:pt idx="98">
                  <c:v>1.9599999999999998E-9</c:v>
                </c:pt>
                <c:pt idx="99">
                  <c:v>1.9799999999999998E-9</c:v>
                </c:pt>
                <c:pt idx="100">
                  <c:v>1.9999999999999997E-9</c:v>
                </c:pt>
                <c:pt idx="101">
                  <c:v>2.0200000000000001E-9</c:v>
                </c:pt>
                <c:pt idx="102">
                  <c:v>2.04E-9</c:v>
                </c:pt>
                <c:pt idx="103">
                  <c:v>2.0599999999999999E-9</c:v>
                </c:pt>
                <c:pt idx="104">
                  <c:v>2.0799999999999998E-9</c:v>
                </c:pt>
                <c:pt idx="105">
                  <c:v>2.0999999999999998E-9</c:v>
                </c:pt>
                <c:pt idx="106">
                  <c:v>2.1199999999999997E-9</c:v>
                </c:pt>
                <c:pt idx="107">
                  <c:v>2.1400000000000001E-9</c:v>
                </c:pt>
                <c:pt idx="108">
                  <c:v>2.16E-9</c:v>
                </c:pt>
                <c:pt idx="109">
                  <c:v>2.1799999999999999E-9</c:v>
                </c:pt>
                <c:pt idx="110">
                  <c:v>2.1999999999999998E-9</c:v>
                </c:pt>
                <c:pt idx="111">
                  <c:v>2.2199999999999998E-9</c:v>
                </c:pt>
                <c:pt idx="112">
                  <c:v>2.2399999999999997E-9</c:v>
                </c:pt>
                <c:pt idx="113">
                  <c:v>2.2600000000000001E-9</c:v>
                </c:pt>
                <c:pt idx="114">
                  <c:v>2.28E-9</c:v>
                </c:pt>
                <c:pt idx="115">
                  <c:v>2.2999999999999999E-9</c:v>
                </c:pt>
                <c:pt idx="116">
                  <c:v>2.3199999999999998E-9</c:v>
                </c:pt>
                <c:pt idx="117">
                  <c:v>2.3399999999999998E-9</c:v>
                </c:pt>
                <c:pt idx="118">
                  <c:v>2.3599999999999997E-9</c:v>
                </c:pt>
                <c:pt idx="119">
                  <c:v>2.3800000000000001E-9</c:v>
                </c:pt>
                <c:pt idx="120">
                  <c:v>2.4E-9</c:v>
                </c:pt>
                <c:pt idx="121">
                  <c:v>2.4199999999999999E-9</c:v>
                </c:pt>
                <c:pt idx="122">
                  <c:v>2.4399999999999998E-9</c:v>
                </c:pt>
                <c:pt idx="123">
                  <c:v>2.4599999999999998E-9</c:v>
                </c:pt>
                <c:pt idx="124">
                  <c:v>2.4799999999999997E-9</c:v>
                </c:pt>
                <c:pt idx="125">
                  <c:v>2.5000000000000001E-9</c:v>
                </c:pt>
                <c:pt idx="126">
                  <c:v>2.52E-9</c:v>
                </c:pt>
                <c:pt idx="127">
                  <c:v>2.5399999999999999E-9</c:v>
                </c:pt>
                <c:pt idx="128">
                  <c:v>2.5599999999999998E-9</c:v>
                </c:pt>
                <c:pt idx="129">
                  <c:v>2.5799999999999998E-9</c:v>
                </c:pt>
                <c:pt idx="130">
                  <c:v>2.5999999999999997E-9</c:v>
                </c:pt>
                <c:pt idx="131">
                  <c:v>2.6199999999999996E-9</c:v>
                </c:pt>
                <c:pt idx="132">
                  <c:v>2.64E-9</c:v>
                </c:pt>
                <c:pt idx="133">
                  <c:v>2.6599999999999999E-9</c:v>
                </c:pt>
                <c:pt idx="134">
                  <c:v>2.6799999999999998E-9</c:v>
                </c:pt>
                <c:pt idx="135">
                  <c:v>2.6999999999999998E-9</c:v>
                </c:pt>
                <c:pt idx="136">
                  <c:v>2.7199999999999997E-9</c:v>
                </c:pt>
                <c:pt idx="137">
                  <c:v>2.7399999999999996E-9</c:v>
                </c:pt>
                <c:pt idx="138">
                  <c:v>2.76E-9</c:v>
                </c:pt>
                <c:pt idx="139">
                  <c:v>2.7799999999999999E-9</c:v>
                </c:pt>
                <c:pt idx="140">
                  <c:v>2.7999999999999998E-9</c:v>
                </c:pt>
                <c:pt idx="141">
                  <c:v>2.8199999999999998E-9</c:v>
                </c:pt>
                <c:pt idx="142">
                  <c:v>2.8399999999999997E-9</c:v>
                </c:pt>
                <c:pt idx="143">
                  <c:v>2.8599999999999996E-9</c:v>
                </c:pt>
                <c:pt idx="144">
                  <c:v>2.88E-9</c:v>
                </c:pt>
                <c:pt idx="145">
                  <c:v>2.8999999999999999E-9</c:v>
                </c:pt>
                <c:pt idx="146">
                  <c:v>2.9199999999999998E-9</c:v>
                </c:pt>
                <c:pt idx="147">
                  <c:v>2.9399999999999998E-9</c:v>
                </c:pt>
                <c:pt idx="148">
                  <c:v>2.9599999999999997E-9</c:v>
                </c:pt>
                <c:pt idx="149">
                  <c:v>2.9799999999999996E-9</c:v>
                </c:pt>
              </c:numCache>
            </c:numRef>
          </c:xVal>
          <c:yVal>
            <c:numRef>
              <c:f>Sheet1!$P$1:$P$150</c:f>
              <c:numCache>
                <c:formatCode>General</c:formatCode>
                <c:ptCount val="150"/>
                <c:pt idx="0">
                  <c:v>9.7484282285664802E-4</c:v>
                </c:pt>
                <c:pt idx="1">
                  <c:v>6.7509897586555097E-4</c:v>
                </c:pt>
                <c:pt idx="2">
                  <c:v>3.30663668366779E-4</c:v>
                </c:pt>
                <c:pt idx="3">
                  <c:v>-7.8172479569152398E-5</c:v>
                </c:pt>
                <c:pt idx="4">
                  <c:v>-5.7111884787173204E-4</c:v>
                </c:pt>
                <c:pt idx="5">
                  <c:v>-1.16788481647044E-3</c:v>
                </c:pt>
                <c:pt idx="6">
                  <c:v>-1.88907292848345E-3</c:v>
                </c:pt>
                <c:pt idx="7">
                  <c:v>-2.7512651087375499E-3</c:v>
                </c:pt>
                <c:pt idx="8">
                  <c:v>-3.7809016891357599E-3</c:v>
                </c:pt>
                <c:pt idx="9">
                  <c:v>-5.0041451293839903E-3</c:v>
                </c:pt>
                <c:pt idx="10">
                  <c:v>-6.4399192883109902E-3</c:v>
                </c:pt>
                <c:pt idx="11">
                  <c:v>-8.1033702377806306E-3</c:v>
                </c:pt>
                <c:pt idx="12">
                  <c:v>-1.00048122976288E-2</c:v>
                </c:pt>
                <c:pt idx="13">
                  <c:v>-1.21496940136287E-2</c:v>
                </c:pt>
                <c:pt idx="14">
                  <c:v>-1.4546037178362E-2</c:v>
                </c:pt>
                <c:pt idx="15">
                  <c:v>-1.7203037348589401E-2</c:v>
                </c:pt>
                <c:pt idx="16">
                  <c:v>-2.0132924454153E-2</c:v>
                </c:pt>
                <c:pt idx="17">
                  <c:v>-2.33733259775523E-2</c:v>
                </c:pt>
                <c:pt idx="18">
                  <c:v>-2.69616378408668E-2</c:v>
                </c:pt>
                <c:pt idx="19">
                  <c:v>-3.09314343560383E-2</c:v>
                </c:pt>
                <c:pt idx="20">
                  <c:v>-3.5311622076186003E-2</c:v>
                </c:pt>
                <c:pt idx="21">
                  <c:v>-4.0124843166388799E-2</c:v>
                </c:pt>
                <c:pt idx="22">
                  <c:v>-4.53857405999629E-2</c:v>
                </c:pt>
                <c:pt idx="23">
                  <c:v>-5.1099763149445997E-2</c:v>
                </c:pt>
                <c:pt idx="24">
                  <c:v>-5.72612368919454E-2</c:v>
                </c:pt>
                <c:pt idx="25">
                  <c:v>-6.3852653357408695E-2</c:v>
                </c:pt>
                <c:pt idx="26">
                  <c:v>-7.0843836272643901E-2</c:v>
                </c:pt>
                <c:pt idx="27">
                  <c:v>-7.8192176871941299E-2</c:v>
                </c:pt>
                <c:pt idx="28">
                  <c:v>-8.5842961259937095E-2</c:v>
                </c:pt>
                <c:pt idx="29">
                  <c:v>-9.3731008883914696E-2</c:v>
                </c:pt>
                <c:pt idx="30">
                  <c:v>-0.101782216047598</c:v>
                </c:pt>
                <c:pt idx="31">
                  <c:v>-0.109916046370631</c:v>
                </c:pt>
                <c:pt idx="32">
                  <c:v>-0.11804813951208699</c:v>
                </c:pt>
                <c:pt idx="33">
                  <c:v>-0.126093283324721</c:v>
                </c:pt>
                <c:pt idx="34">
                  <c:v>-0.13396772447600799</c:v>
                </c:pt>
                <c:pt idx="35">
                  <c:v>-0.14159191656902301</c:v>
                </c:pt>
                <c:pt idx="36">
                  <c:v>-0.14889282625838399</c:v>
                </c:pt>
                <c:pt idx="37">
                  <c:v>-0.155805637965093</c:v>
                </c:pt>
                <c:pt idx="38">
                  <c:v>-0.16227501226196001</c:v>
                </c:pt>
                <c:pt idx="39">
                  <c:v>-0.168255981726119</c:v>
                </c:pt>
                <c:pt idx="40">
                  <c:v>-0.17371436203628099</c:v>
                </c:pt>
                <c:pt idx="41">
                  <c:v>-0.178626233440039</c:v>
                </c:pt>
                <c:pt idx="42">
                  <c:v>-0.182977624650946</c:v>
                </c:pt>
                <c:pt idx="43">
                  <c:v>-0.18676363179511499</c:v>
                </c:pt>
                <c:pt idx="44">
                  <c:v>-0.18998710413565101</c:v>
                </c:pt>
                <c:pt idx="45">
                  <c:v>-0.192657417502579</c:v>
                </c:pt>
                <c:pt idx="46">
                  <c:v>-0.19478910508948699</c:v>
                </c:pt>
                <c:pt idx="47">
                  <c:v>-0.19640044673704701</c:v>
                </c:pt>
                <c:pt idx="48">
                  <c:v>-0.19751213160337</c:v>
                </c:pt>
                <c:pt idx="49">
                  <c:v>-0.198146247569087</c:v>
                </c:pt>
                <c:pt idx="50">
                  <c:v>-0.19832501493403301</c:v>
                </c:pt>
                <c:pt idx="51">
                  <c:v>-0.19806970922575801</c:v>
                </c:pt>
                <c:pt idx="52">
                  <c:v>-0.197400467241517</c:v>
                </c:pt>
                <c:pt idx="53">
                  <c:v>-0.19633466280530401</c:v>
                </c:pt>
                <c:pt idx="54">
                  <c:v>-0.19488683647121</c:v>
                </c:pt>
                <c:pt idx="55">
                  <c:v>-0.19306798782307399</c:v>
                </c:pt>
                <c:pt idx="56">
                  <c:v>-0.190885259943779</c:v>
                </c:pt>
                <c:pt idx="57">
                  <c:v>-0.188341922678949</c:v>
                </c:pt>
                <c:pt idx="58">
                  <c:v>-0.185437153506016</c:v>
                </c:pt>
                <c:pt idx="59">
                  <c:v>-0.18216684979132999</c:v>
                </c:pt>
                <c:pt idx="60">
                  <c:v>-0.178523964429087</c:v>
                </c:pt>
                <c:pt idx="61">
                  <c:v>-0.17449984615685399</c:v>
                </c:pt>
                <c:pt idx="62">
                  <c:v>-0.17008561272751899</c:v>
                </c:pt>
                <c:pt idx="63">
                  <c:v>-0.16527410419268601</c:v>
                </c:pt>
                <c:pt idx="64">
                  <c:v>-0.16006236010726499</c:v>
                </c:pt>
                <c:pt idx="65">
                  <c:v>-0.15445383432967699</c:v>
                </c:pt>
                <c:pt idx="66">
                  <c:v>-0.14846114444446501</c:v>
                </c:pt>
                <c:pt idx="67">
                  <c:v>-0.14210806536913001</c:v>
                </c:pt>
                <c:pt idx="68">
                  <c:v>-0.13543107369458099</c:v>
                </c:pt>
                <c:pt idx="69">
                  <c:v>-0.12847973566301699</c:v>
                </c:pt>
                <c:pt idx="70">
                  <c:v>-0.12131613729744201</c:v>
                </c:pt>
                <c:pt idx="71">
                  <c:v>-0.114012982531161</c:v>
                </c:pt>
                <c:pt idx="72">
                  <c:v>-0.10665025938449001</c:v>
                </c:pt>
                <c:pt idx="73">
                  <c:v>-9.9311350605382598E-2</c:v>
                </c:pt>
                <c:pt idx="74">
                  <c:v>-9.2078082797194399E-2</c:v>
                </c:pt>
                <c:pt idx="75">
                  <c:v>-8.5027071984142805E-2</c:v>
                </c:pt>
                <c:pt idx="76">
                  <c:v>-7.8225682341182004E-2</c:v>
                </c:pt>
                <c:pt idx="77">
                  <c:v>-7.1729823942182705E-2</c:v>
                </c:pt>
                <c:pt idx="78">
                  <c:v>-6.5582826688600507E-2</c:v>
                </c:pt>
                <c:pt idx="79">
                  <c:v>-5.9815626698164599E-2</c:v>
                </c:pt>
                <c:pt idx="80">
                  <c:v>-5.4446854362617099E-2</c:v>
                </c:pt>
                <c:pt idx="81">
                  <c:v>-4.9484779043916002E-2</c:v>
                </c:pt>
                <c:pt idx="82">
                  <c:v>-4.4928072533836301E-2</c:v>
                </c:pt>
                <c:pt idx="83">
                  <c:v>-4.0767156259064699E-2</c:v>
                </c:pt>
                <c:pt idx="84">
                  <c:v>-3.6986006815663303E-2</c:v>
                </c:pt>
                <c:pt idx="85">
                  <c:v>-3.3563493685643798E-2</c:v>
                </c:pt>
                <c:pt idx="86">
                  <c:v>-3.0475289631534799E-2</c:v>
                </c:pt>
                <c:pt idx="87">
                  <c:v>-2.76953692535266E-2</c:v>
                </c:pt>
                <c:pt idx="88">
                  <c:v>-2.5197549397768498E-2</c:v>
                </c:pt>
                <c:pt idx="89">
                  <c:v>-2.2955859587655301E-2</c:v>
                </c:pt>
                <c:pt idx="90">
                  <c:v>-2.0945633289356599E-2</c:v>
                </c:pt>
                <c:pt idx="91">
                  <c:v>-1.9144439492582901E-2</c:v>
                </c:pt>
                <c:pt idx="92">
                  <c:v>-1.7531140198251801E-2</c:v>
                </c:pt>
                <c:pt idx="93">
                  <c:v>-1.6086085227211701E-2</c:v>
                </c:pt>
                <c:pt idx="94">
                  <c:v>-1.47922238908009E-2</c:v>
                </c:pt>
                <c:pt idx="95">
                  <c:v>-1.36337708127632E-2</c:v>
                </c:pt>
                <c:pt idx="96">
                  <c:v>-1.25965719888026E-2</c:v>
                </c:pt>
                <c:pt idx="97">
                  <c:v>-1.1667326454360799E-2</c:v>
                </c:pt>
                <c:pt idx="98">
                  <c:v>-1.0834793911873799E-2</c:v>
                </c:pt>
                <c:pt idx="99">
                  <c:v>-1.00887391737921E-2</c:v>
                </c:pt>
                <c:pt idx="100">
                  <c:v>-9.41981271501823E-3</c:v>
                </c:pt>
                <c:pt idx="101">
                  <c:v>-8.8194334074985399E-3</c:v>
                </c:pt>
                <c:pt idx="102">
                  <c:v>-8.2802712601072401E-3</c:v>
                </c:pt>
                <c:pt idx="103">
                  <c:v>-7.7956259125459698E-3</c:v>
                </c:pt>
                <c:pt idx="104">
                  <c:v>-7.35953250660259E-3</c:v>
                </c:pt>
                <c:pt idx="105">
                  <c:v>-6.9666588852162897E-3</c:v>
                </c:pt>
                <c:pt idx="106">
                  <c:v>-6.6122615222301197E-3</c:v>
                </c:pt>
                <c:pt idx="107">
                  <c:v>-6.2920363423078999E-3</c:v>
                </c:pt>
                <c:pt idx="108">
                  <c:v>-6.0022073833774E-3</c:v>
                </c:pt>
                <c:pt idx="109">
                  <c:v>-5.7394620933210704E-3</c:v>
                </c:pt>
                <c:pt idx="110">
                  <c:v>-5.5011156175916402E-3</c:v>
                </c:pt>
                <c:pt idx="111">
                  <c:v>-5.28420527241654E-3</c:v>
                </c:pt>
                <c:pt idx="112">
                  <c:v>-5.0882414310298701E-3</c:v>
                </c:pt>
                <c:pt idx="113">
                  <c:v>-4.9056281371055504E-3</c:v>
                </c:pt>
                <c:pt idx="114">
                  <c:v>-4.74012969358251E-3</c:v>
                </c:pt>
                <c:pt idx="115">
                  <c:v>-4.5886486043276199E-3</c:v>
                </c:pt>
                <c:pt idx="116">
                  <c:v>-4.4492954866855302E-3</c:v>
                </c:pt>
                <c:pt idx="117">
                  <c:v>-4.3208089033313496E-3</c:v>
                </c:pt>
                <c:pt idx="118">
                  <c:v>-4.2020396564864003E-3</c:v>
                </c:pt>
                <c:pt idx="119">
                  <c:v>-4.0920067853374197E-3</c:v>
                </c:pt>
                <c:pt idx="120">
                  <c:v>-3.9902413593957999E-3</c:v>
                </c:pt>
                <c:pt idx="121">
                  <c:v>-3.8957001414313898E-3</c:v>
                </c:pt>
                <c:pt idx="122">
                  <c:v>-3.8075359744883402E-3</c:v>
                </c:pt>
                <c:pt idx="123">
                  <c:v>-3.7251120556704201E-3</c:v>
                </c:pt>
                <c:pt idx="124">
                  <c:v>-3.64787598629423E-3</c:v>
                </c:pt>
                <c:pt idx="125">
                  <c:v>-3.5753172201254801E-3</c:v>
                </c:pt>
                <c:pt idx="126">
                  <c:v>-3.5072110659601502E-3</c:v>
                </c:pt>
                <c:pt idx="127">
                  <c:v>-3.4432675592328999E-3</c:v>
                </c:pt>
                <c:pt idx="128">
                  <c:v>-3.38288530787387E-3</c:v>
                </c:pt>
                <c:pt idx="129">
                  <c:v>-3.3257146390841502E-3</c:v>
                </c:pt>
                <c:pt idx="130">
                  <c:v>-3.2715003551208699E-3</c:v>
                </c:pt>
                <c:pt idx="131">
                  <c:v>-3.2199656081802999E-3</c:v>
                </c:pt>
                <c:pt idx="132">
                  <c:v>-3.1708650834094501E-3</c:v>
                </c:pt>
                <c:pt idx="133">
                  <c:v>-3.1240584714101699E-3</c:v>
                </c:pt>
                <c:pt idx="134">
                  <c:v>-3.0795210423447301E-3</c:v>
                </c:pt>
                <c:pt idx="135">
                  <c:v>-3.0369718968651098E-3</c:v>
                </c:pt>
                <c:pt idx="136">
                  <c:v>-2.9962497532745901E-3</c:v>
                </c:pt>
                <c:pt idx="137">
                  <c:v>-2.9571981204770301E-3</c:v>
                </c:pt>
                <c:pt idx="138">
                  <c:v>-2.9197018872363701E-3</c:v>
                </c:pt>
                <c:pt idx="139">
                  <c:v>-2.8835544388252101E-3</c:v>
                </c:pt>
                <c:pt idx="140">
                  <c:v>-2.8486899660059902E-3</c:v>
                </c:pt>
                <c:pt idx="141">
                  <c:v>-2.8151214686869199E-3</c:v>
                </c:pt>
                <c:pt idx="142">
                  <c:v>-2.7824113364063102E-3</c:v>
                </c:pt>
                <c:pt idx="143">
                  <c:v>-2.75097824975447E-3</c:v>
                </c:pt>
                <c:pt idx="144">
                  <c:v>-2.7207899799767698E-3</c:v>
                </c:pt>
                <c:pt idx="145">
                  <c:v>-2.6917099345365098E-3</c:v>
                </c:pt>
                <c:pt idx="146">
                  <c:v>-2.6636758291405599E-3</c:v>
                </c:pt>
                <c:pt idx="147">
                  <c:v>-2.63657559287685E-3</c:v>
                </c:pt>
                <c:pt idx="148">
                  <c:v>-2.6103316780693702E-3</c:v>
                </c:pt>
                <c:pt idx="149">
                  <c:v>-2.5848529636129098E-3</c:v>
                </c:pt>
              </c:numCache>
            </c:numRef>
          </c:yVal>
          <c:smooth val="1"/>
        </c:ser>
        <c:ser>
          <c:idx val="15"/>
          <c:order val="14"/>
          <c:marker>
            <c:symbol val="none"/>
          </c:marker>
          <c:xVal>
            <c:numRef>
              <c:f>Sheet1!$A$1:$A$150</c:f>
              <c:numCache>
                <c:formatCode>General</c:formatCode>
                <c:ptCount val="150"/>
                <c:pt idx="0">
                  <c:v>0</c:v>
                </c:pt>
                <c:pt idx="1">
                  <c:v>1.9999999999999999E-11</c:v>
                </c:pt>
                <c:pt idx="2">
                  <c:v>3.9999999999999998E-11</c:v>
                </c:pt>
                <c:pt idx="3">
                  <c:v>6E-11</c:v>
                </c:pt>
                <c:pt idx="4">
                  <c:v>7.9999999999999995E-11</c:v>
                </c:pt>
                <c:pt idx="5">
                  <c:v>9.9999999999999991E-11</c:v>
                </c:pt>
                <c:pt idx="6">
                  <c:v>1.2E-10</c:v>
                </c:pt>
                <c:pt idx="7">
                  <c:v>1.3999999999999998E-10</c:v>
                </c:pt>
                <c:pt idx="8">
                  <c:v>1.5999999999999999E-10</c:v>
                </c:pt>
                <c:pt idx="9">
                  <c:v>1.8E-10</c:v>
                </c:pt>
                <c:pt idx="10">
                  <c:v>1.9999999999999998E-10</c:v>
                </c:pt>
                <c:pt idx="11">
                  <c:v>2.1999999999999999E-10</c:v>
                </c:pt>
                <c:pt idx="12">
                  <c:v>2.4E-10</c:v>
                </c:pt>
                <c:pt idx="13">
                  <c:v>2.5999999999999998E-10</c:v>
                </c:pt>
                <c:pt idx="14">
                  <c:v>2.7999999999999996E-10</c:v>
                </c:pt>
                <c:pt idx="15">
                  <c:v>3E-10</c:v>
                </c:pt>
                <c:pt idx="16">
                  <c:v>3.1999999999999998E-10</c:v>
                </c:pt>
                <c:pt idx="17">
                  <c:v>3.3999999999999996E-10</c:v>
                </c:pt>
                <c:pt idx="18">
                  <c:v>3.6E-10</c:v>
                </c:pt>
                <c:pt idx="19">
                  <c:v>3.7999999999999998E-10</c:v>
                </c:pt>
                <c:pt idx="20">
                  <c:v>3.9999999999999996E-10</c:v>
                </c:pt>
                <c:pt idx="21">
                  <c:v>4.2E-10</c:v>
                </c:pt>
                <c:pt idx="22">
                  <c:v>4.3999999999999998E-10</c:v>
                </c:pt>
                <c:pt idx="23">
                  <c:v>4.5999999999999996E-10</c:v>
                </c:pt>
                <c:pt idx="24">
                  <c:v>4.8E-10</c:v>
                </c:pt>
                <c:pt idx="25">
                  <c:v>4.9999999999999993E-10</c:v>
                </c:pt>
                <c:pt idx="26">
                  <c:v>5.1999999999999996E-10</c:v>
                </c:pt>
                <c:pt idx="27">
                  <c:v>5.4E-10</c:v>
                </c:pt>
                <c:pt idx="28">
                  <c:v>5.5999999999999993E-10</c:v>
                </c:pt>
                <c:pt idx="29">
                  <c:v>5.7999999999999996E-10</c:v>
                </c:pt>
                <c:pt idx="30">
                  <c:v>6E-10</c:v>
                </c:pt>
                <c:pt idx="31">
                  <c:v>6.1999999999999993E-10</c:v>
                </c:pt>
                <c:pt idx="32">
                  <c:v>6.3999999999999996E-10</c:v>
                </c:pt>
                <c:pt idx="33">
                  <c:v>6.6E-10</c:v>
                </c:pt>
                <c:pt idx="34">
                  <c:v>6.7999999999999993E-10</c:v>
                </c:pt>
                <c:pt idx="35">
                  <c:v>6.9999999999999996E-10</c:v>
                </c:pt>
                <c:pt idx="36">
                  <c:v>7.2E-10</c:v>
                </c:pt>
                <c:pt idx="37">
                  <c:v>7.3999999999999993E-10</c:v>
                </c:pt>
                <c:pt idx="38">
                  <c:v>7.5999999999999996E-10</c:v>
                </c:pt>
                <c:pt idx="39">
                  <c:v>7.7999999999999999E-10</c:v>
                </c:pt>
                <c:pt idx="40">
                  <c:v>7.9999999999999993E-10</c:v>
                </c:pt>
                <c:pt idx="41">
                  <c:v>8.1999999999999996E-10</c:v>
                </c:pt>
                <c:pt idx="42">
                  <c:v>8.3999999999999999E-10</c:v>
                </c:pt>
                <c:pt idx="43">
                  <c:v>8.5999999999999993E-10</c:v>
                </c:pt>
                <c:pt idx="44">
                  <c:v>8.7999999999999996E-10</c:v>
                </c:pt>
                <c:pt idx="45">
                  <c:v>8.9999999999999999E-10</c:v>
                </c:pt>
                <c:pt idx="46">
                  <c:v>9.1999999999999992E-10</c:v>
                </c:pt>
                <c:pt idx="47">
                  <c:v>9.3999999999999986E-10</c:v>
                </c:pt>
                <c:pt idx="48">
                  <c:v>9.5999999999999999E-10</c:v>
                </c:pt>
                <c:pt idx="49">
                  <c:v>9.7999999999999992E-10</c:v>
                </c:pt>
                <c:pt idx="50">
                  <c:v>9.9999999999999986E-10</c:v>
                </c:pt>
                <c:pt idx="51">
                  <c:v>1.02E-9</c:v>
                </c:pt>
                <c:pt idx="52">
                  <c:v>1.0399999999999999E-9</c:v>
                </c:pt>
                <c:pt idx="53">
                  <c:v>1.0599999999999999E-9</c:v>
                </c:pt>
                <c:pt idx="54">
                  <c:v>1.08E-9</c:v>
                </c:pt>
                <c:pt idx="55">
                  <c:v>1.0999999999999999E-9</c:v>
                </c:pt>
                <c:pt idx="56">
                  <c:v>1.1199999999999999E-9</c:v>
                </c:pt>
                <c:pt idx="57">
                  <c:v>1.14E-9</c:v>
                </c:pt>
                <c:pt idx="58">
                  <c:v>1.1599999999999999E-9</c:v>
                </c:pt>
                <c:pt idx="59">
                  <c:v>1.1799999999999999E-9</c:v>
                </c:pt>
                <c:pt idx="60">
                  <c:v>1.2E-9</c:v>
                </c:pt>
                <c:pt idx="61">
                  <c:v>1.2199999999999999E-9</c:v>
                </c:pt>
                <c:pt idx="62">
                  <c:v>1.2399999999999999E-9</c:v>
                </c:pt>
                <c:pt idx="63">
                  <c:v>1.26E-9</c:v>
                </c:pt>
                <c:pt idx="64">
                  <c:v>1.2799999999999999E-9</c:v>
                </c:pt>
                <c:pt idx="65">
                  <c:v>1.2999999999999999E-9</c:v>
                </c:pt>
                <c:pt idx="66">
                  <c:v>1.32E-9</c:v>
                </c:pt>
                <c:pt idx="67">
                  <c:v>1.3399999999999999E-9</c:v>
                </c:pt>
                <c:pt idx="68">
                  <c:v>1.3599999999999999E-9</c:v>
                </c:pt>
                <c:pt idx="69">
                  <c:v>1.38E-9</c:v>
                </c:pt>
                <c:pt idx="70">
                  <c:v>1.3999999999999999E-9</c:v>
                </c:pt>
                <c:pt idx="71">
                  <c:v>1.4199999999999999E-9</c:v>
                </c:pt>
                <c:pt idx="72">
                  <c:v>1.44E-9</c:v>
                </c:pt>
                <c:pt idx="73">
                  <c:v>1.4599999999999999E-9</c:v>
                </c:pt>
                <c:pt idx="74">
                  <c:v>1.4799999999999999E-9</c:v>
                </c:pt>
                <c:pt idx="75">
                  <c:v>1.5E-9</c:v>
                </c:pt>
                <c:pt idx="76">
                  <c:v>1.5199999999999999E-9</c:v>
                </c:pt>
                <c:pt idx="77">
                  <c:v>1.5399999999999999E-9</c:v>
                </c:pt>
                <c:pt idx="78">
                  <c:v>1.56E-9</c:v>
                </c:pt>
                <c:pt idx="79">
                  <c:v>1.5799999999999999E-9</c:v>
                </c:pt>
                <c:pt idx="80">
                  <c:v>1.5999999999999999E-9</c:v>
                </c:pt>
                <c:pt idx="81">
                  <c:v>1.62E-9</c:v>
                </c:pt>
                <c:pt idx="82">
                  <c:v>1.6399999999999999E-9</c:v>
                </c:pt>
                <c:pt idx="83">
                  <c:v>1.6599999999999999E-9</c:v>
                </c:pt>
                <c:pt idx="84">
                  <c:v>1.68E-9</c:v>
                </c:pt>
                <c:pt idx="85">
                  <c:v>1.6999999999999999E-9</c:v>
                </c:pt>
                <c:pt idx="86">
                  <c:v>1.7199999999999999E-9</c:v>
                </c:pt>
                <c:pt idx="87">
                  <c:v>1.74E-9</c:v>
                </c:pt>
                <c:pt idx="88">
                  <c:v>1.7599999999999999E-9</c:v>
                </c:pt>
                <c:pt idx="89">
                  <c:v>1.7799999999999999E-9</c:v>
                </c:pt>
                <c:pt idx="90">
                  <c:v>1.8E-9</c:v>
                </c:pt>
                <c:pt idx="91">
                  <c:v>1.8199999999999999E-9</c:v>
                </c:pt>
                <c:pt idx="92">
                  <c:v>1.8399999999999998E-9</c:v>
                </c:pt>
                <c:pt idx="93">
                  <c:v>1.86E-9</c:v>
                </c:pt>
                <c:pt idx="94">
                  <c:v>1.8799999999999997E-9</c:v>
                </c:pt>
                <c:pt idx="95">
                  <c:v>1.9000000000000001E-9</c:v>
                </c:pt>
                <c:pt idx="96">
                  <c:v>1.92E-9</c:v>
                </c:pt>
                <c:pt idx="97">
                  <c:v>1.9399999999999999E-9</c:v>
                </c:pt>
                <c:pt idx="98">
                  <c:v>1.9599999999999998E-9</c:v>
                </c:pt>
                <c:pt idx="99">
                  <c:v>1.9799999999999998E-9</c:v>
                </c:pt>
                <c:pt idx="100">
                  <c:v>1.9999999999999997E-9</c:v>
                </c:pt>
                <c:pt idx="101">
                  <c:v>2.0200000000000001E-9</c:v>
                </c:pt>
                <c:pt idx="102">
                  <c:v>2.04E-9</c:v>
                </c:pt>
                <c:pt idx="103">
                  <c:v>2.0599999999999999E-9</c:v>
                </c:pt>
                <c:pt idx="104">
                  <c:v>2.0799999999999998E-9</c:v>
                </c:pt>
                <c:pt idx="105">
                  <c:v>2.0999999999999998E-9</c:v>
                </c:pt>
                <c:pt idx="106">
                  <c:v>2.1199999999999997E-9</c:v>
                </c:pt>
                <c:pt idx="107">
                  <c:v>2.1400000000000001E-9</c:v>
                </c:pt>
                <c:pt idx="108">
                  <c:v>2.16E-9</c:v>
                </c:pt>
                <c:pt idx="109">
                  <c:v>2.1799999999999999E-9</c:v>
                </c:pt>
                <c:pt idx="110">
                  <c:v>2.1999999999999998E-9</c:v>
                </c:pt>
                <c:pt idx="111">
                  <c:v>2.2199999999999998E-9</c:v>
                </c:pt>
                <c:pt idx="112">
                  <c:v>2.2399999999999997E-9</c:v>
                </c:pt>
                <c:pt idx="113">
                  <c:v>2.2600000000000001E-9</c:v>
                </c:pt>
                <c:pt idx="114">
                  <c:v>2.28E-9</c:v>
                </c:pt>
                <c:pt idx="115">
                  <c:v>2.2999999999999999E-9</c:v>
                </c:pt>
                <c:pt idx="116">
                  <c:v>2.3199999999999998E-9</c:v>
                </c:pt>
                <c:pt idx="117">
                  <c:v>2.3399999999999998E-9</c:v>
                </c:pt>
                <c:pt idx="118">
                  <c:v>2.3599999999999997E-9</c:v>
                </c:pt>
                <c:pt idx="119">
                  <c:v>2.3800000000000001E-9</c:v>
                </c:pt>
                <c:pt idx="120">
                  <c:v>2.4E-9</c:v>
                </c:pt>
                <c:pt idx="121">
                  <c:v>2.4199999999999999E-9</c:v>
                </c:pt>
                <c:pt idx="122">
                  <c:v>2.4399999999999998E-9</c:v>
                </c:pt>
                <c:pt idx="123">
                  <c:v>2.4599999999999998E-9</c:v>
                </c:pt>
                <c:pt idx="124">
                  <c:v>2.4799999999999997E-9</c:v>
                </c:pt>
                <c:pt idx="125">
                  <c:v>2.5000000000000001E-9</c:v>
                </c:pt>
                <c:pt idx="126">
                  <c:v>2.52E-9</c:v>
                </c:pt>
                <c:pt idx="127">
                  <c:v>2.5399999999999999E-9</c:v>
                </c:pt>
                <c:pt idx="128">
                  <c:v>2.5599999999999998E-9</c:v>
                </c:pt>
                <c:pt idx="129">
                  <c:v>2.5799999999999998E-9</c:v>
                </c:pt>
                <c:pt idx="130">
                  <c:v>2.5999999999999997E-9</c:v>
                </c:pt>
                <c:pt idx="131">
                  <c:v>2.6199999999999996E-9</c:v>
                </c:pt>
                <c:pt idx="132">
                  <c:v>2.64E-9</c:v>
                </c:pt>
                <c:pt idx="133">
                  <c:v>2.6599999999999999E-9</c:v>
                </c:pt>
                <c:pt idx="134">
                  <c:v>2.6799999999999998E-9</c:v>
                </c:pt>
                <c:pt idx="135">
                  <c:v>2.6999999999999998E-9</c:v>
                </c:pt>
                <c:pt idx="136">
                  <c:v>2.7199999999999997E-9</c:v>
                </c:pt>
                <c:pt idx="137">
                  <c:v>2.7399999999999996E-9</c:v>
                </c:pt>
                <c:pt idx="138">
                  <c:v>2.76E-9</c:v>
                </c:pt>
                <c:pt idx="139">
                  <c:v>2.7799999999999999E-9</c:v>
                </c:pt>
                <c:pt idx="140">
                  <c:v>2.7999999999999998E-9</c:v>
                </c:pt>
                <c:pt idx="141">
                  <c:v>2.8199999999999998E-9</c:v>
                </c:pt>
                <c:pt idx="142">
                  <c:v>2.8399999999999997E-9</c:v>
                </c:pt>
                <c:pt idx="143">
                  <c:v>2.8599999999999996E-9</c:v>
                </c:pt>
                <c:pt idx="144">
                  <c:v>2.88E-9</c:v>
                </c:pt>
                <c:pt idx="145">
                  <c:v>2.8999999999999999E-9</c:v>
                </c:pt>
                <c:pt idx="146">
                  <c:v>2.9199999999999998E-9</c:v>
                </c:pt>
                <c:pt idx="147">
                  <c:v>2.9399999999999998E-9</c:v>
                </c:pt>
                <c:pt idx="148">
                  <c:v>2.9599999999999997E-9</c:v>
                </c:pt>
                <c:pt idx="149">
                  <c:v>2.9799999999999996E-9</c:v>
                </c:pt>
              </c:numCache>
            </c:numRef>
          </c:xVal>
          <c:yVal>
            <c:numRef>
              <c:f>Sheet1!$Q$1:$Q$150</c:f>
              <c:numCache>
                <c:formatCode>General</c:formatCode>
                <c:ptCount val="150"/>
                <c:pt idx="0">
                  <c:v>8.4260381167152603E-4</c:v>
                </c:pt>
                <c:pt idx="1">
                  <c:v>5.6806982760583601E-4</c:v>
                </c:pt>
                <c:pt idx="2">
                  <c:v>2.5430328675119998E-4</c:v>
                </c:pt>
                <c:pt idx="3">
                  <c:v>-1.1761171577998601E-4</c:v>
                </c:pt>
                <c:pt idx="4">
                  <c:v>-5.6659108487532505E-4</c:v>
                </c:pt>
                <c:pt idx="5">
                  <c:v>-1.11155072542242E-3</c:v>
                </c:pt>
                <c:pt idx="6">
                  <c:v>-1.77234271378635E-3</c:v>
                </c:pt>
                <c:pt idx="7">
                  <c:v>-2.5645579572872099E-3</c:v>
                </c:pt>
                <c:pt idx="8">
                  <c:v>-3.5137648627141002E-3</c:v>
                </c:pt>
                <c:pt idx="9">
                  <c:v>-4.6464485886666901E-3</c:v>
                </c:pt>
                <c:pt idx="10">
                  <c:v>-5.9804089424858502E-3</c:v>
                </c:pt>
                <c:pt idx="11">
                  <c:v>-7.5308461656044502E-3</c:v>
                </c:pt>
                <c:pt idx="12">
                  <c:v>-9.3094479964696501E-3</c:v>
                </c:pt>
                <c:pt idx="13">
                  <c:v>-1.1321170672272399E-2</c:v>
                </c:pt>
                <c:pt idx="14">
                  <c:v>-1.35717074166156E-2</c:v>
                </c:pt>
                <c:pt idx="15">
                  <c:v>-1.6065726885503399E-2</c:v>
                </c:pt>
                <c:pt idx="16">
                  <c:v>-1.88102168301944E-2</c:v>
                </c:pt>
                <c:pt idx="17">
                  <c:v>-2.1828815358337101E-2</c:v>
                </c:pt>
                <c:pt idx="18">
                  <c:v>-2.51433628737949E-2</c:v>
                </c:pt>
                <c:pt idx="19">
                  <c:v>-2.8770259680009101E-2</c:v>
                </c:pt>
                <c:pt idx="20">
                  <c:v>-3.2720089197564001E-2</c:v>
                </c:pt>
                <c:pt idx="21">
                  <c:v>-3.6996884358490398E-2</c:v>
                </c:pt>
                <c:pt idx="22">
                  <c:v>-4.1597498852214899E-2</c:v>
                </c:pt>
                <c:pt idx="23">
                  <c:v>-4.65116149384633E-2</c:v>
                </c:pt>
                <c:pt idx="24">
                  <c:v>-5.1721213685400197E-2</c:v>
                </c:pt>
                <c:pt idx="25">
                  <c:v>-5.7201051186217197E-2</c:v>
                </c:pt>
                <c:pt idx="26">
                  <c:v>-6.2918819741312401E-2</c:v>
                </c:pt>
                <c:pt idx="27">
                  <c:v>-6.88360654807431E-2</c:v>
                </c:pt>
                <c:pt idx="28">
                  <c:v>-7.4908658613807605E-2</c:v>
                </c:pt>
                <c:pt idx="29">
                  <c:v>-8.1088038443577495E-2</c:v>
                </c:pt>
                <c:pt idx="30">
                  <c:v>-8.7322219662489403E-2</c:v>
                </c:pt>
                <c:pt idx="31">
                  <c:v>-9.3556868403302906E-2</c:v>
                </c:pt>
                <c:pt idx="32">
                  <c:v>-9.9736698191510195E-2</c:v>
                </c:pt>
                <c:pt idx="33">
                  <c:v>-0.10580673283013101</c:v>
                </c:pt>
                <c:pt idx="34">
                  <c:v>-0.111713407856544</c:v>
                </c:pt>
                <c:pt idx="35">
                  <c:v>-0.117405878399041</c:v>
                </c:pt>
                <c:pt idx="36">
                  <c:v>-0.12283719058664599</c:v>
                </c:pt>
                <c:pt idx="37">
                  <c:v>-0.12796522868405699</c:v>
                </c:pt>
                <c:pt idx="38">
                  <c:v>-0.132753450704929</c:v>
                </c:pt>
                <c:pt idx="39">
                  <c:v>-0.137171476225498</c:v>
                </c:pt>
                <c:pt idx="40">
                  <c:v>-0.14119559641627599</c:v>
                </c:pt>
                <c:pt idx="41">
                  <c:v>-0.14480856049794499</c:v>
                </c:pt>
                <c:pt idx="42">
                  <c:v>-0.14799959217804401</c:v>
                </c:pt>
                <c:pt idx="43">
                  <c:v>-0.150763972191055</c:v>
                </c:pt>
                <c:pt idx="44">
                  <c:v>-0.153102403281342</c:v>
                </c:pt>
                <c:pt idx="45">
                  <c:v>-0.15502014495529401</c:v>
                </c:pt>
                <c:pt idx="46">
                  <c:v>-0.15652623607406499</c:v>
                </c:pt>
                <c:pt idx="47">
                  <c:v>-0.15763237644233399</c:v>
                </c:pt>
                <c:pt idx="48">
                  <c:v>-0.15835194554278401</c:v>
                </c:pt>
                <c:pt idx="49">
                  <c:v>-0.15869922959048199</c:v>
                </c:pt>
                <c:pt idx="50">
                  <c:v>-0.15868814969550399</c:v>
                </c:pt>
                <c:pt idx="51">
                  <c:v>-0.158331578212522</c:v>
                </c:pt>
                <c:pt idx="52">
                  <c:v>-0.157641040094706</c:v>
                </c:pt>
                <c:pt idx="53">
                  <c:v>-0.156625468469725</c:v>
                </c:pt>
                <c:pt idx="54">
                  <c:v>-0.155291329763419</c:v>
                </c:pt>
                <c:pt idx="55">
                  <c:v>-0.15364239489140799</c:v>
                </c:pt>
                <c:pt idx="56">
                  <c:v>-0.15167987368609501</c:v>
                </c:pt>
                <c:pt idx="57">
                  <c:v>-0.14940313586494799</c:v>
                </c:pt>
                <c:pt idx="58">
                  <c:v>-0.14681001944327901</c:v>
                </c:pt>
                <c:pt idx="59">
                  <c:v>-0.143898419484324</c:v>
                </c:pt>
                <c:pt idx="60">
                  <c:v>-0.140667192030274</c:v>
                </c:pt>
                <c:pt idx="61">
                  <c:v>-0.13711767028750901</c:v>
                </c:pt>
                <c:pt idx="62">
                  <c:v>-0.13325508432000499</c:v>
                </c:pt>
                <c:pt idx="63">
                  <c:v>-0.12908959621612201</c:v>
                </c:pt>
                <c:pt idx="64">
                  <c:v>-0.12463751993887399</c:v>
                </c:pt>
                <c:pt idx="65">
                  <c:v>-0.119921362936427</c:v>
                </c:pt>
                <c:pt idx="66">
                  <c:v>-0.114969905241709</c:v>
                </c:pt>
                <c:pt idx="67">
                  <c:v>-0.109817595966475</c:v>
                </c:pt>
                <c:pt idx="68">
                  <c:v>-0.104503371067371</c:v>
                </c:pt>
                <c:pt idx="69">
                  <c:v>-9.9069388977987796E-2</c:v>
                </c:pt>
                <c:pt idx="70">
                  <c:v>-9.3559674846604601E-2</c:v>
                </c:pt>
                <c:pt idx="71">
                  <c:v>-8.8018973395134398E-2</c:v>
                </c:pt>
                <c:pt idx="72">
                  <c:v>-8.2491687839845895E-2</c:v>
                </c:pt>
                <c:pt idx="73">
                  <c:v>-7.7021246809302404E-2</c:v>
                </c:pt>
                <c:pt idx="74">
                  <c:v>-7.1649589713549899E-2</c:v>
                </c:pt>
                <c:pt idx="75">
                  <c:v>-6.6416745802343302E-2</c:v>
                </c:pt>
                <c:pt idx="76">
                  <c:v>-6.1360212064181303E-2</c:v>
                </c:pt>
                <c:pt idx="77">
                  <c:v>-5.6514095322644203E-2</c:v>
                </c:pt>
                <c:pt idx="78">
                  <c:v>-5.1908031128734697E-2</c:v>
                </c:pt>
                <c:pt idx="79">
                  <c:v>-4.7566389834721501E-2</c:v>
                </c:pt>
                <c:pt idx="80">
                  <c:v>-4.3506900598381797E-2</c:v>
                </c:pt>
                <c:pt idx="81">
                  <c:v>-3.9740637281723001E-2</c:v>
                </c:pt>
                <c:pt idx="82">
                  <c:v>-3.6271440812506599E-2</c:v>
                </c:pt>
                <c:pt idx="83">
                  <c:v>-3.3096323592542803E-2</c:v>
                </c:pt>
                <c:pt idx="84">
                  <c:v>-3.0206277700566799E-2</c:v>
                </c:pt>
                <c:pt idx="85">
                  <c:v>-2.7587481443038499E-2</c:v>
                </c:pt>
                <c:pt idx="86">
                  <c:v>-2.52228583458169E-2</c:v>
                </c:pt>
                <c:pt idx="87">
                  <c:v>-2.3093317311632399E-2</c:v>
                </c:pt>
                <c:pt idx="88">
                  <c:v>-2.1179276419162101E-2</c:v>
                </c:pt>
                <c:pt idx="89">
                  <c:v>-1.9460886222476E-2</c:v>
                </c:pt>
                <c:pt idx="90">
                  <c:v>-1.79192230279373E-2</c:v>
                </c:pt>
                <c:pt idx="91">
                  <c:v>-1.65370422190462E-2</c:v>
                </c:pt>
                <c:pt idx="92">
                  <c:v>-1.52980749344155E-2</c:v>
                </c:pt>
                <c:pt idx="93">
                  <c:v>-1.41870290595892E-2</c:v>
                </c:pt>
                <c:pt idx="94">
                  <c:v>-1.3190791815369101E-2</c:v>
                </c:pt>
                <c:pt idx="95">
                  <c:v>-1.22972064944876E-2</c:v>
                </c:pt>
                <c:pt idx="96">
                  <c:v>-1.14953471236842E-2</c:v>
                </c:pt>
                <c:pt idx="97">
                  <c:v>-1.07749628119399E-2</c:v>
                </c:pt>
                <c:pt idx="98">
                  <c:v>-1.01274874392638E-2</c:v>
                </c:pt>
                <c:pt idx="99">
                  <c:v>-9.54508239249874E-3</c:v>
                </c:pt>
                <c:pt idx="100">
                  <c:v>-9.0206324764607708E-3</c:v>
                </c:pt>
                <c:pt idx="101">
                  <c:v>-8.5475352487024096E-3</c:v>
                </c:pt>
                <c:pt idx="102">
                  <c:v>-8.1203150711321899E-3</c:v>
                </c:pt>
                <c:pt idx="103">
                  <c:v>-7.7338561748190897E-3</c:v>
                </c:pt>
                <c:pt idx="104">
                  <c:v>-7.3836605366057401E-3</c:v>
                </c:pt>
                <c:pt idx="105">
                  <c:v>-7.0657181735914098E-3</c:v>
                </c:pt>
                <c:pt idx="106">
                  <c:v>-6.7765065504851304E-3</c:v>
                </c:pt>
                <c:pt idx="107">
                  <c:v>-6.5128152771078002E-3</c:v>
                </c:pt>
                <c:pt idx="108">
                  <c:v>-6.2717960964802696E-3</c:v>
                </c:pt>
                <c:pt idx="109">
                  <c:v>-6.0510099342515203E-3</c:v>
                </c:pt>
                <c:pt idx="110">
                  <c:v>-5.8485251460408498E-3</c:v>
                </c:pt>
                <c:pt idx="111">
                  <c:v>-5.66211999544279E-3</c:v>
                </c:pt>
                <c:pt idx="112">
                  <c:v>-5.4906464658737797E-3</c:v>
                </c:pt>
                <c:pt idx="113">
                  <c:v>-5.3308365083498104E-3</c:v>
                </c:pt>
                <c:pt idx="114">
                  <c:v>-5.1831373846565202E-3</c:v>
                </c:pt>
                <c:pt idx="115">
                  <c:v>-5.0462360567913997E-3</c:v>
                </c:pt>
                <c:pt idx="116">
                  <c:v>-4.9186070315398699E-3</c:v>
                </c:pt>
                <c:pt idx="117">
                  <c:v>-4.7993090710975201E-3</c:v>
                </c:pt>
                <c:pt idx="118">
                  <c:v>-4.6875272854522698E-3</c:v>
                </c:pt>
                <c:pt idx="119">
                  <c:v>-4.5825414002261498E-3</c:v>
                </c:pt>
                <c:pt idx="120">
                  <c:v>-4.4841806414166801E-3</c:v>
                </c:pt>
                <c:pt idx="121">
                  <c:v>-4.3915814830422697E-3</c:v>
                </c:pt>
                <c:pt idx="122">
                  <c:v>-4.3040652311724303E-3</c:v>
                </c:pt>
                <c:pt idx="123">
                  <c:v>-4.2211604402062298E-3</c:v>
                </c:pt>
                <c:pt idx="124">
                  <c:v>-4.1424652525784301E-3</c:v>
                </c:pt>
                <c:pt idx="125">
                  <c:v>-4.06758618168113E-3</c:v>
                </c:pt>
                <c:pt idx="126">
                  <c:v>-3.9964580019413902E-3</c:v>
                </c:pt>
                <c:pt idx="127">
                  <c:v>-3.9289078972187599E-3</c:v>
                </c:pt>
                <c:pt idx="128">
                  <c:v>-3.8643795833888102E-3</c:v>
                </c:pt>
                <c:pt idx="129">
                  <c:v>-3.8025963960346201E-3</c:v>
                </c:pt>
                <c:pt idx="130">
                  <c:v>-3.7433726316660901E-3</c:v>
                </c:pt>
                <c:pt idx="131">
                  <c:v>-3.6865114447845199E-3</c:v>
                </c:pt>
                <c:pt idx="132">
                  <c:v>-3.6318217145354E-3</c:v>
                </c:pt>
                <c:pt idx="133">
                  <c:v>-3.5791786030293302E-3</c:v>
                </c:pt>
                <c:pt idx="134">
                  <c:v>-3.5286412041404202E-3</c:v>
                </c:pt>
                <c:pt idx="135">
                  <c:v>-3.4799798467352902E-3</c:v>
                </c:pt>
                <c:pt idx="136">
                  <c:v>-3.4330267126655399E-3</c:v>
                </c:pt>
                <c:pt idx="137">
                  <c:v>-3.38764843638442E-3</c:v>
                </c:pt>
                <c:pt idx="138">
                  <c:v>-3.3437593207481199E-3</c:v>
                </c:pt>
                <c:pt idx="139">
                  <c:v>-3.3012126232970099E-3</c:v>
                </c:pt>
                <c:pt idx="140">
                  <c:v>-3.2599314166482101E-3</c:v>
                </c:pt>
                <c:pt idx="141">
                  <c:v>-3.21993220302212E-3</c:v>
                </c:pt>
                <c:pt idx="142">
                  <c:v>-3.18081813623381E-3</c:v>
                </c:pt>
                <c:pt idx="143">
                  <c:v>-3.1431959837279499E-3</c:v>
                </c:pt>
                <c:pt idx="144">
                  <c:v>-3.1068977981389902E-3</c:v>
                </c:pt>
                <c:pt idx="145">
                  <c:v>-3.0715741257254102E-3</c:v>
                </c:pt>
                <c:pt idx="146">
                  <c:v>-3.0372178757308299E-3</c:v>
                </c:pt>
                <c:pt idx="147">
                  <c:v>-3.0037734071284299E-3</c:v>
                </c:pt>
                <c:pt idx="148">
                  <c:v>-2.9712135609785001E-3</c:v>
                </c:pt>
                <c:pt idx="149">
                  <c:v>-2.9394960044746101E-3</c:v>
                </c:pt>
              </c:numCache>
            </c:numRef>
          </c:yVal>
          <c:smooth val="1"/>
        </c:ser>
        <c:dLbls>
          <c:showLegendKey val="0"/>
          <c:showVal val="0"/>
          <c:showCatName val="0"/>
          <c:showSerName val="0"/>
          <c:showPercent val="0"/>
          <c:showBubbleSize val="0"/>
        </c:dLbls>
        <c:axId val="205398416"/>
        <c:axId val="205398976"/>
      </c:scatterChart>
      <c:valAx>
        <c:axId val="205398416"/>
        <c:scaling>
          <c:orientation val="minMax"/>
        </c:scaling>
        <c:delete val="0"/>
        <c:axPos val="b"/>
        <c:numFmt formatCode="General" sourceLinked="1"/>
        <c:majorTickMark val="out"/>
        <c:minorTickMark val="none"/>
        <c:tickLblPos val="nextTo"/>
        <c:crossAx val="205398976"/>
        <c:crosses val="autoZero"/>
        <c:crossBetween val="midCat"/>
      </c:valAx>
      <c:valAx>
        <c:axId val="205398976"/>
        <c:scaling>
          <c:orientation val="minMax"/>
        </c:scaling>
        <c:delete val="0"/>
        <c:axPos val="l"/>
        <c:majorGridlines/>
        <c:numFmt formatCode="General" sourceLinked="1"/>
        <c:majorTickMark val="out"/>
        <c:minorTickMark val="none"/>
        <c:tickLblPos val="nextTo"/>
        <c:crossAx val="205398416"/>
        <c:crosses val="autoZero"/>
        <c:crossBetween val="midCat"/>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154729530505406"/>
          <c:y val="3.6163079615048117E-2"/>
          <c:w val="0.83098181271987526"/>
          <c:h val="0.86841458151064455"/>
        </c:manualLayout>
      </c:layout>
      <c:scatterChart>
        <c:scatterStyle val="smoothMarker"/>
        <c:varyColors val="0"/>
        <c:ser>
          <c:idx val="2"/>
          <c:order val="1"/>
          <c:marker>
            <c:symbol val="none"/>
          </c:marker>
          <c:xVal>
            <c:numRef>
              <c:f>Sheet4!$F$1:$F$500</c:f>
              <c:numCache>
                <c:formatCode>0.0000E+00</c:formatCode>
                <c:ptCount val="500"/>
                <c:pt idx="0">
                  <c:v>3E-10</c:v>
                </c:pt>
                <c:pt idx="1">
                  <c:v>3.0499999999999998E-10</c:v>
                </c:pt>
                <c:pt idx="2">
                  <c:v>3.1000000000000002E-10</c:v>
                </c:pt>
                <c:pt idx="3">
                  <c:v>3.15E-10</c:v>
                </c:pt>
                <c:pt idx="4">
                  <c:v>3.1999999999999998E-10</c:v>
                </c:pt>
                <c:pt idx="5">
                  <c:v>3.2500000000000002E-10</c:v>
                </c:pt>
                <c:pt idx="6">
                  <c:v>3.3E-10</c:v>
                </c:pt>
                <c:pt idx="7">
                  <c:v>3.3499999999999998E-10</c:v>
                </c:pt>
                <c:pt idx="8">
                  <c:v>3.4000000000000001E-10</c:v>
                </c:pt>
                <c:pt idx="9">
                  <c:v>3.45E-10</c:v>
                </c:pt>
                <c:pt idx="10">
                  <c:v>3.4999999999999998E-10</c:v>
                </c:pt>
                <c:pt idx="11">
                  <c:v>3.5500000000000001E-10</c:v>
                </c:pt>
                <c:pt idx="12">
                  <c:v>3.6E-10</c:v>
                </c:pt>
                <c:pt idx="13">
                  <c:v>3.6499999999999998E-10</c:v>
                </c:pt>
                <c:pt idx="14">
                  <c:v>3.6999999999999996E-10</c:v>
                </c:pt>
                <c:pt idx="15">
                  <c:v>3.75E-10</c:v>
                </c:pt>
                <c:pt idx="16">
                  <c:v>3.7999999999999998E-10</c:v>
                </c:pt>
                <c:pt idx="17">
                  <c:v>3.8500000000000001E-10</c:v>
                </c:pt>
                <c:pt idx="18">
                  <c:v>3.9E-10</c:v>
                </c:pt>
                <c:pt idx="19">
                  <c:v>3.9499999999999998E-10</c:v>
                </c:pt>
                <c:pt idx="20">
                  <c:v>3.9999999999999996E-10</c:v>
                </c:pt>
              </c:numCache>
            </c:numRef>
          </c:xVal>
          <c:yVal>
            <c:numRef>
              <c:f>Sheet4!$K$1:$K$500</c:f>
              <c:numCache>
                <c:formatCode>General</c:formatCode>
                <c:ptCount val="500"/>
                <c:pt idx="0">
                  <c:v>4.015234753210831E-8</c:v>
                </c:pt>
                <c:pt idx="1">
                  <c:v>2.2858344792517607E-6</c:v>
                </c:pt>
                <c:pt idx="2">
                  <c:v>8.6954498369722912E-5</c:v>
                </c:pt>
                <c:pt idx="3">
                  <c:v>2.2103078492268936E-3</c:v>
                </c:pt>
                <c:pt idx="4">
                  <c:v>3.7542822057777869E-2</c:v>
                </c:pt>
                <c:pt idx="5">
                  <c:v>0.4261029110416869</c:v>
                </c:pt>
                <c:pt idx="6">
                  <c:v>3.2315845606923048</c:v>
                </c:pt>
                <c:pt idx="7">
                  <c:v>16.376835438323798</c:v>
                </c:pt>
                <c:pt idx="8">
                  <c:v>55.45719287153495</c:v>
                </c:pt>
                <c:pt idx="9">
                  <c:v>125.48713889360593</c:v>
                </c:pt>
                <c:pt idx="10">
                  <c:v>189.73785626501001</c:v>
                </c:pt>
                <c:pt idx="11">
                  <c:v>191.70003780363069</c:v>
                </c:pt>
                <c:pt idx="12">
                  <c:v>129.42072988474956</c:v>
                </c:pt>
                <c:pt idx="13">
                  <c:v>58.38468321286333</c:v>
                </c:pt>
                <c:pt idx="14">
                  <c:v>17.599788492164947</c:v>
                </c:pt>
                <c:pt idx="15">
                  <c:v>3.5451074778273202</c:v>
                </c:pt>
                <c:pt idx="16">
                  <c:v>0.4771608473500667</c:v>
                </c:pt>
                <c:pt idx="17">
                  <c:v>4.2915446276722224E-2</c:v>
                </c:pt>
                <c:pt idx="18">
                  <c:v>2.5791458508571986E-3</c:v>
                </c:pt>
                <c:pt idx="19">
                  <c:v>1.0357420499530173E-4</c:v>
                </c:pt>
                <c:pt idx="20">
                  <c:v>2.7793340744144926E-6</c:v>
                </c:pt>
              </c:numCache>
            </c:numRef>
          </c:yVal>
          <c:smooth val="1"/>
        </c:ser>
        <c:dLbls>
          <c:showLegendKey val="0"/>
          <c:showVal val="0"/>
          <c:showCatName val="0"/>
          <c:showSerName val="0"/>
          <c:showPercent val="0"/>
          <c:showBubbleSize val="0"/>
        </c:dLbls>
        <c:axId val="205401776"/>
        <c:axId val="205402336"/>
      </c:scatterChart>
      <c:scatterChart>
        <c:scatterStyle val="lineMarker"/>
        <c:varyColors val="0"/>
        <c:ser>
          <c:idx val="0"/>
          <c:order val="0"/>
          <c:spPr>
            <a:ln w="28575">
              <a:noFill/>
            </a:ln>
          </c:spPr>
          <c:marker>
            <c:symbol val="diamond"/>
            <c:size val="2"/>
          </c:marker>
          <c:xVal>
            <c:numRef>
              <c:f>Sheet4!$F$1:$F$500</c:f>
              <c:numCache>
                <c:formatCode>0.0000E+00</c:formatCode>
                <c:ptCount val="500"/>
                <c:pt idx="0">
                  <c:v>3E-10</c:v>
                </c:pt>
                <c:pt idx="1">
                  <c:v>3.0499999999999998E-10</c:v>
                </c:pt>
                <c:pt idx="2">
                  <c:v>3.1000000000000002E-10</c:v>
                </c:pt>
                <c:pt idx="3">
                  <c:v>3.15E-10</c:v>
                </c:pt>
                <c:pt idx="4">
                  <c:v>3.1999999999999998E-10</c:v>
                </c:pt>
                <c:pt idx="5">
                  <c:v>3.2500000000000002E-10</c:v>
                </c:pt>
                <c:pt idx="6">
                  <c:v>3.3E-10</c:v>
                </c:pt>
                <c:pt idx="7">
                  <c:v>3.3499999999999998E-10</c:v>
                </c:pt>
                <c:pt idx="8">
                  <c:v>3.4000000000000001E-10</c:v>
                </c:pt>
                <c:pt idx="9">
                  <c:v>3.45E-10</c:v>
                </c:pt>
                <c:pt idx="10">
                  <c:v>3.4999999999999998E-10</c:v>
                </c:pt>
                <c:pt idx="11">
                  <c:v>3.5500000000000001E-10</c:v>
                </c:pt>
                <c:pt idx="12">
                  <c:v>3.6E-10</c:v>
                </c:pt>
                <c:pt idx="13">
                  <c:v>3.6499999999999998E-10</c:v>
                </c:pt>
                <c:pt idx="14">
                  <c:v>3.6999999999999996E-10</c:v>
                </c:pt>
                <c:pt idx="15">
                  <c:v>3.75E-10</c:v>
                </c:pt>
                <c:pt idx="16">
                  <c:v>3.7999999999999998E-10</c:v>
                </c:pt>
                <c:pt idx="17">
                  <c:v>3.8500000000000001E-10</c:v>
                </c:pt>
                <c:pt idx="18">
                  <c:v>3.9E-10</c:v>
                </c:pt>
                <c:pt idx="19">
                  <c:v>3.9499999999999998E-10</c:v>
                </c:pt>
                <c:pt idx="20">
                  <c:v>3.9999999999999996E-10</c:v>
                </c:pt>
              </c:numCache>
            </c:numRef>
          </c:xVal>
          <c:yVal>
            <c:numRef>
              <c:f>Sheet4!$G$1:$G$500</c:f>
              <c:numCache>
                <c:formatCode>General</c:formatCode>
                <c:ptCount val="500"/>
                <c:pt idx="0">
                  <c:v>20</c:v>
                </c:pt>
                <c:pt idx="1">
                  <c:v>4</c:v>
                </c:pt>
                <c:pt idx="2">
                  <c:v>11</c:v>
                </c:pt>
                <c:pt idx="3">
                  <c:v>9</c:v>
                </c:pt>
                <c:pt idx="4">
                  <c:v>18</c:v>
                </c:pt>
                <c:pt idx="5">
                  <c:v>17</c:v>
                </c:pt>
                <c:pt idx="6">
                  <c:v>17</c:v>
                </c:pt>
                <c:pt idx="7">
                  <c:v>36</c:v>
                </c:pt>
                <c:pt idx="8">
                  <c:v>49</c:v>
                </c:pt>
                <c:pt idx="9">
                  <c:v>105</c:v>
                </c:pt>
                <c:pt idx="10">
                  <c:v>205</c:v>
                </c:pt>
                <c:pt idx="11">
                  <c:v>202</c:v>
                </c:pt>
                <c:pt idx="12">
                  <c:v>105</c:v>
                </c:pt>
                <c:pt idx="13">
                  <c:v>64</c:v>
                </c:pt>
                <c:pt idx="14">
                  <c:v>42</c:v>
                </c:pt>
                <c:pt idx="15">
                  <c:v>22</c:v>
                </c:pt>
                <c:pt idx="16">
                  <c:v>12</c:v>
                </c:pt>
                <c:pt idx="17">
                  <c:v>4</c:v>
                </c:pt>
                <c:pt idx="18">
                  <c:v>9</c:v>
                </c:pt>
                <c:pt idx="19">
                  <c:v>8</c:v>
                </c:pt>
                <c:pt idx="20">
                  <c:v>10</c:v>
                </c:pt>
              </c:numCache>
            </c:numRef>
          </c:yVal>
          <c:smooth val="0"/>
        </c:ser>
        <c:dLbls>
          <c:showLegendKey val="0"/>
          <c:showVal val="0"/>
          <c:showCatName val="0"/>
          <c:showSerName val="0"/>
          <c:showPercent val="0"/>
          <c:showBubbleSize val="0"/>
        </c:dLbls>
        <c:axId val="205401776"/>
        <c:axId val="205402336"/>
      </c:scatterChart>
      <c:valAx>
        <c:axId val="205401776"/>
        <c:scaling>
          <c:orientation val="minMax"/>
          <c:min val="2.0000000000000011E-10"/>
        </c:scaling>
        <c:delete val="0"/>
        <c:axPos val="b"/>
        <c:numFmt formatCode="0.00E+00" sourceLinked="0"/>
        <c:majorTickMark val="out"/>
        <c:minorTickMark val="none"/>
        <c:tickLblPos val="nextTo"/>
        <c:crossAx val="205402336"/>
        <c:crosses val="autoZero"/>
        <c:crossBetween val="midCat"/>
      </c:valAx>
      <c:valAx>
        <c:axId val="205402336"/>
        <c:scaling>
          <c:orientation val="minMax"/>
          <c:min val="0"/>
        </c:scaling>
        <c:delete val="0"/>
        <c:axPos val="l"/>
        <c:majorGridlines/>
        <c:numFmt formatCode="#,##0" sourceLinked="0"/>
        <c:majorTickMark val="out"/>
        <c:minorTickMark val="none"/>
        <c:tickLblPos val="nextTo"/>
        <c:crossAx val="205401776"/>
        <c:crosses val="autoZero"/>
        <c:crossBetween val="midCat"/>
      </c:valAx>
    </c:plotArea>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marker>
            <c:symbol val="none"/>
          </c:marker>
          <c:xVal>
            <c:numRef>
              <c:f>Sheet1!$A$1:$A$150</c:f>
              <c:numCache>
                <c:formatCode>General</c:formatCode>
                <c:ptCount val="150"/>
                <c:pt idx="0">
                  <c:v>0</c:v>
                </c:pt>
                <c:pt idx="1">
                  <c:v>1.9999999999999999E-11</c:v>
                </c:pt>
                <c:pt idx="2">
                  <c:v>3.9999999999999998E-11</c:v>
                </c:pt>
                <c:pt idx="3">
                  <c:v>6E-11</c:v>
                </c:pt>
                <c:pt idx="4">
                  <c:v>7.9999999999999995E-11</c:v>
                </c:pt>
                <c:pt idx="5">
                  <c:v>9.9999999999999991E-11</c:v>
                </c:pt>
                <c:pt idx="6">
                  <c:v>1.2E-10</c:v>
                </c:pt>
                <c:pt idx="7">
                  <c:v>1.3999999999999998E-10</c:v>
                </c:pt>
                <c:pt idx="8">
                  <c:v>1.5999999999999999E-10</c:v>
                </c:pt>
                <c:pt idx="9">
                  <c:v>1.8E-10</c:v>
                </c:pt>
                <c:pt idx="10">
                  <c:v>1.9999999999999998E-10</c:v>
                </c:pt>
                <c:pt idx="11">
                  <c:v>2.1999999999999999E-10</c:v>
                </c:pt>
                <c:pt idx="12">
                  <c:v>2.4E-10</c:v>
                </c:pt>
                <c:pt idx="13">
                  <c:v>2.5999999999999998E-10</c:v>
                </c:pt>
                <c:pt idx="14">
                  <c:v>2.7999999999999996E-10</c:v>
                </c:pt>
                <c:pt idx="15">
                  <c:v>3E-10</c:v>
                </c:pt>
                <c:pt idx="16">
                  <c:v>3.1999999999999998E-10</c:v>
                </c:pt>
                <c:pt idx="17">
                  <c:v>3.3999999999999996E-10</c:v>
                </c:pt>
                <c:pt idx="18">
                  <c:v>3.6E-10</c:v>
                </c:pt>
                <c:pt idx="19">
                  <c:v>3.7999999999999998E-10</c:v>
                </c:pt>
                <c:pt idx="20">
                  <c:v>3.9999999999999996E-10</c:v>
                </c:pt>
                <c:pt idx="21">
                  <c:v>4.2E-10</c:v>
                </c:pt>
                <c:pt idx="22">
                  <c:v>4.3999999999999998E-10</c:v>
                </c:pt>
                <c:pt idx="23">
                  <c:v>4.5999999999999996E-10</c:v>
                </c:pt>
                <c:pt idx="24">
                  <c:v>4.8E-10</c:v>
                </c:pt>
                <c:pt idx="25">
                  <c:v>4.9999999999999993E-10</c:v>
                </c:pt>
                <c:pt idx="26">
                  <c:v>5.1999999999999996E-10</c:v>
                </c:pt>
                <c:pt idx="27">
                  <c:v>5.4E-10</c:v>
                </c:pt>
                <c:pt idx="28">
                  <c:v>5.5999999999999993E-10</c:v>
                </c:pt>
                <c:pt idx="29">
                  <c:v>5.7999999999999996E-10</c:v>
                </c:pt>
                <c:pt idx="30">
                  <c:v>6E-10</c:v>
                </c:pt>
                <c:pt idx="31">
                  <c:v>6.1999999999999993E-10</c:v>
                </c:pt>
                <c:pt idx="32">
                  <c:v>6.3999999999999996E-10</c:v>
                </c:pt>
                <c:pt idx="33">
                  <c:v>6.6E-10</c:v>
                </c:pt>
                <c:pt idx="34">
                  <c:v>6.7999999999999993E-10</c:v>
                </c:pt>
                <c:pt idx="35">
                  <c:v>6.9999999999999996E-10</c:v>
                </c:pt>
                <c:pt idx="36">
                  <c:v>7.2E-10</c:v>
                </c:pt>
                <c:pt idx="37">
                  <c:v>7.3999999999999993E-10</c:v>
                </c:pt>
                <c:pt idx="38">
                  <c:v>7.5999999999999996E-10</c:v>
                </c:pt>
                <c:pt idx="39">
                  <c:v>7.7999999999999999E-10</c:v>
                </c:pt>
                <c:pt idx="40">
                  <c:v>7.9999999999999993E-10</c:v>
                </c:pt>
                <c:pt idx="41">
                  <c:v>8.1999999999999996E-10</c:v>
                </c:pt>
                <c:pt idx="42">
                  <c:v>8.3999999999999999E-10</c:v>
                </c:pt>
                <c:pt idx="43">
                  <c:v>8.5999999999999993E-10</c:v>
                </c:pt>
                <c:pt idx="44">
                  <c:v>8.7999999999999996E-10</c:v>
                </c:pt>
                <c:pt idx="45">
                  <c:v>8.9999999999999999E-10</c:v>
                </c:pt>
                <c:pt idx="46">
                  <c:v>9.1999999999999992E-10</c:v>
                </c:pt>
                <c:pt idx="47">
                  <c:v>9.3999999999999986E-10</c:v>
                </c:pt>
                <c:pt idx="48">
                  <c:v>9.5999999999999999E-10</c:v>
                </c:pt>
                <c:pt idx="49">
                  <c:v>9.7999999999999992E-10</c:v>
                </c:pt>
                <c:pt idx="50">
                  <c:v>9.9999999999999986E-10</c:v>
                </c:pt>
                <c:pt idx="51">
                  <c:v>1.02E-9</c:v>
                </c:pt>
                <c:pt idx="52">
                  <c:v>1.0399999999999999E-9</c:v>
                </c:pt>
                <c:pt idx="53">
                  <c:v>1.0599999999999999E-9</c:v>
                </c:pt>
                <c:pt idx="54">
                  <c:v>1.08E-9</c:v>
                </c:pt>
                <c:pt idx="55">
                  <c:v>1.0999999999999999E-9</c:v>
                </c:pt>
                <c:pt idx="56">
                  <c:v>1.1199999999999999E-9</c:v>
                </c:pt>
                <c:pt idx="57">
                  <c:v>1.14E-9</c:v>
                </c:pt>
                <c:pt idx="58">
                  <c:v>1.1599999999999999E-9</c:v>
                </c:pt>
                <c:pt idx="59">
                  <c:v>1.1799999999999999E-9</c:v>
                </c:pt>
                <c:pt idx="60">
                  <c:v>1.2E-9</c:v>
                </c:pt>
                <c:pt idx="61">
                  <c:v>1.2199999999999999E-9</c:v>
                </c:pt>
                <c:pt idx="62">
                  <c:v>1.2399999999999999E-9</c:v>
                </c:pt>
                <c:pt idx="63">
                  <c:v>1.26E-9</c:v>
                </c:pt>
                <c:pt idx="64">
                  <c:v>1.2799999999999999E-9</c:v>
                </c:pt>
                <c:pt idx="65">
                  <c:v>1.2999999999999999E-9</c:v>
                </c:pt>
                <c:pt idx="66">
                  <c:v>1.32E-9</c:v>
                </c:pt>
                <c:pt idx="67">
                  <c:v>1.3399999999999999E-9</c:v>
                </c:pt>
                <c:pt idx="68">
                  <c:v>1.3599999999999999E-9</c:v>
                </c:pt>
                <c:pt idx="69">
                  <c:v>1.38E-9</c:v>
                </c:pt>
                <c:pt idx="70">
                  <c:v>1.3999999999999999E-9</c:v>
                </c:pt>
                <c:pt idx="71">
                  <c:v>1.4199999999999999E-9</c:v>
                </c:pt>
                <c:pt idx="72">
                  <c:v>1.44E-9</c:v>
                </c:pt>
                <c:pt idx="73">
                  <c:v>1.4599999999999999E-9</c:v>
                </c:pt>
                <c:pt idx="74">
                  <c:v>1.4799999999999999E-9</c:v>
                </c:pt>
                <c:pt idx="75">
                  <c:v>1.5E-9</c:v>
                </c:pt>
                <c:pt idx="76">
                  <c:v>1.5199999999999999E-9</c:v>
                </c:pt>
                <c:pt idx="77">
                  <c:v>1.5399999999999999E-9</c:v>
                </c:pt>
                <c:pt idx="78">
                  <c:v>1.56E-9</c:v>
                </c:pt>
                <c:pt idx="79">
                  <c:v>1.5799999999999999E-9</c:v>
                </c:pt>
                <c:pt idx="80">
                  <c:v>1.5999999999999999E-9</c:v>
                </c:pt>
                <c:pt idx="81">
                  <c:v>1.62E-9</c:v>
                </c:pt>
                <c:pt idx="82">
                  <c:v>1.6399999999999999E-9</c:v>
                </c:pt>
                <c:pt idx="83">
                  <c:v>1.6599999999999999E-9</c:v>
                </c:pt>
                <c:pt idx="84">
                  <c:v>1.68E-9</c:v>
                </c:pt>
                <c:pt idx="85">
                  <c:v>1.6999999999999999E-9</c:v>
                </c:pt>
                <c:pt idx="86">
                  <c:v>1.7199999999999999E-9</c:v>
                </c:pt>
                <c:pt idx="87">
                  <c:v>1.74E-9</c:v>
                </c:pt>
                <c:pt idx="88">
                  <c:v>1.7599999999999999E-9</c:v>
                </c:pt>
                <c:pt idx="89">
                  <c:v>1.7799999999999999E-9</c:v>
                </c:pt>
                <c:pt idx="90">
                  <c:v>1.8E-9</c:v>
                </c:pt>
                <c:pt idx="91">
                  <c:v>1.8199999999999999E-9</c:v>
                </c:pt>
                <c:pt idx="92">
                  <c:v>1.8399999999999998E-9</c:v>
                </c:pt>
                <c:pt idx="93">
                  <c:v>1.86E-9</c:v>
                </c:pt>
                <c:pt idx="94">
                  <c:v>1.8799999999999997E-9</c:v>
                </c:pt>
                <c:pt idx="95">
                  <c:v>1.9000000000000001E-9</c:v>
                </c:pt>
                <c:pt idx="96">
                  <c:v>1.92E-9</c:v>
                </c:pt>
                <c:pt idx="97">
                  <c:v>1.9399999999999999E-9</c:v>
                </c:pt>
                <c:pt idx="98">
                  <c:v>1.9599999999999998E-9</c:v>
                </c:pt>
                <c:pt idx="99">
                  <c:v>1.9799999999999998E-9</c:v>
                </c:pt>
                <c:pt idx="100">
                  <c:v>1.9999999999999997E-9</c:v>
                </c:pt>
                <c:pt idx="101">
                  <c:v>2.0200000000000001E-9</c:v>
                </c:pt>
                <c:pt idx="102">
                  <c:v>2.04E-9</c:v>
                </c:pt>
                <c:pt idx="103">
                  <c:v>2.0599999999999999E-9</c:v>
                </c:pt>
                <c:pt idx="104">
                  <c:v>2.0799999999999998E-9</c:v>
                </c:pt>
                <c:pt idx="105">
                  <c:v>2.0999999999999998E-9</c:v>
                </c:pt>
                <c:pt idx="106">
                  <c:v>2.1199999999999997E-9</c:v>
                </c:pt>
                <c:pt idx="107">
                  <c:v>2.1400000000000001E-9</c:v>
                </c:pt>
                <c:pt idx="108">
                  <c:v>2.16E-9</c:v>
                </c:pt>
                <c:pt idx="109">
                  <c:v>2.1799999999999999E-9</c:v>
                </c:pt>
                <c:pt idx="110">
                  <c:v>2.1999999999999998E-9</c:v>
                </c:pt>
                <c:pt idx="111">
                  <c:v>2.2199999999999998E-9</c:v>
                </c:pt>
                <c:pt idx="112">
                  <c:v>2.2399999999999997E-9</c:v>
                </c:pt>
                <c:pt idx="113">
                  <c:v>2.2600000000000001E-9</c:v>
                </c:pt>
                <c:pt idx="114">
                  <c:v>2.28E-9</c:v>
                </c:pt>
                <c:pt idx="115">
                  <c:v>2.2999999999999999E-9</c:v>
                </c:pt>
                <c:pt idx="116">
                  <c:v>2.3199999999999998E-9</c:v>
                </c:pt>
                <c:pt idx="117">
                  <c:v>2.3399999999999998E-9</c:v>
                </c:pt>
                <c:pt idx="118">
                  <c:v>2.3599999999999997E-9</c:v>
                </c:pt>
                <c:pt idx="119">
                  <c:v>2.3800000000000001E-9</c:v>
                </c:pt>
                <c:pt idx="120">
                  <c:v>2.4E-9</c:v>
                </c:pt>
                <c:pt idx="121">
                  <c:v>2.4199999999999999E-9</c:v>
                </c:pt>
                <c:pt idx="122">
                  <c:v>2.4399999999999998E-9</c:v>
                </c:pt>
                <c:pt idx="123">
                  <c:v>2.4599999999999998E-9</c:v>
                </c:pt>
                <c:pt idx="124">
                  <c:v>2.4799999999999997E-9</c:v>
                </c:pt>
                <c:pt idx="125">
                  <c:v>2.5000000000000001E-9</c:v>
                </c:pt>
                <c:pt idx="126">
                  <c:v>2.52E-9</c:v>
                </c:pt>
                <c:pt idx="127">
                  <c:v>2.5399999999999999E-9</c:v>
                </c:pt>
                <c:pt idx="128">
                  <c:v>2.5599999999999998E-9</c:v>
                </c:pt>
                <c:pt idx="129">
                  <c:v>2.5799999999999998E-9</c:v>
                </c:pt>
                <c:pt idx="130">
                  <c:v>2.5999999999999997E-9</c:v>
                </c:pt>
                <c:pt idx="131">
                  <c:v>2.6199999999999996E-9</c:v>
                </c:pt>
                <c:pt idx="132">
                  <c:v>2.64E-9</c:v>
                </c:pt>
                <c:pt idx="133">
                  <c:v>2.6599999999999999E-9</c:v>
                </c:pt>
                <c:pt idx="134">
                  <c:v>2.6799999999999998E-9</c:v>
                </c:pt>
                <c:pt idx="135">
                  <c:v>2.6999999999999998E-9</c:v>
                </c:pt>
                <c:pt idx="136">
                  <c:v>2.7199999999999997E-9</c:v>
                </c:pt>
                <c:pt idx="137">
                  <c:v>2.7399999999999996E-9</c:v>
                </c:pt>
                <c:pt idx="138">
                  <c:v>2.76E-9</c:v>
                </c:pt>
                <c:pt idx="139">
                  <c:v>2.7799999999999999E-9</c:v>
                </c:pt>
                <c:pt idx="140">
                  <c:v>2.7999999999999998E-9</c:v>
                </c:pt>
                <c:pt idx="141">
                  <c:v>2.8199999999999998E-9</c:v>
                </c:pt>
                <c:pt idx="142">
                  <c:v>2.8399999999999997E-9</c:v>
                </c:pt>
                <c:pt idx="143">
                  <c:v>2.8599999999999996E-9</c:v>
                </c:pt>
                <c:pt idx="144">
                  <c:v>2.88E-9</c:v>
                </c:pt>
                <c:pt idx="145">
                  <c:v>2.8999999999999999E-9</c:v>
                </c:pt>
                <c:pt idx="146">
                  <c:v>2.9199999999999998E-9</c:v>
                </c:pt>
                <c:pt idx="147">
                  <c:v>2.9399999999999998E-9</c:v>
                </c:pt>
                <c:pt idx="148">
                  <c:v>2.9599999999999997E-9</c:v>
                </c:pt>
                <c:pt idx="149">
                  <c:v>2.9799999999999996E-9</c:v>
                </c:pt>
              </c:numCache>
            </c:numRef>
          </c:xVal>
          <c:yVal>
            <c:numRef>
              <c:f>Sheet1!$B$1:$B$150</c:f>
              <c:numCache>
                <c:formatCode>General</c:formatCode>
                <c:ptCount val="150"/>
                <c:pt idx="0">
                  <c:v>9.0807327748504603E-4</c:v>
                </c:pt>
                <c:pt idx="1">
                  <c:v>6.4289322859656102E-4</c:v>
                </c:pt>
                <c:pt idx="2">
                  <c:v>3.3589756808557298E-4</c:v>
                </c:pt>
                <c:pt idx="3">
                  <c:v>-2.9258067473613898E-5</c:v>
                </c:pt>
                <c:pt idx="4">
                  <c:v>-4.68918041506696E-4</c:v>
                </c:pt>
                <c:pt idx="5">
                  <c:v>-9.9942671743937211E-4</c:v>
                </c:pt>
                <c:pt idx="6">
                  <c:v>-1.6376262354759199E-3</c:v>
                </c:pt>
                <c:pt idx="7">
                  <c:v>-2.3983129053512901E-3</c:v>
                </c:pt>
                <c:pt idx="8">
                  <c:v>-3.30208105472886E-3</c:v>
                </c:pt>
                <c:pt idx="9">
                  <c:v>-4.36786910916375E-3</c:v>
                </c:pt>
                <c:pt idx="10">
                  <c:v>-5.6101430486248599E-3</c:v>
                </c:pt>
                <c:pt idx="11">
                  <c:v>-7.03620467379454E-3</c:v>
                </c:pt>
                <c:pt idx="12">
                  <c:v>-8.6468473604910893E-3</c:v>
                </c:pt>
                <c:pt idx="13">
                  <c:v>-1.0438034070108E-2</c:v>
                </c:pt>
                <c:pt idx="14">
                  <c:v>-1.24070445071161E-2</c:v>
                </c:pt>
                <c:pt idx="15">
                  <c:v>-1.4552145512043599E-2</c:v>
                </c:pt>
                <c:pt idx="16">
                  <c:v>-1.6875851209568499E-2</c:v>
                </c:pt>
                <c:pt idx="17">
                  <c:v>-1.9400678247480901E-2</c:v>
                </c:pt>
                <c:pt idx="18">
                  <c:v>-2.2150888902046799E-2</c:v>
                </c:pt>
                <c:pt idx="19">
                  <c:v>-2.51483238826102E-2</c:v>
                </c:pt>
                <c:pt idx="20">
                  <c:v>-2.8412037183041701E-2</c:v>
                </c:pt>
                <c:pt idx="21">
                  <c:v>-3.1957307436688197E-2</c:v>
                </c:pt>
                <c:pt idx="22">
                  <c:v>-3.5794588904426897E-2</c:v>
                </c:pt>
                <c:pt idx="23">
                  <c:v>-3.9928872130456601E-2</c:v>
                </c:pt>
                <c:pt idx="24">
                  <c:v>-4.43583055035447E-2</c:v>
                </c:pt>
                <c:pt idx="25">
                  <c:v>-4.9073722926852602E-2</c:v>
                </c:pt>
                <c:pt idx="26">
                  <c:v>-5.4057937049627802E-2</c:v>
                </c:pt>
                <c:pt idx="27">
                  <c:v>-5.9285794686569797E-2</c:v>
                </c:pt>
                <c:pt idx="28">
                  <c:v>-6.4723893835410704E-2</c:v>
                </c:pt>
                <c:pt idx="29">
                  <c:v>-7.0331547135972505E-2</c:v>
                </c:pt>
                <c:pt idx="30">
                  <c:v>-7.6061507224815E-2</c:v>
                </c:pt>
                <c:pt idx="31">
                  <c:v>-8.1861151643459196E-2</c:v>
                </c:pt>
                <c:pt idx="32">
                  <c:v>-8.7674142567104096E-2</c:v>
                </c:pt>
                <c:pt idx="33">
                  <c:v>-9.3442345019139103E-2</c:v>
                </c:pt>
                <c:pt idx="34">
                  <c:v>-9.9107233092231697E-2</c:v>
                </c:pt>
                <c:pt idx="35">
                  <c:v>-0.104611866985636</c:v>
                </c:pt>
                <c:pt idx="36">
                  <c:v>-0.109902672335511</c:v>
                </c:pt>
                <c:pt idx="37">
                  <c:v>-0.114930824293867</c:v>
                </c:pt>
                <c:pt idx="38">
                  <c:v>-0.11965338162186701</c:v>
                </c:pt>
                <c:pt idx="39">
                  <c:v>-0.124034180766773</c:v>
                </c:pt>
                <c:pt idx="40">
                  <c:v>-0.12804453676309599</c:v>
                </c:pt>
                <c:pt idx="41">
                  <c:v>-0.131663020691243</c:v>
                </c:pt>
                <c:pt idx="42">
                  <c:v>-0.13487556409361701</c:v>
                </c:pt>
                <c:pt idx="43">
                  <c:v>-0.137674954340128</c:v>
                </c:pt>
                <c:pt idx="44">
                  <c:v>-0.14006002726128999</c:v>
                </c:pt>
                <c:pt idx="45">
                  <c:v>-0.14203488250160801</c:v>
                </c:pt>
                <c:pt idx="46">
                  <c:v>-0.14360790673649801</c:v>
                </c:pt>
                <c:pt idx="47">
                  <c:v>-0.14479076182134201</c:v>
                </c:pt>
                <c:pt idx="48">
                  <c:v>-0.145597477143975</c:v>
                </c:pt>
                <c:pt idx="49">
                  <c:v>-0.146043697129802</c:v>
                </c:pt>
                <c:pt idx="50">
                  <c:v>-0.14614573523192601</c:v>
                </c:pt>
                <c:pt idx="51">
                  <c:v>-0.14591989550054901</c:v>
                </c:pt>
                <c:pt idx="52">
                  <c:v>-0.14538235945480299</c:v>
                </c:pt>
                <c:pt idx="53">
                  <c:v>-0.14454787978084499</c:v>
                </c:pt>
                <c:pt idx="54">
                  <c:v>-0.14342979002966499</c:v>
                </c:pt>
                <c:pt idx="55">
                  <c:v>-0.14203935705687201</c:v>
                </c:pt>
                <c:pt idx="56">
                  <c:v>-0.14038549113107801</c:v>
                </c:pt>
                <c:pt idx="57">
                  <c:v>-0.13847469558013001</c:v>
                </c:pt>
                <c:pt idx="58">
                  <c:v>-0.13631060208718401</c:v>
                </c:pt>
                <c:pt idx="59">
                  <c:v>-0.133894577115582</c:v>
                </c:pt>
                <c:pt idx="60">
                  <c:v>-0.13122570847723</c:v>
                </c:pt>
                <c:pt idx="61">
                  <c:v>-0.128301487968565</c:v>
                </c:pt>
                <c:pt idx="62">
                  <c:v>-0.12511873048718999</c:v>
                </c:pt>
                <c:pt idx="63">
                  <c:v>-0.121674549294957</c:v>
                </c:pt>
                <c:pt idx="64">
                  <c:v>-0.117967951947014</c:v>
                </c:pt>
                <c:pt idx="65">
                  <c:v>-0.11400097238253699</c:v>
                </c:pt>
                <c:pt idx="66">
                  <c:v>-0.109780540843352</c:v>
                </c:pt>
                <c:pt idx="67">
                  <c:v>-0.105319721145598</c:v>
                </c:pt>
                <c:pt idx="68">
                  <c:v>-0.10063876803083199</c:v>
                </c:pt>
                <c:pt idx="69">
                  <c:v>-9.5765706700766701E-2</c:v>
                </c:pt>
                <c:pt idx="70">
                  <c:v>-9.0736399571421197E-2</c:v>
                </c:pt>
                <c:pt idx="71">
                  <c:v>-8.5593850231649504E-2</c:v>
                </c:pt>
                <c:pt idx="72">
                  <c:v>-8.03866528934363E-2</c:v>
                </c:pt>
                <c:pt idx="73">
                  <c:v>-7.5167332904227904E-2</c:v>
                </c:pt>
                <c:pt idx="74">
                  <c:v>-6.9989592170116799E-2</c:v>
                </c:pt>
                <c:pt idx="75">
                  <c:v>-6.4906331857966695E-2</c:v>
                </c:pt>
                <c:pt idx="76">
                  <c:v>-5.99671206633118E-2</c:v>
                </c:pt>
                <c:pt idx="77">
                  <c:v>-5.5216124920486997E-2</c:v>
                </c:pt>
                <c:pt idx="78">
                  <c:v>-5.0690587188019998E-2</c:v>
                </c:pt>
                <c:pt idx="79">
                  <c:v>-4.6420106865962103E-2</c:v>
                </c:pt>
                <c:pt idx="80">
                  <c:v>-4.2425156819734203E-2</c:v>
                </c:pt>
                <c:pt idx="81">
                  <c:v>-3.8718258236510303E-2</c:v>
                </c:pt>
                <c:pt idx="82">
                  <c:v>-3.5303802608909002E-2</c:v>
                </c:pt>
                <c:pt idx="83">
                  <c:v>-3.2178809462696703E-2</c:v>
                </c:pt>
                <c:pt idx="84">
                  <c:v>-2.9334318241995699E-2</c:v>
                </c:pt>
                <c:pt idx="85">
                  <c:v>-2.6756611480301201E-2</c:v>
                </c:pt>
                <c:pt idx="86">
                  <c:v>-2.4428701873486801E-2</c:v>
                </c:pt>
                <c:pt idx="87">
                  <c:v>-2.2331795907551001E-2</c:v>
                </c:pt>
                <c:pt idx="88">
                  <c:v>-2.0446612164990802E-2</c:v>
                </c:pt>
                <c:pt idx="89">
                  <c:v>-1.8753760858873699E-2</c:v>
                </c:pt>
                <c:pt idx="90">
                  <c:v>-1.7234647392352601E-2</c:v>
                </c:pt>
                <c:pt idx="91">
                  <c:v>-1.5872441062995901E-2</c:v>
                </c:pt>
                <c:pt idx="92">
                  <c:v>-1.46511598248312E-2</c:v>
                </c:pt>
                <c:pt idx="93">
                  <c:v>-1.3555895931561699E-2</c:v>
                </c:pt>
                <c:pt idx="94">
                  <c:v>-1.2573797285198701E-2</c:v>
                </c:pt>
                <c:pt idx="95">
                  <c:v>-1.1692931516755699E-2</c:v>
                </c:pt>
                <c:pt idx="96">
                  <c:v>-1.09026074491249E-2</c:v>
                </c:pt>
                <c:pt idx="97">
                  <c:v>-1.01927580359034E-2</c:v>
                </c:pt>
                <c:pt idx="98">
                  <c:v>-9.5549556561695601E-3</c:v>
                </c:pt>
                <c:pt idx="99">
                  <c:v>-8.9815655401420409E-3</c:v>
                </c:pt>
                <c:pt idx="100">
                  <c:v>-8.4655460915745995E-3</c:v>
                </c:pt>
                <c:pt idx="101">
                  <c:v>-8.0003970450418498E-3</c:v>
                </c:pt>
                <c:pt idx="102">
                  <c:v>-7.5806858922779496E-3</c:v>
                </c:pt>
                <c:pt idx="103">
                  <c:v>-7.2014255682180802E-3</c:v>
                </c:pt>
                <c:pt idx="104">
                  <c:v>-6.85815931181481E-3</c:v>
                </c:pt>
                <c:pt idx="105">
                  <c:v>-6.5469311037961104E-3</c:v>
                </c:pt>
                <c:pt idx="106">
                  <c:v>-6.2642212254286596E-3</c:v>
                </c:pt>
                <c:pt idx="107">
                  <c:v>-6.0068442142813998E-3</c:v>
                </c:pt>
                <c:pt idx="108">
                  <c:v>-5.7720075845655999E-3</c:v>
                </c:pt>
                <c:pt idx="109">
                  <c:v>-5.5572794664665503E-3</c:v>
                </c:pt>
                <c:pt idx="110">
                  <c:v>-5.3607258587039597E-3</c:v>
                </c:pt>
                <c:pt idx="111">
                  <c:v>-5.1801320776252401E-3</c:v>
                </c:pt>
                <c:pt idx="112">
                  <c:v>-5.0146641352757102E-3</c:v>
                </c:pt>
                <c:pt idx="113">
                  <c:v>-4.8601727485958401E-3</c:v>
                </c:pt>
                <c:pt idx="114">
                  <c:v>-4.7179942608218698E-3</c:v>
                </c:pt>
                <c:pt idx="115">
                  <c:v>-4.5864822628247596E-3</c:v>
                </c:pt>
                <c:pt idx="116">
                  <c:v>-4.4641461183080097E-3</c:v>
                </c:pt>
                <c:pt idx="117">
                  <c:v>-4.3500555690317603E-3</c:v>
                </c:pt>
                <c:pt idx="118">
                  <c:v>-4.2433764963436598E-3</c:v>
                </c:pt>
                <c:pt idx="119">
                  <c:v>-4.14340343969754E-3</c:v>
                </c:pt>
                <c:pt idx="120">
                  <c:v>-4.0499243311026599E-3</c:v>
                </c:pt>
                <c:pt idx="121">
                  <c:v>-3.9620950402609496E-3</c:v>
                </c:pt>
                <c:pt idx="122">
                  <c:v>-3.87925248866025E-3</c:v>
                </c:pt>
                <c:pt idx="123">
                  <c:v>-3.8009265620415201E-3</c:v>
                </c:pt>
                <c:pt idx="124">
                  <c:v>-3.7267109113821202E-3</c:v>
                </c:pt>
                <c:pt idx="125">
                  <c:v>-3.6562348319493002E-3</c:v>
                </c:pt>
                <c:pt idx="126">
                  <c:v>-3.5894015474988799E-3</c:v>
                </c:pt>
                <c:pt idx="127">
                  <c:v>-3.5260220404394198E-3</c:v>
                </c:pt>
                <c:pt idx="128">
                  <c:v>-3.4655690534014E-3</c:v>
                </c:pt>
                <c:pt idx="129">
                  <c:v>-3.4077772752091899E-3</c:v>
                </c:pt>
                <c:pt idx="130">
                  <c:v>-3.3524556303112601E-3</c:v>
                </c:pt>
                <c:pt idx="131">
                  <c:v>-3.2994016504870999E-3</c:v>
                </c:pt>
                <c:pt idx="132">
                  <c:v>-3.24843122688854E-3</c:v>
                </c:pt>
                <c:pt idx="133">
                  <c:v>-3.1994365010725801E-3</c:v>
                </c:pt>
                <c:pt idx="134">
                  <c:v>-3.1524538390445699E-3</c:v>
                </c:pt>
                <c:pt idx="135">
                  <c:v>-3.1072474727857199E-3</c:v>
                </c:pt>
                <c:pt idx="136">
                  <c:v>-3.0636677173871201E-3</c:v>
                </c:pt>
                <c:pt idx="137">
                  <c:v>-3.0215867238802502E-3</c:v>
                </c:pt>
                <c:pt idx="138">
                  <c:v>-2.98092530548496E-3</c:v>
                </c:pt>
                <c:pt idx="139">
                  <c:v>-2.94152998506399E-3</c:v>
                </c:pt>
                <c:pt idx="140">
                  <c:v>-2.9033351926464898E-3</c:v>
                </c:pt>
                <c:pt idx="141">
                  <c:v>-2.8663503345125701E-3</c:v>
                </c:pt>
                <c:pt idx="142">
                  <c:v>-2.8302375087723799E-3</c:v>
                </c:pt>
                <c:pt idx="143">
                  <c:v>-2.7953711786671801E-3</c:v>
                </c:pt>
                <c:pt idx="144">
                  <c:v>-2.76171665956116E-3</c:v>
                </c:pt>
                <c:pt idx="145">
                  <c:v>-2.72909614139849E-3</c:v>
                </c:pt>
                <c:pt idx="146">
                  <c:v>-2.6974667567586401E-3</c:v>
                </c:pt>
                <c:pt idx="147">
                  <c:v>-2.6667422289515801E-3</c:v>
                </c:pt>
                <c:pt idx="148">
                  <c:v>-2.6368676897280401E-3</c:v>
                </c:pt>
                <c:pt idx="149">
                  <c:v>-2.6077741327466199E-3</c:v>
                </c:pt>
              </c:numCache>
            </c:numRef>
          </c:yVal>
          <c:smooth val="1"/>
        </c:ser>
        <c:ser>
          <c:idx val="1"/>
          <c:order val="1"/>
          <c:marker>
            <c:symbol val="none"/>
          </c:marker>
          <c:xVal>
            <c:numRef>
              <c:f>Sheet1!$A$1:$A$150</c:f>
              <c:numCache>
                <c:formatCode>General</c:formatCode>
                <c:ptCount val="150"/>
                <c:pt idx="0">
                  <c:v>0</c:v>
                </c:pt>
                <c:pt idx="1">
                  <c:v>1.9999999999999999E-11</c:v>
                </c:pt>
                <c:pt idx="2">
                  <c:v>3.9999999999999998E-11</c:v>
                </c:pt>
                <c:pt idx="3">
                  <c:v>6E-11</c:v>
                </c:pt>
                <c:pt idx="4">
                  <c:v>7.9999999999999995E-11</c:v>
                </c:pt>
                <c:pt idx="5">
                  <c:v>9.9999999999999991E-11</c:v>
                </c:pt>
                <c:pt idx="6">
                  <c:v>1.2E-10</c:v>
                </c:pt>
                <c:pt idx="7">
                  <c:v>1.3999999999999998E-10</c:v>
                </c:pt>
                <c:pt idx="8">
                  <c:v>1.5999999999999999E-10</c:v>
                </c:pt>
                <c:pt idx="9">
                  <c:v>1.8E-10</c:v>
                </c:pt>
                <c:pt idx="10">
                  <c:v>1.9999999999999998E-10</c:v>
                </c:pt>
                <c:pt idx="11">
                  <c:v>2.1999999999999999E-10</c:v>
                </c:pt>
                <c:pt idx="12">
                  <c:v>2.4E-10</c:v>
                </c:pt>
                <c:pt idx="13">
                  <c:v>2.5999999999999998E-10</c:v>
                </c:pt>
                <c:pt idx="14">
                  <c:v>2.7999999999999996E-10</c:v>
                </c:pt>
                <c:pt idx="15">
                  <c:v>3E-10</c:v>
                </c:pt>
                <c:pt idx="16">
                  <c:v>3.1999999999999998E-10</c:v>
                </c:pt>
                <c:pt idx="17">
                  <c:v>3.3999999999999996E-10</c:v>
                </c:pt>
                <c:pt idx="18">
                  <c:v>3.6E-10</c:v>
                </c:pt>
                <c:pt idx="19">
                  <c:v>3.7999999999999998E-10</c:v>
                </c:pt>
                <c:pt idx="20">
                  <c:v>3.9999999999999996E-10</c:v>
                </c:pt>
                <c:pt idx="21">
                  <c:v>4.2E-10</c:v>
                </c:pt>
                <c:pt idx="22">
                  <c:v>4.3999999999999998E-10</c:v>
                </c:pt>
                <c:pt idx="23">
                  <c:v>4.5999999999999996E-10</c:v>
                </c:pt>
                <c:pt idx="24">
                  <c:v>4.8E-10</c:v>
                </c:pt>
                <c:pt idx="25">
                  <c:v>4.9999999999999993E-10</c:v>
                </c:pt>
                <c:pt idx="26">
                  <c:v>5.1999999999999996E-10</c:v>
                </c:pt>
                <c:pt idx="27">
                  <c:v>5.4E-10</c:v>
                </c:pt>
                <c:pt idx="28">
                  <c:v>5.5999999999999993E-10</c:v>
                </c:pt>
                <c:pt idx="29">
                  <c:v>5.7999999999999996E-10</c:v>
                </c:pt>
                <c:pt idx="30">
                  <c:v>6E-10</c:v>
                </c:pt>
                <c:pt idx="31">
                  <c:v>6.1999999999999993E-10</c:v>
                </c:pt>
                <c:pt idx="32">
                  <c:v>6.3999999999999996E-10</c:v>
                </c:pt>
                <c:pt idx="33">
                  <c:v>6.6E-10</c:v>
                </c:pt>
                <c:pt idx="34">
                  <c:v>6.7999999999999993E-10</c:v>
                </c:pt>
                <c:pt idx="35">
                  <c:v>6.9999999999999996E-10</c:v>
                </c:pt>
                <c:pt idx="36">
                  <c:v>7.2E-10</c:v>
                </c:pt>
                <c:pt idx="37">
                  <c:v>7.3999999999999993E-10</c:v>
                </c:pt>
                <c:pt idx="38">
                  <c:v>7.5999999999999996E-10</c:v>
                </c:pt>
                <c:pt idx="39">
                  <c:v>7.7999999999999999E-10</c:v>
                </c:pt>
                <c:pt idx="40">
                  <c:v>7.9999999999999993E-10</c:v>
                </c:pt>
                <c:pt idx="41">
                  <c:v>8.1999999999999996E-10</c:v>
                </c:pt>
                <c:pt idx="42">
                  <c:v>8.3999999999999999E-10</c:v>
                </c:pt>
                <c:pt idx="43">
                  <c:v>8.5999999999999993E-10</c:v>
                </c:pt>
                <c:pt idx="44">
                  <c:v>8.7999999999999996E-10</c:v>
                </c:pt>
                <c:pt idx="45">
                  <c:v>8.9999999999999999E-10</c:v>
                </c:pt>
                <c:pt idx="46">
                  <c:v>9.1999999999999992E-10</c:v>
                </c:pt>
                <c:pt idx="47">
                  <c:v>9.3999999999999986E-10</c:v>
                </c:pt>
                <c:pt idx="48">
                  <c:v>9.5999999999999999E-10</c:v>
                </c:pt>
                <c:pt idx="49">
                  <c:v>9.7999999999999992E-10</c:v>
                </c:pt>
                <c:pt idx="50">
                  <c:v>9.9999999999999986E-10</c:v>
                </c:pt>
                <c:pt idx="51">
                  <c:v>1.02E-9</c:v>
                </c:pt>
                <c:pt idx="52">
                  <c:v>1.0399999999999999E-9</c:v>
                </c:pt>
                <c:pt idx="53">
                  <c:v>1.0599999999999999E-9</c:v>
                </c:pt>
                <c:pt idx="54">
                  <c:v>1.08E-9</c:v>
                </c:pt>
                <c:pt idx="55">
                  <c:v>1.0999999999999999E-9</c:v>
                </c:pt>
                <c:pt idx="56">
                  <c:v>1.1199999999999999E-9</c:v>
                </c:pt>
                <c:pt idx="57">
                  <c:v>1.14E-9</c:v>
                </c:pt>
                <c:pt idx="58">
                  <c:v>1.1599999999999999E-9</c:v>
                </c:pt>
                <c:pt idx="59">
                  <c:v>1.1799999999999999E-9</c:v>
                </c:pt>
                <c:pt idx="60">
                  <c:v>1.2E-9</c:v>
                </c:pt>
                <c:pt idx="61">
                  <c:v>1.2199999999999999E-9</c:v>
                </c:pt>
                <c:pt idx="62">
                  <c:v>1.2399999999999999E-9</c:v>
                </c:pt>
                <c:pt idx="63">
                  <c:v>1.26E-9</c:v>
                </c:pt>
                <c:pt idx="64">
                  <c:v>1.2799999999999999E-9</c:v>
                </c:pt>
                <c:pt idx="65">
                  <c:v>1.2999999999999999E-9</c:v>
                </c:pt>
                <c:pt idx="66">
                  <c:v>1.32E-9</c:v>
                </c:pt>
                <c:pt idx="67">
                  <c:v>1.3399999999999999E-9</c:v>
                </c:pt>
                <c:pt idx="68">
                  <c:v>1.3599999999999999E-9</c:v>
                </c:pt>
                <c:pt idx="69">
                  <c:v>1.38E-9</c:v>
                </c:pt>
                <c:pt idx="70">
                  <c:v>1.3999999999999999E-9</c:v>
                </c:pt>
                <c:pt idx="71">
                  <c:v>1.4199999999999999E-9</c:v>
                </c:pt>
                <c:pt idx="72">
                  <c:v>1.44E-9</c:v>
                </c:pt>
                <c:pt idx="73">
                  <c:v>1.4599999999999999E-9</c:v>
                </c:pt>
                <c:pt idx="74">
                  <c:v>1.4799999999999999E-9</c:v>
                </c:pt>
                <c:pt idx="75">
                  <c:v>1.5E-9</c:v>
                </c:pt>
                <c:pt idx="76">
                  <c:v>1.5199999999999999E-9</c:v>
                </c:pt>
                <c:pt idx="77">
                  <c:v>1.5399999999999999E-9</c:v>
                </c:pt>
                <c:pt idx="78">
                  <c:v>1.56E-9</c:v>
                </c:pt>
                <c:pt idx="79">
                  <c:v>1.5799999999999999E-9</c:v>
                </c:pt>
                <c:pt idx="80">
                  <c:v>1.5999999999999999E-9</c:v>
                </c:pt>
                <c:pt idx="81">
                  <c:v>1.62E-9</c:v>
                </c:pt>
                <c:pt idx="82">
                  <c:v>1.6399999999999999E-9</c:v>
                </c:pt>
                <c:pt idx="83">
                  <c:v>1.6599999999999999E-9</c:v>
                </c:pt>
                <c:pt idx="84">
                  <c:v>1.68E-9</c:v>
                </c:pt>
                <c:pt idx="85">
                  <c:v>1.6999999999999999E-9</c:v>
                </c:pt>
                <c:pt idx="86">
                  <c:v>1.7199999999999999E-9</c:v>
                </c:pt>
                <c:pt idx="87">
                  <c:v>1.74E-9</c:v>
                </c:pt>
                <c:pt idx="88">
                  <c:v>1.7599999999999999E-9</c:v>
                </c:pt>
                <c:pt idx="89">
                  <c:v>1.7799999999999999E-9</c:v>
                </c:pt>
                <c:pt idx="90">
                  <c:v>1.8E-9</c:v>
                </c:pt>
                <c:pt idx="91">
                  <c:v>1.8199999999999999E-9</c:v>
                </c:pt>
                <c:pt idx="92">
                  <c:v>1.8399999999999998E-9</c:v>
                </c:pt>
                <c:pt idx="93">
                  <c:v>1.86E-9</c:v>
                </c:pt>
                <c:pt idx="94">
                  <c:v>1.8799999999999997E-9</c:v>
                </c:pt>
                <c:pt idx="95">
                  <c:v>1.9000000000000001E-9</c:v>
                </c:pt>
                <c:pt idx="96">
                  <c:v>1.92E-9</c:v>
                </c:pt>
                <c:pt idx="97">
                  <c:v>1.9399999999999999E-9</c:v>
                </c:pt>
                <c:pt idx="98">
                  <c:v>1.9599999999999998E-9</c:v>
                </c:pt>
                <c:pt idx="99">
                  <c:v>1.9799999999999998E-9</c:v>
                </c:pt>
                <c:pt idx="100">
                  <c:v>1.9999999999999997E-9</c:v>
                </c:pt>
                <c:pt idx="101">
                  <c:v>2.0200000000000001E-9</c:v>
                </c:pt>
                <c:pt idx="102">
                  <c:v>2.04E-9</c:v>
                </c:pt>
                <c:pt idx="103">
                  <c:v>2.0599999999999999E-9</c:v>
                </c:pt>
                <c:pt idx="104">
                  <c:v>2.0799999999999998E-9</c:v>
                </c:pt>
                <c:pt idx="105">
                  <c:v>2.0999999999999998E-9</c:v>
                </c:pt>
                <c:pt idx="106">
                  <c:v>2.1199999999999997E-9</c:v>
                </c:pt>
                <c:pt idx="107">
                  <c:v>2.1400000000000001E-9</c:v>
                </c:pt>
                <c:pt idx="108">
                  <c:v>2.16E-9</c:v>
                </c:pt>
                <c:pt idx="109">
                  <c:v>2.1799999999999999E-9</c:v>
                </c:pt>
                <c:pt idx="110">
                  <c:v>2.1999999999999998E-9</c:v>
                </c:pt>
                <c:pt idx="111">
                  <c:v>2.2199999999999998E-9</c:v>
                </c:pt>
                <c:pt idx="112">
                  <c:v>2.2399999999999997E-9</c:v>
                </c:pt>
                <c:pt idx="113">
                  <c:v>2.2600000000000001E-9</c:v>
                </c:pt>
                <c:pt idx="114">
                  <c:v>2.28E-9</c:v>
                </c:pt>
                <c:pt idx="115">
                  <c:v>2.2999999999999999E-9</c:v>
                </c:pt>
                <c:pt idx="116">
                  <c:v>2.3199999999999998E-9</c:v>
                </c:pt>
                <c:pt idx="117">
                  <c:v>2.3399999999999998E-9</c:v>
                </c:pt>
                <c:pt idx="118">
                  <c:v>2.3599999999999997E-9</c:v>
                </c:pt>
                <c:pt idx="119">
                  <c:v>2.3800000000000001E-9</c:v>
                </c:pt>
                <c:pt idx="120">
                  <c:v>2.4E-9</c:v>
                </c:pt>
                <c:pt idx="121">
                  <c:v>2.4199999999999999E-9</c:v>
                </c:pt>
                <c:pt idx="122">
                  <c:v>2.4399999999999998E-9</c:v>
                </c:pt>
                <c:pt idx="123">
                  <c:v>2.4599999999999998E-9</c:v>
                </c:pt>
                <c:pt idx="124">
                  <c:v>2.4799999999999997E-9</c:v>
                </c:pt>
                <c:pt idx="125">
                  <c:v>2.5000000000000001E-9</c:v>
                </c:pt>
                <c:pt idx="126">
                  <c:v>2.52E-9</c:v>
                </c:pt>
                <c:pt idx="127">
                  <c:v>2.5399999999999999E-9</c:v>
                </c:pt>
                <c:pt idx="128">
                  <c:v>2.5599999999999998E-9</c:v>
                </c:pt>
                <c:pt idx="129">
                  <c:v>2.5799999999999998E-9</c:v>
                </c:pt>
                <c:pt idx="130">
                  <c:v>2.5999999999999997E-9</c:v>
                </c:pt>
                <c:pt idx="131">
                  <c:v>2.6199999999999996E-9</c:v>
                </c:pt>
                <c:pt idx="132">
                  <c:v>2.64E-9</c:v>
                </c:pt>
                <c:pt idx="133">
                  <c:v>2.6599999999999999E-9</c:v>
                </c:pt>
                <c:pt idx="134">
                  <c:v>2.6799999999999998E-9</c:v>
                </c:pt>
                <c:pt idx="135">
                  <c:v>2.6999999999999998E-9</c:v>
                </c:pt>
                <c:pt idx="136">
                  <c:v>2.7199999999999997E-9</c:v>
                </c:pt>
                <c:pt idx="137">
                  <c:v>2.7399999999999996E-9</c:v>
                </c:pt>
                <c:pt idx="138">
                  <c:v>2.76E-9</c:v>
                </c:pt>
                <c:pt idx="139">
                  <c:v>2.7799999999999999E-9</c:v>
                </c:pt>
                <c:pt idx="140">
                  <c:v>2.7999999999999998E-9</c:v>
                </c:pt>
                <c:pt idx="141">
                  <c:v>2.8199999999999998E-9</c:v>
                </c:pt>
                <c:pt idx="142">
                  <c:v>2.8399999999999997E-9</c:v>
                </c:pt>
                <c:pt idx="143">
                  <c:v>2.8599999999999996E-9</c:v>
                </c:pt>
                <c:pt idx="144">
                  <c:v>2.88E-9</c:v>
                </c:pt>
                <c:pt idx="145">
                  <c:v>2.8999999999999999E-9</c:v>
                </c:pt>
                <c:pt idx="146">
                  <c:v>2.9199999999999998E-9</c:v>
                </c:pt>
                <c:pt idx="147">
                  <c:v>2.9399999999999998E-9</c:v>
                </c:pt>
                <c:pt idx="148">
                  <c:v>2.9599999999999997E-9</c:v>
                </c:pt>
                <c:pt idx="149">
                  <c:v>2.9799999999999996E-9</c:v>
                </c:pt>
              </c:numCache>
            </c:numRef>
          </c:xVal>
          <c:yVal>
            <c:numRef>
              <c:f>Sheet1!$C$1:$C$150</c:f>
              <c:numCache>
                <c:formatCode>General</c:formatCode>
                <c:ptCount val="150"/>
                <c:pt idx="0">
                  <c:v>1.01614157074225E-3</c:v>
                </c:pt>
                <c:pt idx="1">
                  <c:v>6.7313198718507998E-4</c:v>
                </c:pt>
                <c:pt idx="2">
                  <c:v>2.84368053293482E-4</c:v>
                </c:pt>
                <c:pt idx="3">
                  <c:v>-1.7467076305896099E-4</c:v>
                </c:pt>
                <c:pt idx="4">
                  <c:v>-7.2850499399867497E-4</c:v>
                </c:pt>
                <c:pt idx="5">
                  <c:v>-1.4016551716520801E-3</c:v>
                </c:pt>
                <c:pt idx="6">
                  <c:v>-2.2200605214603101E-3</c:v>
                </c:pt>
                <c:pt idx="7">
                  <c:v>-3.2032583095550301E-3</c:v>
                </c:pt>
                <c:pt idx="8">
                  <c:v>-4.3861530100933197E-3</c:v>
                </c:pt>
                <c:pt idx="9">
                  <c:v>-5.8041182086375704E-3</c:v>
                </c:pt>
                <c:pt idx="10">
                  <c:v>-7.4824774170129298E-3</c:v>
                </c:pt>
                <c:pt idx="11">
                  <c:v>-9.4457527473335197E-3</c:v>
                </c:pt>
                <c:pt idx="12">
                  <c:v>-1.17169996517358E-2</c:v>
                </c:pt>
                <c:pt idx="13">
                  <c:v>-1.4312423561210701E-2</c:v>
                </c:pt>
                <c:pt idx="14">
                  <c:v>-1.7251174135210101E-2</c:v>
                </c:pt>
                <c:pt idx="15">
                  <c:v>-2.0552046328722502E-2</c:v>
                </c:pt>
                <c:pt idx="16">
                  <c:v>-2.4234409659999099E-2</c:v>
                </c:pt>
                <c:pt idx="17">
                  <c:v>-2.8345110665189799E-2</c:v>
                </c:pt>
                <c:pt idx="18">
                  <c:v>-3.2926084040470503E-2</c:v>
                </c:pt>
                <c:pt idx="19">
                  <c:v>-3.8011938056696698E-2</c:v>
                </c:pt>
                <c:pt idx="20">
                  <c:v>-4.36284867916715E-2</c:v>
                </c:pt>
                <c:pt idx="21">
                  <c:v>-4.9790835196454199E-2</c:v>
                </c:pt>
                <c:pt idx="22">
                  <c:v>-5.6501432016242803E-2</c:v>
                </c:pt>
                <c:pt idx="23">
                  <c:v>-6.3749342064133505E-2</c:v>
                </c:pt>
                <c:pt idx="24">
                  <c:v>-7.1508792331970897E-2</c:v>
                </c:pt>
                <c:pt idx="25">
                  <c:v>-7.9739290203656193E-2</c:v>
                </c:pt>
                <c:pt idx="26">
                  <c:v>-8.8386020342288402E-2</c:v>
                </c:pt>
                <c:pt idx="27">
                  <c:v>-9.7380806717679597E-2</c:v>
                </c:pt>
                <c:pt idx="28">
                  <c:v>-0.106643904003538</c:v>
                </c:pt>
                <c:pt idx="29">
                  <c:v>-0.116086518771012</c:v>
                </c:pt>
                <c:pt idx="30">
                  <c:v>-0.12561348896319699</c:v>
                </c:pt>
                <c:pt idx="31">
                  <c:v>-0.135126480015752</c:v>
                </c:pt>
                <c:pt idx="32">
                  <c:v>-0.14452731635318</c:v>
                </c:pt>
                <c:pt idx="33">
                  <c:v>-0.153720947592909</c:v>
                </c:pt>
                <c:pt idx="34">
                  <c:v>-0.16261799154235099</c:v>
                </c:pt>
                <c:pt idx="35">
                  <c:v>-0.171137027282839</c:v>
                </c:pt>
                <c:pt idx="36">
                  <c:v>-0.17920648559400801</c:v>
                </c:pt>
                <c:pt idx="37">
                  <c:v>-0.18676572265791</c:v>
                </c:pt>
                <c:pt idx="38">
                  <c:v>-0.19376568568303701</c:v>
                </c:pt>
                <c:pt idx="39">
                  <c:v>-0.20016898963985399</c:v>
                </c:pt>
                <c:pt idx="40">
                  <c:v>-0.20594994882519199</c:v>
                </c:pt>
                <c:pt idx="41">
                  <c:v>-0.211093475555584</c:v>
                </c:pt>
                <c:pt idx="42">
                  <c:v>-0.21559429785763001</c:v>
                </c:pt>
                <c:pt idx="43">
                  <c:v>-0.21945564253366401</c:v>
                </c:pt>
                <c:pt idx="44">
                  <c:v>-0.22268802823630901</c:v>
                </c:pt>
                <c:pt idx="45">
                  <c:v>-0.22530747743089799</c:v>
                </c:pt>
                <c:pt idx="46">
                  <c:v>-0.227334336391745</c:v>
                </c:pt>
                <c:pt idx="47">
                  <c:v>-0.22879148754345799</c:v>
                </c:pt>
                <c:pt idx="48">
                  <c:v>-0.22970321990984999</c:v>
                </c:pt>
                <c:pt idx="49">
                  <c:v>-0.230093955793783</c:v>
                </c:pt>
                <c:pt idx="50">
                  <c:v>-0.229986879420056</c:v>
                </c:pt>
                <c:pt idx="51">
                  <c:v>-0.22940291033517399</c:v>
                </c:pt>
                <c:pt idx="52">
                  <c:v>-0.22836036390693201</c:v>
                </c:pt>
                <c:pt idx="53">
                  <c:v>-0.226873202244291</c:v>
                </c:pt>
                <c:pt idx="54">
                  <c:v>-0.22495112213976101</c:v>
                </c:pt>
                <c:pt idx="55">
                  <c:v>-0.22259875941797699</c:v>
                </c:pt>
                <c:pt idx="56">
                  <c:v>-0.21981550218958101</c:v>
                </c:pt>
                <c:pt idx="57">
                  <c:v>-0.21659594936710699</c:v>
                </c:pt>
                <c:pt idx="58">
                  <c:v>-0.21292982646188399</c:v>
                </c:pt>
                <c:pt idx="59">
                  <c:v>-0.20880394258299301</c:v>
                </c:pt>
                <c:pt idx="60">
                  <c:v>-0.20420326411440401</c:v>
                </c:pt>
                <c:pt idx="61">
                  <c:v>-0.19911372283596501</c:v>
                </c:pt>
                <c:pt idx="62">
                  <c:v>-0.19352532739125899</c:v>
                </c:pt>
                <c:pt idx="63">
                  <c:v>-0.18743548581564501</c:v>
                </c:pt>
                <c:pt idx="64">
                  <c:v>-0.18085278631321899</c:v>
                </c:pt>
                <c:pt idx="65">
                  <c:v>-0.17379958528115699</c:v>
                </c:pt>
                <c:pt idx="66">
                  <c:v>-0.166314279710045</c:v>
                </c:pt>
                <c:pt idx="67">
                  <c:v>-0.15845190137984499</c:v>
                </c:pt>
                <c:pt idx="68">
                  <c:v>-0.15028309744365401</c:v>
                </c:pt>
                <c:pt idx="69">
                  <c:v>-0.14189167678084999</c:v>
                </c:pt>
                <c:pt idx="70">
                  <c:v>-0.13337026487937401</c:v>
                </c:pt>
                <c:pt idx="71">
                  <c:v>-0.124815940118936</c:v>
                </c:pt>
                <c:pt idx="72">
                  <c:v>-0.116324487893622</c:v>
                </c:pt>
                <c:pt idx="73">
                  <c:v>-0.107985250395865</c:v>
                </c:pt>
                <c:pt idx="74">
                  <c:v>-9.9877906038801395E-2</c:v>
                </c:pt>
                <c:pt idx="75">
                  <c:v>-9.2070372658063504E-2</c:v>
                </c:pt>
                <c:pt idx="76">
                  <c:v>-8.4618103154893695E-2</c:v>
                </c:pt>
                <c:pt idx="77">
                  <c:v>-7.7564084357168703E-2</c:v>
                </c:pt>
                <c:pt idx="78">
                  <c:v>-7.0939585372344405E-2</c:v>
                </c:pt>
                <c:pt idx="79">
                  <c:v>-6.4765068527449496E-2</c:v>
                </c:pt>
                <c:pt idx="80">
                  <c:v>-5.90501841304302E-2</c:v>
                </c:pt>
                <c:pt idx="81">
                  <c:v>-5.3795243257954699E-2</c:v>
                </c:pt>
                <c:pt idx="82">
                  <c:v>-4.8991302825440203E-2</c:v>
                </c:pt>
                <c:pt idx="83">
                  <c:v>-4.4621894767384103E-2</c:v>
                </c:pt>
                <c:pt idx="84">
                  <c:v>-4.0664411546693598E-2</c:v>
                </c:pt>
                <c:pt idx="85">
                  <c:v>-3.70920762433571E-2</c:v>
                </c:pt>
                <c:pt idx="86">
                  <c:v>-3.3875613021053498E-2</c:v>
                </c:pt>
                <c:pt idx="87">
                  <c:v>-3.0985030151406301E-2</c:v>
                </c:pt>
                <c:pt idx="88">
                  <c:v>-2.8391139144344098E-2</c:v>
                </c:pt>
                <c:pt idx="89">
                  <c:v>-2.60652009242286E-2</c:v>
                </c:pt>
                <c:pt idx="90">
                  <c:v>-2.3980527730636001E-2</c:v>
                </c:pt>
                <c:pt idx="91">
                  <c:v>-2.21131830534812E-2</c:v>
                </c:pt>
                <c:pt idx="92">
                  <c:v>-2.0440705465020501E-2</c:v>
                </c:pt>
                <c:pt idx="93">
                  <c:v>-1.8942128308897199E-2</c:v>
                </c:pt>
                <c:pt idx="94">
                  <c:v>-1.7599492780763601E-2</c:v>
                </c:pt>
                <c:pt idx="95">
                  <c:v>-1.6396129427627502E-2</c:v>
                </c:pt>
                <c:pt idx="96">
                  <c:v>-1.5317217207385599E-2</c:v>
                </c:pt>
                <c:pt idx="97">
                  <c:v>-1.43487470506215E-2</c:v>
                </c:pt>
                <c:pt idx="98">
                  <c:v>-1.3479059091549299E-2</c:v>
                </c:pt>
                <c:pt idx="99">
                  <c:v>-1.26974435214432E-2</c:v>
                </c:pt>
                <c:pt idx="100">
                  <c:v>-1.1994187168210499E-2</c:v>
                </c:pt>
                <c:pt idx="101">
                  <c:v>-1.1360412189717299E-2</c:v>
                </c:pt>
                <c:pt idx="102">
                  <c:v>-1.0788521628328E-2</c:v>
                </c:pt>
                <c:pt idx="103">
                  <c:v>-1.02716367147707E-2</c:v>
                </c:pt>
                <c:pt idx="104">
                  <c:v>-9.8036214961171996E-3</c:v>
                </c:pt>
                <c:pt idx="105">
                  <c:v>-9.3790016493466299E-3</c:v>
                </c:pt>
                <c:pt idx="106">
                  <c:v>-8.99311251085602E-3</c:v>
                </c:pt>
                <c:pt idx="107">
                  <c:v>-8.6414534047866507E-3</c:v>
                </c:pt>
                <c:pt idx="108">
                  <c:v>-8.3202183891261695E-3</c:v>
                </c:pt>
                <c:pt idx="109">
                  <c:v>-8.0260511125545293E-3</c:v>
                </c:pt>
                <c:pt idx="110">
                  <c:v>-7.7565318046667097E-3</c:v>
                </c:pt>
                <c:pt idx="111">
                  <c:v>-7.5085224714257198E-3</c:v>
                </c:pt>
                <c:pt idx="112">
                  <c:v>-7.2804768355926698E-3</c:v>
                </c:pt>
                <c:pt idx="113">
                  <c:v>-7.06796054473022E-3</c:v>
                </c:pt>
                <c:pt idx="114">
                  <c:v>-6.8716191693043802E-3</c:v>
                </c:pt>
                <c:pt idx="115">
                  <c:v>-6.6896454138096204E-3</c:v>
                </c:pt>
                <c:pt idx="116">
                  <c:v>-6.5200088991636002E-3</c:v>
                </c:pt>
                <c:pt idx="117">
                  <c:v>-6.3614457896031297E-3</c:v>
                </c:pt>
                <c:pt idx="118">
                  <c:v>-6.2128926767392404E-3</c:v>
                </c:pt>
                <c:pt idx="119">
                  <c:v>-6.0733707762785603E-3</c:v>
                </c:pt>
                <c:pt idx="120">
                  <c:v>-5.9426518527046501E-3</c:v>
                </c:pt>
                <c:pt idx="121">
                  <c:v>-5.81957747285695E-3</c:v>
                </c:pt>
                <c:pt idx="122">
                  <c:v>-5.7032622560299496E-3</c:v>
                </c:pt>
                <c:pt idx="123">
                  <c:v>-5.5930678451343203E-3</c:v>
                </c:pt>
                <c:pt idx="124">
                  <c:v>-5.4884557932728404E-3</c:v>
                </c:pt>
                <c:pt idx="125">
                  <c:v>-5.3889137726737101E-3</c:v>
                </c:pt>
                <c:pt idx="126">
                  <c:v>-5.29435382340204E-3</c:v>
                </c:pt>
                <c:pt idx="127">
                  <c:v>-5.2045135392754099E-3</c:v>
                </c:pt>
                <c:pt idx="128">
                  <c:v>-5.1186820663910804E-3</c:v>
                </c:pt>
                <c:pt idx="129">
                  <c:v>-5.0365135545014199E-3</c:v>
                </c:pt>
                <c:pt idx="130">
                  <c:v>-4.9577059358439698E-3</c:v>
                </c:pt>
                <c:pt idx="131">
                  <c:v>-4.8820246725931604E-3</c:v>
                </c:pt>
                <c:pt idx="132">
                  <c:v>-4.8092340850191704E-3</c:v>
                </c:pt>
                <c:pt idx="133">
                  <c:v>-4.7391656670274602E-3</c:v>
                </c:pt>
                <c:pt idx="134">
                  <c:v>-4.6718728067668101E-3</c:v>
                </c:pt>
                <c:pt idx="135">
                  <c:v>-4.6070661488548104E-3</c:v>
                </c:pt>
                <c:pt idx="136">
                  <c:v>-4.5445286861687702E-3</c:v>
                </c:pt>
                <c:pt idx="137">
                  <c:v>-4.4840854699228902E-3</c:v>
                </c:pt>
                <c:pt idx="138">
                  <c:v>-4.4255851020388003E-3</c:v>
                </c:pt>
                <c:pt idx="139">
                  <c:v>-4.3688635838232603E-3</c:v>
                </c:pt>
                <c:pt idx="140">
                  <c:v>-4.3138287907276097E-3</c:v>
                </c:pt>
                <c:pt idx="141">
                  <c:v>-4.2604945344035996E-3</c:v>
                </c:pt>
                <c:pt idx="142">
                  <c:v>-4.2084085466974498E-3</c:v>
                </c:pt>
                <c:pt idx="143">
                  <c:v>-4.1582559419101597E-3</c:v>
                </c:pt>
                <c:pt idx="144">
                  <c:v>-4.1098062412786903E-3</c:v>
                </c:pt>
                <c:pt idx="145">
                  <c:v>-4.0626404818091301E-3</c:v>
                </c:pt>
                <c:pt idx="146">
                  <c:v>-4.0167744943562398E-3</c:v>
                </c:pt>
                <c:pt idx="147">
                  <c:v>-3.9721418903927198E-3</c:v>
                </c:pt>
                <c:pt idx="148">
                  <c:v>-3.9286963043444799E-3</c:v>
                </c:pt>
                <c:pt idx="149">
                  <c:v>-3.8863775392620099E-3</c:v>
                </c:pt>
              </c:numCache>
            </c:numRef>
          </c:yVal>
          <c:smooth val="1"/>
        </c:ser>
        <c:ser>
          <c:idx val="2"/>
          <c:order val="2"/>
          <c:marker>
            <c:symbol val="none"/>
          </c:marker>
          <c:xVal>
            <c:numRef>
              <c:f>Sheet1!$A$1:$A$150</c:f>
              <c:numCache>
                <c:formatCode>General</c:formatCode>
                <c:ptCount val="150"/>
                <c:pt idx="0">
                  <c:v>0</c:v>
                </c:pt>
                <c:pt idx="1">
                  <c:v>1.9999999999999999E-11</c:v>
                </c:pt>
                <c:pt idx="2">
                  <c:v>3.9999999999999998E-11</c:v>
                </c:pt>
                <c:pt idx="3">
                  <c:v>6E-11</c:v>
                </c:pt>
                <c:pt idx="4">
                  <c:v>7.9999999999999995E-11</c:v>
                </c:pt>
                <c:pt idx="5">
                  <c:v>9.9999999999999991E-11</c:v>
                </c:pt>
                <c:pt idx="6">
                  <c:v>1.2E-10</c:v>
                </c:pt>
                <c:pt idx="7">
                  <c:v>1.3999999999999998E-10</c:v>
                </c:pt>
                <c:pt idx="8">
                  <c:v>1.5999999999999999E-10</c:v>
                </c:pt>
                <c:pt idx="9">
                  <c:v>1.8E-10</c:v>
                </c:pt>
                <c:pt idx="10">
                  <c:v>1.9999999999999998E-10</c:v>
                </c:pt>
                <c:pt idx="11">
                  <c:v>2.1999999999999999E-10</c:v>
                </c:pt>
                <c:pt idx="12">
                  <c:v>2.4E-10</c:v>
                </c:pt>
                <c:pt idx="13">
                  <c:v>2.5999999999999998E-10</c:v>
                </c:pt>
                <c:pt idx="14">
                  <c:v>2.7999999999999996E-10</c:v>
                </c:pt>
                <c:pt idx="15">
                  <c:v>3E-10</c:v>
                </c:pt>
                <c:pt idx="16">
                  <c:v>3.1999999999999998E-10</c:v>
                </c:pt>
                <c:pt idx="17">
                  <c:v>3.3999999999999996E-10</c:v>
                </c:pt>
                <c:pt idx="18">
                  <c:v>3.6E-10</c:v>
                </c:pt>
                <c:pt idx="19">
                  <c:v>3.7999999999999998E-10</c:v>
                </c:pt>
                <c:pt idx="20">
                  <c:v>3.9999999999999996E-10</c:v>
                </c:pt>
                <c:pt idx="21">
                  <c:v>4.2E-10</c:v>
                </c:pt>
                <c:pt idx="22">
                  <c:v>4.3999999999999998E-10</c:v>
                </c:pt>
                <c:pt idx="23">
                  <c:v>4.5999999999999996E-10</c:v>
                </c:pt>
                <c:pt idx="24">
                  <c:v>4.8E-10</c:v>
                </c:pt>
                <c:pt idx="25">
                  <c:v>4.9999999999999993E-10</c:v>
                </c:pt>
                <c:pt idx="26">
                  <c:v>5.1999999999999996E-10</c:v>
                </c:pt>
                <c:pt idx="27">
                  <c:v>5.4E-10</c:v>
                </c:pt>
                <c:pt idx="28">
                  <c:v>5.5999999999999993E-10</c:v>
                </c:pt>
                <c:pt idx="29">
                  <c:v>5.7999999999999996E-10</c:v>
                </c:pt>
                <c:pt idx="30">
                  <c:v>6E-10</c:v>
                </c:pt>
                <c:pt idx="31">
                  <c:v>6.1999999999999993E-10</c:v>
                </c:pt>
                <c:pt idx="32">
                  <c:v>6.3999999999999996E-10</c:v>
                </c:pt>
                <c:pt idx="33">
                  <c:v>6.6E-10</c:v>
                </c:pt>
                <c:pt idx="34">
                  <c:v>6.7999999999999993E-10</c:v>
                </c:pt>
                <c:pt idx="35">
                  <c:v>6.9999999999999996E-10</c:v>
                </c:pt>
                <c:pt idx="36">
                  <c:v>7.2E-10</c:v>
                </c:pt>
                <c:pt idx="37">
                  <c:v>7.3999999999999993E-10</c:v>
                </c:pt>
                <c:pt idx="38">
                  <c:v>7.5999999999999996E-10</c:v>
                </c:pt>
                <c:pt idx="39">
                  <c:v>7.7999999999999999E-10</c:v>
                </c:pt>
                <c:pt idx="40">
                  <c:v>7.9999999999999993E-10</c:v>
                </c:pt>
                <c:pt idx="41">
                  <c:v>8.1999999999999996E-10</c:v>
                </c:pt>
                <c:pt idx="42">
                  <c:v>8.3999999999999999E-10</c:v>
                </c:pt>
                <c:pt idx="43">
                  <c:v>8.5999999999999993E-10</c:v>
                </c:pt>
                <c:pt idx="44">
                  <c:v>8.7999999999999996E-10</c:v>
                </c:pt>
                <c:pt idx="45">
                  <c:v>8.9999999999999999E-10</c:v>
                </c:pt>
                <c:pt idx="46">
                  <c:v>9.1999999999999992E-10</c:v>
                </c:pt>
                <c:pt idx="47">
                  <c:v>9.3999999999999986E-10</c:v>
                </c:pt>
                <c:pt idx="48">
                  <c:v>9.5999999999999999E-10</c:v>
                </c:pt>
                <c:pt idx="49">
                  <c:v>9.7999999999999992E-10</c:v>
                </c:pt>
                <c:pt idx="50">
                  <c:v>9.9999999999999986E-10</c:v>
                </c:pt>
                <c:pt idx="51">
                  <c:v>1.02E-9</c:v>
                </c:pt>
                <c:pt idx="52">
                  <c:v>1.0399999999999999E-9</c:v>
                </c:pt>
                <c:pt idx="53">
                  <c:v>1.0599999999999999E-9</c:v>
                </c:pt>
                <c:pt idx="54">
                  <c:v>1.08E-9</c:v>
                </c:pt>
                <c:pt idx="55">
                  <c:v>1.0999999999999999E-9</c:v>
                </c:pt>
                <c:pt idx="56">
                  <c:v>1.1199999999999999E-9</c:v>
                </c:pt>
                <c:pt idx="57">
                  <c:v>1.14E-9</c:v>
                </c:pt>
                <c:pt idx="58">
                  <c:v>1.1599999999999999E-9</c:v>
                </c:pt>
                <c:pt idx="59">
                  <c:v>1.1799999999999999E-9</c:v>
                </c:pt>
                <c:pt idx="60">
                  <c:v>1.2E-9</c:v>
                </c:pt>
                <c:pt idx="61">
                  <c:v>1.2199999999999999E-9</c:v>
                </c:pt>
                <c:pt idx="62">
                  <c:v>1.2399999999999999E-9</c:v>
                </c:pt>
                <c:pt idx="63">
                  <c:v>1.26E-9</c:v>
                </c:pt>
                <c:pt idx="64">
                  <c:v>1.2799999999999999E-9</c:v>
                </c:pt>
                <c:pt idx="65">
                  <c:v>1.2999999999999999E-9</c:v>
                </c:pt>
                <c:pt idx="66">
                  <c:v>1.32E-9</c:v>
                </c:pt>
                <c:pt idx="67">
                  <c:v>1.3399999999999999E-9</c:v>
                </c:pt>
                <c:pt idx="68">
                  <c:v>1.3599999999999999E-9</c:v>
                </c:pt>
                <c:pt idx="69">
                  <c:v>1.38E-9</c:v>
                </c:pt>
                <c:pt idx="70">
                  <c:v>1.3999999999999999E-9</c:v>
                </c:pt>
                <c:pt idx="71">
                  <c:v>1.4199999999999999E-9</c:v>
                </c:pt>
                <c:pt idx="72">
                  <c:v>1.44E-9</c:v>
                </c:pt>
                <c:pt idx="73">
                  <c:v>1.4599999999999999E-9</c:v>
                </c:pt>
                <c:pt idx="74">
                  <c:v>1.4799999999999999E-9</c:v>
                </c:pt>
                <c:pt idx="75">
                  <c:v>1.5E-9</c:v>
                </c:pt>
                <c:pt idx="76">
                  <c:v>1.5199999999999999E-9</c:v>
                </c:pt>
                <c:pt idx="77">
                  <c:v>1.5399999999999999E-9</c:v>
                </c:pt>
                <c:pt idx="78">
                  <c:v>1.56E-9</c:v>
                </c:pt>
                <c:pt idx="79">
                  <c:v>1.5799999999999999E-9</c:v>
                </c:pt>
                <c:pt idx="80">
                  <c:v>1.5999999999999999E-9</c:v>
                </c:pt>
                <c:pt idx="81">
                  <c:v>1.62E-9</c:v>
                </c:pt>
                <c:pt idx="82">
                  <c:v>1.6399999999999999E-9</c:v>
                </c:pt>
                <c:pt idx="83">
                  <c:v>1.6599999999999999E-9</c:v>
                </c:pt>
                <c:pt idx="84">
                  <c:v>1.68E-9</c:v>
                </c:pt>
                <c:pt idx="85">
                  <c:v>1.6999999999999999E-9</c:v>
                </c:pt>
                <c:pt idx="86">
                  <c:v>1.7199999999999999E-9</c:v>
                </c:pt>
                <c:pt idx="87">
                  <c:v>1.74E-9</c:v>
                </c:pt>
                <c:pt idx="88">
                  <c:v>1.7599999999999999E-9</c:v>
                </c:pt>
                <c:pt idx="89">
                  <c:v>1.7799999999999999E-9</c:v>
                </c:pt>
                <c:pt idx="90">
                  <c:v>1.8E-9</c:v>
                </c:pt>
                <c:pt idx="91">
                  <c:v>1.8199999999999999E-9</c:v>
                </c:pt>
                <c:pt idx="92">
                  <c:v>1.8399999999999998E-9</c:v>
                </c:pt>
                <c:pt idx="93">
                  <c:v>1.86E-9</c:v>
                </c:pt>
                <c:pt idx="94">
                  <c:v>1.8799999999999997E-9</c:v>
                </c:pt>
                <c:pt idx="95">
                  <c:v>1.9000000000000001E-9</c:v>
                </c:pt>
                <c:pt idx="96">
                  <c:v>1.92E-9</c:v>
                </c:pt>
                <c:pt idx="97">
                  <c:v>1.9399999999999999E-9</c:v>
                </c:pt>
                <c:pt idx="98">
                  <c:v>1.9599999999999998E-9</c:v>
                </c:pt>
                <c:pt idx="99">
                  <c:v>1.9799999999999998E-9</c:v>
                </c:pt>
                <c:pt idx="100">
                  <c:v>1.9999999999999997E-9</c:v>
                </c:pt>
                <c:pt idx="101">
                  <c:v>2.0200000000000001E-9</c:v>
                </c:pt>
                <c:pt idx="102">
                  <c:v>2.04E-9</c:v>
                </c:pt>
                <c:pt idx="103">
                  <c:v>2.0599999999999999E-9</c:v>
                </c:pt>
                <c:pt idx="104">
                  <c:v>2.0799999999999998E-9</c:v>
                </c:pt>
                <c:pt idx="105">
                  <c:v>2.0999999999999998E-9</c:v>
                </c:pt>
                <c:pt idx="106">
                  <c:v>2.1199999999999997E-9</c:v>
                </c:pt>
                <c:pt idx="107">
                  <c:v>2.1400000000000001E-9</c:v>
                </c:pt>
                <c:pt idx="108">
                  <c:v>2.16E-9</c:v>
                </c:pt>
                <c:pt idx="109">
                  <c:v>2.1799999999999999E-9</c:v>
                </c:pt>
                <c:pt idx="110">
                  <c:v>2.1999999999999998E-9</c:v>
                </c:pt>
                <c:pt idx="111">
                  <c:v>2.2199999999999998E-9</c:v>
                </c:pt>
                <c:pt idx="112">
                  <c:v>2.2399999999999997E-9</c:v>
                </c:pt>
                <c:pt idx="113">
                  <c:v>2.2600000000000001E-9</c:v>
                </c:pt>
                <c:pt idx="114">
                  <c:v>2.28E-9</c:v>
                </c:pt>
                <c:pt idx="115">
                  <c:v>2.2999999999999999E-9</c:v>
                </c:pt>
                <c:pt idx="116">
                  <c:v>2.3199999999999998E-9</c:v>
                </c:pt>
                <c:pt idx="117">
                  <c:v>2.3399999999999998E-9</c:v>
                </c:pt>
                <c:pt idx="118">
                  <c:v>2.3599999999999997E-9</c:v>
                </c:pt>
                <c:pt idx="119">
                  <c:v>2.3800000000000001E-9</c:v>
                </c:pt>
                <c:pt idx="120">
                  <c:v>2.4E-9</c:v>
                </c:pt>
                <c:pt idx="121">
                  <c:v>2.4199999999999999E-9</c:v>
                </c:pt>
                <c:pt idx="122">
                  <c:v>2.4399999999999998E-9</c:v>
                </c:pt>
                <c:pt idx="123">
                  <c:v>2.4599999999999998E-9</c:v>
                </c:pt>
                <c:pt idx="124">
                  <c:v>2.4799999999999997E-9</c:v>
                </c:pt>
                <c:pt idx="125">
                  <c:v>2.5000000000000001E-9</c:v>
                </c:pt>
                <c:pt idx="126">
                  <c:v>2.52E-9</c:v>
                </c:pt>
                <c:pt idx="127">
                  <c:v>2.5399999999999999E-9</c:v>
                </c:pt>
                <c:pt idx="128">
                  <c:v>2.5599999999999998E-9</c:v>
                </c:pt>
                <c:pt idx="129">
                  <c:v>2.5799999999999998E-9</c:v>
                </c:pt>
                <c:pt idx="130">
                  <c:v>2.5999999999999997E-9</c:v>
                </c:pt>
                <c:pt idx="131">
                  <c:v>2.6199999999999996E-9</c:v>
                </c:pt>
                <c:pt idx="132">
                  <c:v>2.64E-9</c:v>
                </c:pt>
                <c:pt idx="133">
                  <c:v>2.6599999999999999E-9</c:v>
                </c:pt>
                <c:pt idx="134">
                  <c:v>2.6799999999999998E-9</c:v>
                </c:pt>
                <c:pt idx="135">
                  <c:v>2.6999999999999998E-9</c:v>
                </c:pt>
                <c:pt idx="136">
                  <c:v>2.7199999999999997E-9</c:v>
                </c:pt>
                <c:pt idx="137">
                  <c:v>2.7399999999999996E-9</c:v>
                </c:pt>
                <c:pt idx="138">
                  <c:v>2.76E-9</c:v>
                </c:pt>
                <c:pt idx="139">
                  <c:v>2.7799999999999999E-9</c:v>
                </c:pt>
                <c:pt idx="140">
                  <c:v>2.7999999999999998E-9</c:v>
                </c:pt>
                <c:pt idx="141">
                  <c:v>2.8199999999999998E-9</c:v>
                </c:pt>
                <c:pt idx="142">
                  <c:v>2.8399999999999997E-9</c:v>
                </c:pt>
                <c:pt idx="143">
                  <c:v>2.8599999999999996E-9</c:v>
                </c:pt>
                <c:pt idx="144">
                  <c:v>2.88E-9</c:v>
                </c:pt>
                <c:pt idx="145">
                  <c:v>2.8999999999999999E-9</c:v>
                </c:pt>
                <c:pt idx="146">
                  <c:v>2.9199999999999998E-9</c:v>
                </c:pt>
                <c:pt idx="147">
                  <c:v>2.9399999999999998E-9</c:v>
                </c:pt>
                <c:pt idx="148">
                  <c:v>2.9599999999999997E-9</c:v>
                </c:pt>
                <c:pt idx="149">
                  <c:v>2.9799999999999996E-9</c:v>
                </c:pt>
              </c:numCache>
            </c:numRef>
          </c:xVal>
          <c:yVal>
            <c:numRef>
              <c:f>Sheet1!$D$1:$D$150</c:f>
              <c:numCache>
                <c:formatCode>General</c:formatCode>
                <c:ptCount val="150"/>
                <c:pt idx="0">
                  <c:v>8.8126920036443995E-4</c:v>
                </c:pt>
                <c:pt idx="1">
                  <c:v>5.80768829982415E-4</c:v>
                </c:pt>
                <c:pt idx="2">
                  <c:v>2.3849436813003799E-4</c:v>
                </c:pt>
                <c:pt idx="3">
                  <c:v>-1.6676056655794599E-4</c:v>
                </c:pt>
                <c:pt idx="4">
                  <c:v>-6.5620235544679205E-4</c:v>
                </c:pt>
                <c:pt idx="5">
                  <c:v>-1.25103737990175E-3</c:v>
                </c:pt>
                <c:pt idx="6">
                  <c:v>-1.97361606956181E-3</c:v>
                </c:pt>
                <c:pt idx="7">
                  <c:v>-2.8410517890673699E-3</c:v>
                </c:pt>
                <c:pt idx="8">
                  <c:v>-3.8825636208773499E-3</c:v>
                </c:pt>
                <c:pt idx="9">
                  <c:v>-5.1283919867853699E-3</c:v>
                </c:pt>
                <c:pt idx="10">
                  <c:v>-6.6008378514388604E-3</c:v>
                </c:pt>
                <c:pt idx="11">
                  <c:v>-8.3174020216956902E-3</c:v>
                </c:pt>
                <c:pt idx="12">
                  <c:v>-1.02950012284424E-2</c:v>
                </c:pt>
                <c:pt idx="13">
                  <c:v>-1.25427648244029E-2</c:v>
                </c:pt>
                <c:pt idx="14">
                  <c:v>-1.5071112860936599E-2</c:v>
                </c:pt>
                <c:pt idx="15">
                  <c:v>-1.7889086069593E-2</c:v>
                </c:pt>
                <c:pt idx="16">
                  <c:v>-2.10080172640848E-2</c:v>
                </c:pt>
                <c:pt idx="17">
                  <c:v>-2.4457568064302E-2</c:v>
                </c:pt>
                <c:pt idx="18">
                  <c:v>-2.82644006275331E-2</c:v>
                </c:pt>
                <c:pt idx="19">
                  <c:v>-3.2448180103763699E-2</c:v>
                </c:pt>
                <c:pt idx="20">
                  <c:v>-3.7021122288511302E-2</c:v>
                </c:pt>
                <c:pt idx="21">
                  <c:v>-4.1987056342239398E-2</c:v>
                </c:pt>
                <c:pt idx="22">
                  <c:v>-4.7340681432182598E-2</c:v>
                </c:pt>
                <c:pt idx="23">
                  <c:v>-5.3067634964511501E-2</c:v>
                </c:pt>
                <c:pt idx="24">
                  <c:v>-5.9143910973092899E-2</c:v>
                </c:pt>
                <c:pt idx="25">
                  <c:v>-6.5536719449443698E-2</c:v>
                </c:pt>
                <c:pt idx="26">
                  <c:v>-7.2204821114097997E-2</c:v>
                </c:pt>
                <c:pt idx="27">
                  <c:v>-7.9099812007616496E-2</c:v>
                </c:pt>
                <c:pt idx="28">
                  <c:v>-8.6166940373824497E-2</c:v>
                </c:pt>
                <c:pt idx="29">
                  <c:v>-9.3346591639294693E-2</c:v>
                </c:pt>
                <c:pt idx="30">
                  <c:v>-0.100575725720966</c:v>
                </c:pt>
                <c:pt idx="31">
                  <c:v>-0.107789048502997</c:v>
                </c:pt>
                <c:pt idx="32">
                  <c:v>-0.11492076624622299</c:v>
                </c:pt>
                <c:pt idx="33">
                  <c:v>-0.12190597717297399</c:v>
                </c:pt>
                <c:pt idx="34">
                  <c:v>-0.12868215782956599</c:v>
                </c:pt>
                <c:pt idx="35">
                  <c:v>-0.13519064267287301</c:v>
                </c:pt>
                <c:pt idx="36">
                  <c:v>-0.141377982380887</c:v>
                </c:pt>
                <c:pt idx="37">
                  <c:v>-0.14719699755553001</c:v>
                </c:pt>
                <c:pt idx="38">
                  <c:v>-0.152607663979303</c:v>
                </c:pt>
                <c:pt idx="39">
                  <c:v>-0.157577576156645</c:v>
                </c:pt>
                <c:pt idx="40">
                  <c:v>-0.16208242429470099</c:v>
                </c:pt>
                <c:pt idx="41">
                  <c:v>-0.16610560538859301</c:v>
                </c:pt>
                <c:pt idx="42">
                  <c:v>-0.16963808431725</c:v>
                </c:pt>
                <c:pt idx="43">
                  <c:v>-0.172677674057479</c:v>
                </c:pt>
                <c:pt idx="44">
                  <c:v>-0.175228235129057</c:v>
                </c:pt>
                <c:pt idx="45">
                  <c:v>-0.177298533935</c:v>
                </c:pt>
                <c:pt idx="46">
                  <c:v>-0.17890130737551199</c:v>
                </c:pt>
                <c:pt idx="47">
                  <c:v>-0.180051886004304</c:v>
                </c:pt>
                <c:pt idx="48">
                  <c:v>-0.18076704386050699</c:v>
                </c:pt>
                <c:pt idx="49">
                  <c:v>-0.18106411115997401</c:v>
                </c:pt>
                <c:pt idx="50">
                  <c:v>-0.180959446599079</c:v>
                </c:pt>
                <c:pt idx="51">
                  <c:v>-0.18046776332102801</c:v>
                </c:pt>
                <c:pt idx="52">
                  <c:v>-0.17960162108055799</c:v>
                </c:pt>
                <c:pt idx="53">
                  <c:v>-0.17837012153499901</c:v>
                </c:pt>
                <c:pt idx="54">
                  <c:v>-0.17677889221521501</c:v>
                </c:pt>
                <c:pt idx="55">
                  <c:v>-0.17482988826691401</c:v>
                </c:pt>
                <c:pt idx="56">
                  <c:v>-0.17252150798176699</c:v>
                </c:pt>
                <c:pt idx="57">
                  <c:v>-0.16984952870332101</c:v>
                </c:pt>
                <c:pt idx="58">
                  <c:v>-0.166807778050684</c:v>
                </c:pt>
                <c:pt idx="59">
                  <c:v>-0.163390187037213</c:v>
                </c:pt>
                <c:pt idx="60">
                  <c:v>-0.15959234811181899</c:v>
                </c:pt>
                <c:pt idx="61">
                  <c:v>-0.15541364247751699</c:v>
                </c:pt>
                <c:pt idx="62">
                  <c:v>-0.150859240413901</c:v>
                </c:pt>
                <c:pt idx="63">
                  <c:v>-0.145941642552294</c:v>
                </c:pt>
                <c:pt idx="64">
                  <c:v>-0.140682038615071</c:v>
                </c:pt>
                <c:pt idx="65">
                  <c:v>-0.135110273176266</c:v>
                </c:pt>
                <c:pt idx="66">
                  <c:v>-0.129264377829685</c:v>
                </c:pt>
                <c:pt idx="67">
                  <c:v>-0.123189527094511</c:v>
                </c:pt>
                <c:pt idx="68">
                  <c:v>-0.11693591672107501</c:v>
                </c:pt>
                <c:pt idx="69">
                  <c:v>-0.110556765330175</c:v>
                </c:pt>
                <c:pt idx="70">
                  <c:v>-0.10410636660973099</c:v>
                </c:pt>
                <c:pt idx="71">
                  <c:v>-9.7638668083577407E-2</c:v>
                </c:pt>
                <c:pt idx="72">
                  <c:v>-9.1206316538997301E-2</c:v>
                </c:pt>
                <c:pt idx="73">
                  <c:v>-8.4860150154577901E-2</c:v>
                </c:pt>
                <c:pt idx="74">
                  <c:v>-7.8649118796968204E-2</c:v>
                </c:pt>
                <c:pt idx="75">
                  <c:v>-7.2619788450166103E-2</c:v>
                </c:pt>
                <c:pt idx="76">
                  <c:v>-6.6815533017958298E-2</c:v>
                </c:pt>
                <c:pt idx="77">
                  <c:v>-6.1275318769043803E-2</c:v>
                </c:pt>
                <c:pt idx="78">
                  <c:v>-5.60319333726386E-2</c:v>
                </c:pt>
                <c:pt idx="79">
                  <c:v>-5.1110862954863702E-2</c:v>
                </c:pt>
                <c:pt idx="80">
                  <c:v>-4.6528971575995497E-2</c:v>
                </c:pt>
                <c:pt idx="81">
                  <c:v>-4.22946019685135E-2</c:v>
                </c:pt>
                <c:pt idx="82">
                  <c:v>-3.8407528341449303E-2</c:v>
                </c:pt>
                <c:pt idx="83">
                  <c:v>-3.4860182331034398E-2</c:v>
                </c:pt>
                <c:pt idx="84">
                  <c:v>-3.1638615273530603E-2</c:v>
                </c:pt>
                <c:pt idx="85">
                  <c:v>-2.8724389402851699E-2</c:v>
                </c:pt>
                <c:pt idx="86">
                  <c:v>-2.6096399578760501E-2</c:v>
                </c:pt>
                <c:pt idx="87">
                  <c:v>-2.3731952439989198E-2</c:v>
                </c:pt>
                <c:pt idx="88">
                  <c:v>-2.1608351315972898E-2</c:v>
                </c:pt>
                <c:pt idx="89">
                  <c:v>-1.9703115554854302E-2</c:v>
                </c:pt>
                <c:pt idx="90">
                  <c:v>-1.7995119640557399E-2</c:v>
                </c:pt>
                <c:pt idx="91">
                  <c:v>-1.6464968283735601E-2</c:v>
                </c:pt>
                <c:pt idx="92">
                  <c:v>-1.50946290331223E-2</c:v>
                </c:pt>
                <c:pt idx="93">
                  <c:v>-1.38673172516192E-2</c:v>
                </c:pt>
                <c:pt idx="94">
                  <c:v>-1.27684168203211E-2</c:v>
                </c:pt>
                <c:pt idx="95">
                  <c:v>-1.17844284867476E-2</c:v>
                </c:pt>
                <c:pt idx="96">
                  <c:v>-1.09032358049456E-2</c:v>
                </c:pt>
                <c:pt idx="97">
                  <c:v>-1.01136044907947E-2</c:v>
                </c:pt>
                <c:pt idx="98">
                  <c:v>-9.4058963504468195E-3</c:v>
                </c:pt>
                <c:pt idx="99">
                  <c:v>-8.7713654230506394E-3</c:v>
                </c:pt>
                <c:pt idx="100">
                  <c:v>-8.2020814536277204E-3</c:v>
                </c:pt>
                <c:pt idx="101">
                  <c:v>-7.6907301291344902E-3</c:v>
                </c:pt>
                <c:pt idx="102">
                  <c:v>-7.2311610988941401E-3</c:v>
                </c:pt>
                <c:pt idx="103">
                  <c:v>-6.8176100593447999E-3</c:v>
                </c:pt>
                <c:pt idx="104">
                  <c:v>-6.4450163765932302E-3</c:v>
                </c:pt>
                <c:pt idx="105">
                  <c:v>-6.1088680725432101E-3</c:v>
                </c:pt>
                <c:pt idx="106">
                  <c:v>-5.8051843904302503E-3</c:v>
                </c:pt>
                <c:pt idx="107">
                  <c:v>-5.5303687032717203E-3</c:v>
                </c:pt>
                <c:pt idx="108">
                  <c:v>-5.2811582223026296E-3</c:v>
                </c:pt>
                <c:pt idx="109">
                  <c:v>-5.0547916728000001E-3</c:v>
                </c:pt>
                <c:pt idx="110">
                  <c:v>-4.8489448557713002E-3</c:v>
                </c:pt>
                <c:pt idx="111">
                  <c:v>-4.6611874086819596E-3</c:v>
                </c:pt>
                <c:pt idx="112">
                  <c:v>-4.4900616263907796E-3</c:v>
                </c:pt>
                <c:pt idx="113">
                  <c:v>-4.33226246230386E-3</c:v>
                </c:pt>
                <c:pt idx="114">
                  <c:v>-4.1878264220093003E-3</c:v>
                </c:pt>
                <c:pt idx="115">
                  <c:v>-4.0552637164514996E-3</c:v>
                </c:pt>
                <c:pt idx="116">
                  <c:v>-3.9329766286732501E-3</c:v>
                </c:pt>
                <c:pt idx="117">
                  <c:v>-3.81986540634765E-3</c:v>
                </c:pt>
                <c:pt idx="118">
                  <c:v>-3.7149948115428899E-3</c:v>
                </c:pt>
                <c:pt idx="119">
                  <c:v>-3.6175293142046302E-3</c:v>
                </c:pt>
                <c:pt idx="120">
                  <c:v>-3.5270986377949902E-3</c:v>
                </c:pt>
                <c:pt idx="121">
                  <c:v>-3.4428115394422201E-3</c:v>
                </c:pt>
                <c:pt idx="122">
                  <c:v>-3.3639457561315299E-3</c:v>
                </c:pt>
                <c:pt idx="123">
                  <c:v>-3.2899658133151198E-3</c:v>
                </c:pt>
                <c:pt idx="124">
                  <c:v>-3.2204202907259701E-3</c:v>
                </c:pt>
                <c:pt idx="125">
                  <c:v>-3.15485274659204E-3</c:v>
                </c:pt>
                <c:pt idx="126">
                  <c:v>-3.0931114460457502E-3</c:v>
                </c:pt>
                <c:pt idx="127">
                  <c:v>-3.03496672032134E-3</c:v>
                </c:pt>
                <c:pt idx="128">
                  <c:v>-2.9798893684486898E-3</c:v>
                </c:pt>
                <c:pt idx="129">
                  <c:v>-2.92756300306664E-3</c:v>
                </c:pt>
                <c:pt idx="130">
                  <c:v>-2.8777964490124498E-3</c:v>
                </c:pt>
                <c:pt idx="131">
                  <c:v>-2.8303630575231701E-3</c:v>
                </c:pt>
                <c:pt idx="132">
                  <c:v>-2.7850540129994001E-3</c:v>
                </c:pt>
                <c:pt idx="133">
                  <c:v>-2.7417142882511999E-3</c:v>
                </c:pt>
                <c:pt idx="134">
                  <c:v>-2.70033892015019E-3</c:v>
                </c:pt>
                <c:pt idx="135">
                  <c:v>-2.6607331552783598E-3</c:v>
                </c:pt>
                <c:pt idx="136">
                  <c:v>-2.6227351051511501E-3</c:v>
                </c:pt>
                <c:pt idx="137">
                  <c:v>-2.5861948892382199E-3</c:v>
                </c:pt>
                <c:pt idx="138">
                  <c:v>-2.5510193104013798E-3</c:v>
                </c:pt>
                <c:pt idx="139">
                  <c:v>-2.5170730073563298E-3</c:v>
                </c:pt>
                <c:pt idx="140">
                  <c:v>-2.4842712850210598E-3</c:v>
                </c:pt>
                <c:pt idx="141">
                  <c:v>-2.4526152003648302E-3</c:v>
                </c:pt>
                <c:pt idx="142">
                  <c:v>-2.4217947004148001E-3</c:v>
                </c:pt>
                <c:pt idx="143">
                  <c:v>-2.3924955899859899E-3</c:v>
                </c:pt>
                <c:pt idx="144">
                  <c:v>-2.3643102813370302E-3</c:v>
                </c:pt>
                <c:pt idx="145">
                  <c:v>-2.3367930685157302E-3</c:v>
                </c:pt>
                <c:pt idx="146">
                  <c:v>-2.3099831514273301E-3</c:v>
                </c:pt>
                <c:pt idx="147">
                  <c:v>-2.28387510089298E-3</c:v>
                </c:pt>
                <c:pt idx="148">
                  <c:v>-2.2584909444846799E-3</c:v>
                </c:pt>
                <c:pt idx="149">
                  <c:v>-2.2338363104619902E-3</c:v>
                </c:pt>
              </c:numCache>
            </c:numRef>
          </c:yVal>
          <c:smooth val="1"/>
        </c:ser>
        <c:ser>
          <c:idx val="3"/>
          <c:order val="3"/>
          <c:marker>
            <c:symbol val="none"/>
          </c:marker>
          <c:xVal>
            <c:numRef>
              <c:f>Sheet1!$A$1:$A$150</c:f>
              <c:numCache>
                <c:formatCode>General</c:formatCode>
                <c:ptCount val="150"/>
                <c:pt idx="0">
                  <c:v>0</c:v>
                </c:pt>
                <c:pt idx="1">
                  <c:v>1.9999999999999999E-11</c:v>
                </c:pt>
                <c:pt idx="2">
                  <c:v>3.9999999999999998E-11</c:v>
                </c:pt>
                <c:pt idx="3">
                  <c:v>6E-11</c:v>
                </c:pt>
                <c:pt idx="4">
                  <c:v>7.9999999999999995E-11</c:v>
                </c:pt>
                <c:pt idx="5">
                  <c:v>9.9999999999999991E-11</c:v>
                </c:pt>
                <c:pt idx="6">
                  <c:v>1.2E-10</c:v>
                </c:pt>
                <c:pt idx="7">
                  <c:v>1.3999999999999998E-10</c:v>
                </c:pt>
                <c:pt idx="8">
                  <c:v>1.5999999999999999E-10</c:v>
                </c:pt>
                <c:pt idx="9">
                  <c:v>1.8E-10</c:v>
                </c:pt>
                <c:pt idx="10">
                  <c:v>1.9999999999999998E-10</c:v>
                </c:pt>
                <c:pt idx="11">
                  <c:v>2.1999999999999999E-10</c:v>
                </c:pt>
                <c:pt idx="12">
                  <c:v>2.4E-10</c:v>
                </c:pt>
                <c:pt idx="13">
                  <c:v>2.5999999999999998E-10</c:v>
                </c:pt>
                <c:pt idx="14">
                  <c:v>2.7999999999999996E-10</c:v>
                </c:pt>
                <c:pt idx="15">
                  <c:v>3E-10</c:v>
                </c:pt>
                <c:pt idx="16">
                  <c:v>3.1999999999999998E-10</c:v>
                </c:pt>
                <c:pt idx="17">
                  <c:v>3.3999999999999996E-10</c:v>
                </c:pt>
                <c:pt idx="18">
                  <c:v>3.6E-10</c:v>
                </c:pt>
                <c:pt idx="19">
                  <c:v>3.7999999999999998E-10</c:v>
                </c:pt>
                <c:pt idx="20">
                  <c:v>3.9999999999999996E-10</c:v>
                </c:pt>
                <c:pt idx="21">
                  <c:v>4.2E-10</c:v>
                </c:pt>
                <c:pt idx="22">
                  <c:v>4.3999999999999998E-10</c:v>
                </c:pt>
                <c:pt idx="23">
                  <c:v>4.5999999999999996E-10</c:v>
                </c:pt>
                <c:pt idx="24">
                  <c:v>4.8E-10</c:v>
                </c:pt>
                <c:pt idx="25">
                  <c:v>4.9999999999999993E-10</c:v>
                </c:pt>
                <c:pt idx="26">
                  <c:v>5.1999999999999996E-10</c:v>
                </c:pt>
                <c:pt idx="27">
                  <c:v>5.4E-10</c:v>
                </c:pt>
                <c:pt idx="28">
                  <c:v>5.5999999999999993E-10</c:v>
                </c:pt>
                <c:pt idx="29">
                  <c:v>5.7999999999999996E-10</c:v>
                </c:pt>
                <c:pt idx="30">
                  <c:v>6E-10</c:v>
                </c:pt>
                <c:pt idx="31">
                  <c:v>6.1999999999999993E-10</c:v>
                </c:pt>
                <c:pt idx="32">
                  <c:v>6.3999999999999996E-10</c:v>
                </c:pt>
                <c:pt idx="33">
                  <c:v>6.6E-10</c:v>
                </c:pt>
                <c:pt idx="34">
                  <c:v>6.7999999999999993E-10</c:v>
                </c:pt>
                <c:pt idx="35">
                  <c:v>6.9999999999999996E-10</c:v>
                </c:pt>
                <c:pt idx="36">
                  <c:v>7.2E-10</c:v>
                </c:pt>
                <c:pt idx="37">
                  <c:v>7.3999999999999993E-10</c:v>
                </c:pt>
                <c:pt idx="38">
                  <c:v>7.5999999999999996E-10</c:v>
                </c:pt>
                <c:pt idx="39">
                  <c:v>7.7999999999999999E-10</c:v>
                </c:pt>
                <c:pt idx="40">
                  <c:v>7.9999999999999993E-10</c:v>
                </c:pt>
                <c:pt idx="41">
                  <c:v>8.1999999999999996E-10</c:v>
                </c:pt>
                <c:pt idx="42">
                  <c:v>8.3999999999999999E-10</c:v>
                </c:pt>
                <c:pt idx="43">
                  <c:v>8.5999999999999993E-10</c:v>
                </c:pt>
                <c:pt idx="44">
                  <c:v>8.7999999999999996E-10</c:v>
                </c:pt>
                <c:pt idx="45">
                  <c:v>8.9999999999999999E-10</c:v>
                </c:pt>
                <c:pt idx="46">
                  <c:v>9.1999999999999992E-10</c:v>
                </c:pt>
                <c:pt idx="47">
                  <c:v>9.3999999999999986E-10</c:v>
                </c:pt>
                <c:pt idx="48">
                  <c:v>9.5999999999999999E-10</c:v>
                </c:pt>
                <c:pt idx="49">
                  <c:v>9.7999999999999992E-10</c:v>
                </c:pt>
                <c:pt idx="50">
                  <c:v>9.9999999999999986E-10</c:v>
                </c:pt>
                <c:pt idx="51">
                  <c:v>1.02E-9</c:v>
                </c:pt>
                <c:pt idx="52">
                  <c:v>1.0399999999999999E-9</c:v>
                </c:pt>
                <c:pt idx="53">
                  <c:v>1.0599999999999999E-9</c:v>
                </c:pt>
                <c:pt idx="54">
                  <c:v>1.08E-9</c:v>
                </c:pt>
                <c:pt idx="55">
                  <c:v>1.0999999999999999E-9</c:v>
                </c:pt>
                <c:pt idx="56">
                  <c:v>1.1199999999999999E-9</c:v>
                </c:pt>
                <c:pt idx="57">
                  <c:v>1.14E-9</c:v>
                </c:pt>
                <c:pt idx="58">
                  <c:v>1.1599999999999999E-9</c:v>
                </c:pt>
                <c:pt idx="59">
                  <c:v>1.1799999999999999E-9</c:v>
                </c:pt>
                <c:pt idx="60">
                  <c:v>1.2E-9</c:v>
                </c:pt>
                <c:pt idx="61">
                  <c:v>1.2199999999999999E-9</c:v>
                </c:pt>
                <c:pt idx="62">
                  <c:v>1.2399999999999999E-9</c:v>
                </c:pt>
                <c:pt idx="63">
                  <c:v>1.26E-9</c:v>
                </c:pt>
                <c:pt idx="64">
                  <c:v>1.2799999999999999E-9</c:v>
                </c:pt>
                <c:pt idx="65">
                  <c:v>1.2999999999999999E-9</c:v>
                </c:pt>
                <c:pt idx="66">
                  <c:v>1.32E-9</c:v>
                </c:pt>
                <c:pt idx="67">
                  <c:v>1.3399999999999999E-9</c:v>
                </c:pt>
                <c:pt idx="68">
                  <c:v>1.3599999999999999E-9</c:v>
                </c:pt>
                <c:pt idx="69">
                  <c:v>1.38E-9</c:v>
                </c:pt>
                <c:pt idx="70">
                  <c:v>1.3999999999999999E-9</c:v>
                </c:pt>
                <c:pt idx="71">
                  <c:v>1.4199999999999999E-9</c:v>
                </c:pt>
                <c:pt idx="72">
                  <c:v>1.44E-9</c:v>
                </c:pt>
                <c:pt idx="73">
                  <c:v>1.4599999999999999E-9</c:v>
                </c:pt>
                <c:pt idx="74">
                  <c:v>1.4799999999999999E-9</c:v>
                </c:pt>
                <c:pt idx="75">
                  <c:v>1.5E-9</c:v>
                </c:pt>
                <c:pt idx="76">
                  <c:v>1.5199999999999999E-9</c:v>
                </c:pt>
                <c:pt idx="77">
                  <c:v>1.5399999999999999E-9</c:v>
                </c:pt>
                <c:pt idx="78">
                  <c:v>1.56E-9</c:v>
                </c:pt>
                <c:pt idx="79">
                  <c:v>1.5799999999999999E-9</c:v>
                </c:pt>
                <c:pt idx="80">
                  <c:v>1.5999999999999999E-9</c:v>
                </c:pt>
                <c:pt idx="81">
                  <c:v>1.62E-9</c:v>
                </c:pt>
                <c:pt idx="82">
                  <c:v>1.6399999999999999E-9</c:v>
                </c:pt>
                <c:pt idx="83">
                  <c:v>1.6599999999999999E-9</c:v>
                </c:pt>
                <c:pt idx="84">
                  <c:v>1.68E-9</c:v>
                </c:pt>
                <c:pt idx="85">
                  <c:v>1.6999999999999999E-9</c:v>
                </c:pt>
                <c:pt idx="86">
                  <c:v>1.7199999999999999E-9</c:v>
                </c:pt>
                <c:pt idx="87">
                  <c:v>1.74E-9</c:v>
                </c:pt>
                <c:pt idx="88">
                  <c:v>1.7599999999999999E-9</c:v>
                </c:pt>
                <c:pt idx="89">
                  <c:v>1.7799999999999999E-9</c:v>
                </c:pt>
                <c:pt idx="90">
                  <c:v>1.8E-9</c:v>
                </c:pt>
                <c:pt idx="91">
                  <c:v>1.8199999999999999E-9</c:v>
                </c:pt>
                <c:pt idx="92">
                  <c:v>1.8399999999999998E-9</c:v>
                </c:pt>
                <c:pt idx="93">
                  <c:v>1.86E-9</c:v>
                </c:pt>
                <c:pt idx="94">
                  <c:v>1.8799999999999997E-9</c:v>
                </c:pt>
                <c:pt idx="95">
                  <c:v>1.9000000000000001E-9</c:v>
                </c:pt>
                <c:pt idx="96">
                  <c:v>1.92E-9</c:v>
                </c:pt>
                <c:pt idx="97">
                  <c:v>1.9399999999999999E-9</c:v>
                </c:pt>
                <c:pt idx="98">
                  <c:v>1.9599999999999998E-9</c:v>
                </c:pt>
                <c:pt idx="99">
                  <c:v>1.9799999999999998E-9</c:v>
                </c:pt>
                <c:pt idx="100">
                  <c:v>1.9999999999999997E-9</c:v>
                </c:pt>
                <c:pt idx="101">
                  <c:v>2.0200000000000001E-9</c:v>
                </c:pt>
                <c:pt idx="102">
                  <c:v>2.04E-9</c:v>
                </c:pt>
                <c:pt idx="103">
                  <c:v>2.0599999999999999E-9</c:v>
                </c:pt>
                <c:pt idx="104">
                  <c:v>2.0799999999999998E-9</c:v>
                </c:pt>
                <c:pt idx="105">
                  <c:v>2.0999999999999998E-9</c:v>
                </c:pt>
                <c:pt idx="106">
                  <c:v>2.1199999999999997E-9</c:v>
                </c:pt>
                <c:pt idx="107">
                  <c:v>2.1400000000000001E-9</c:v>
                </c:pt>
                <c:pt idx="108">
                  <c:v>2.16E-9</c:v>
                </c:pt>
                <c:pt idx="109">
                  <c:v>2.1799999999999999E-9</c:v>
                </c:pt>
                <c:pt idx="110">
                  <c:v>2.1999999999999998E-9</c:v>
                </c:pt>
                <c:pt idx="111">
                  <c:v>2.2199999999999998E-9</c:v>
                </c:pt>
                <c:pt idx="112">
                  <c:v>2.2399999999999997E-9</c:v>
                </c:pt>
                <c:pt idx="113">
                  <c:v>2.2600000000000001E-9</c:v>
                </c:pt>
                <c:pt idx="114">
                  <c:v>2.28E-9</c:v>
                </c:pt>
                <c:pt idx="115">
                  <c:v>2.2999999999999999E-9</c:v>
                </c:pt>
                <c:pt idx="116">
                  <c:v>2.3199999999999998E-9</c:v>
                </c:pt>
                <c:pt idx="117">
                  <c:v>2.3399999999999998E-9</c:v>
                </c:pt>
                <c:pt idx="118">
                  <c:v>2.3599999999999997E-9</c:v>
                </c:pt>
                <c:pt idx="119">
                  <c:v>2.3800000000000001E-9</c:v>
                </c:pt>
                <c:pt idx="120">
                  <c:v>2.4E-9</c:v>
                </c:pt>
                <c:pt idx="121">
                  <c:v>2.4199999999999999E-9</c:v>
                </c:pt>
                <c:pt idx="122">
                  <c:v>2.4399999999999998E-9</c:v>
                </c:pt>
                <c:pt idx="123">
                  <c:v>2.4599999999999998E-9</c:v>
                </c:pt>
                <c:pt idx="124">
                  <c:v>2.4799999999999997E-9</c:v>
                </c:pt>
                <c:pt idx="125">
                  <c:v>2.5000000000000001E-9</c:v>
                </c:pt>
                <c:pt idx="126">
                  <c:v>2.52E-9</c:v>
                </c:pt>
                <c:pt idx="127">
                  <c:v>2.5399999999999999E-9</c:v>
                </c:pt>
                <c:pt idx="128">
                  <c:v>2.5599999999999998E-9</c:v>
                </c:pt>
                <c:pt idx="129">
                  <c:v>2.5799999999999998E-9</c:v>
                </c:pt>
                <c:pt idx="130">
                  <c:v>2.5999999999999997E-9</c:v>
                </c:pt>
                <c:pt idx="131">
                  <c:v>2.6199999999999996E-9</c:v>
                </c:pt>
                <c:pt idx="132">
                  <c:v>2.64E-9</c:v>
                </c:pt>
                <c:pt idx="133">
                  <c:v>2.6599999999999999E-9</c:v>
                </c:pt>
                <c:pt idx="134">
                  <c:v>2.6799999999999998E-9</c:v>
                </c:pt>
                <c:pt idx="135">
                  <c:v>2.6999999999999998E-9</c:v>
                </c:pt>
                <c:pt idx="136">
                  <c:v>2.7199999999999997E-9</c:v>
                </c:pt>
                <c:pt idx="137">
                  <c:v>2.7399999999999996E-9</c:v>
                </c:pt>
                <c:pt idx="138">
                  <c:v>2.76E-9</c:v>
                </c:pt>
                <c:pt idx="139">
                  <c:v>2.7799999999999999E-9</c:v>
                </c:pt>
                <c:pt idx="140">
                  <c:v>2.7999999999999998E-9</c:v>
                </c:pt>
                <c:pt idx="141">
                  <c:v>2.8199999999999998E-9</c:v>
                </c:pt>
                <c:pt idx="142">
                  <c:v>2.8399999999999997E-9</c:v>
                </c:pt>
                <c:pt idx="143">
                  <c:v>2.8599999999999996E-9</c:v>
                </c:pt>
                <c:pt idx="144">
                  <c:v>2.88E-9</c:v>
                </c:pt>
                <c:pt idx="145">
                  <c:v>2.8999999999999999E-9</c:v>
                </c:pt>
                <c:pt idx="146">
                  <c:v>2.9199999999999998E-9</c:v>
                </c:pt>
                <c:pt idx="147">
                  <c:v>2.9399999999999998E-9</c:v>
                </c:pt>
                <c:pt idx="148">
                  <c:v>2.9599999999999997E-9</c:v>
                </c:pt>
                <c:pt idx="149">
                  <c:v>2.9799999999999996E-9</c:v>
                </c:pt>
              </c:numCache>
            </c:numRef>
          </c:xVal>
          <c:yVal>
            <c:numRef>
              <c:f>Sheet1!$E$1:$E$150</c:f>
              <c:numCache>
                <c:formatCode>General</c:formatCode>
                <c:ptCount val="150"/>
                <c:pt idx="0">
                  <c:v>9.29999906407047E-4</c:v>
                </c:pt>
                <c:pt idx="1">
                  <c:v>6.4160009765621198E-4</c:v>
                </c:pt>
                <c:pt idx="2">
                  <c:v>3.1162349133231101E-4</c:v>
                </c:pt>
                <c:pt idx="3">
                  <c:v>-7.8400868600939297E-5</c:v>
                </c:pt>
                <c:pt idx="4">
                  <c:v>-5.4694393817982401E-4</c:v>
                </c:pt>
                <c:pt idx="5">
                  <c:v>-1.1124766734406199E-3</c:v>
                </c:pt>
                <c:pt idx="6">
                  <c:v>-1.7939579505269899E-3</c:v>
                </c:pt>
                <c:pt idx="7">
                  <c:v>-2.6090982554844602E-3</c:v>
                </c:pt>
                <c:pt idx="8">
                  <c:v>-3.5817758017763399E-3</c:v>
                </c:pt>
                <c:pt idx="9">
                  <c:v>-4.7304302021807E-3</c:v>
                </c:pt>
                <c:pt idx="10">
                  <c:v>-6.0712173428856004E-3</c:v>
                </c:pt>
                <c:pt idx="11">
                  <c:v>-7.6088065914703303E-3</c:v>
                </c:pt>
                <c:pt idx="12">
                  <c:v>-9.3418799084660793E-3</c:v>
                </c:pt>
                <c:pt idx="13">
                  <c:v>-1.12614859475762E-2</c:v>
                </c:pt>
                <c:pt idx="14">
                  <c:v>-1.33581359108127E-2</c:v>
                </c:pt>
                <c:pt idx="15">
                  <c:v>-1.5621600636532401E-2</c:v>
                </c:pt>
                <c:pt idx="16">
                  <c:v>-1.8044766015159499E-2</c:v>
                </c:pt>
                <c:pt idx="17">
                  <c:v>-2.0637473904868999E-2</c:v>
                </c:pt>
                <c:pt idx="18">
                  <c:v>-2.3410639546991099E-2</c:v>
                </c:pt>
                <c:pt idx="19">
                  <c:v>-2.63721198043574E-2</c:v>
                </c:pt>
                <c:pt idx="20">
                  <c:v>-2.9526707143653099E-2</c:v>
                </c:pt>
                <c:pt idx="21">
                  <c:v>-3.2875854249916903E-2</c:v>
                </c:pt>
                <c:pt idx="22">
                  <c:v>-3.6417112589355198E-2</c:v>
                </c:pt>
                <c:pt idx="23">
                  <c:v>-4.0144416407226803E-2</c:v>
                </c:pt>
                <c:pt idx="24">
                  <c:v>-4.4047079287407899E-2</c:v>
                </c:pt>
                <c:pt idx="25">
                  <c:v>-4.8110116853785703E-2</c:v>
                </c:pt>
                <c:pt idx="26">
                  <c:v>-5.2313916678469602E-2</c:v>
                </c:pt>
                <c:pt idx="27">
                  <c:v>-5.6634541890442099E-2</c:v>
                </c:pt>
                <c:pt idx="28">
                  <c:v>-6.1043552830300198E-2</c:v>
                </c:pt>
                <c:pt idx="29">
                  <c:v>-6.5509019614475805E-2</c:v>
                </c:pt>
                <c:pt idx="30">
                  <c:v>-6.9995759957293305E-2</c:v>
                </c:pt>
                <c:pt idx="31">
                  <c:v>-7.4466289789373197E-2</c:v>
                </c:pt>
                <c:pt idx="32">
                  <c:v>-7.8881861821548396E-2</c:v>
                </c:pt>
                <c:pt idx="33">
                  <c:v>-8.3203731787472604E-2</c:v>
                </c:pt>
                <c:pt idx="34">
                  <c:v>-8.7393740841586395E-2</c:v>
                </c:pt>
                <c:pt idx="35">
                  <c:v>-9.1415547186623106E-2</c:v>
                </c:pt>
                <c:pt idx="36">
                  <c:v>-9.5235675984650506E-2</c:v>
                </c:pt>
                <c:pt idx="37">
                  <c:v>-9.8824126987104896E-2</c:v>
                </c:pt>
                <c:pt idx="38">
                  <c:v>-0.102154993735147</c:v>
                </c:pt>
                <c:pt idx="39">
                  <c:v>-0.105206773072369</c:v>
                </c:pt>
                <c:pt idx="40">
                  <c:v>-0.107962826851424</c:v>
                </c:pt>
                <c:pt idx="41">
                  <c:v>-0.11041098022988401</c:v>
                </c:pt>
                <c:pt idx="42">
                  <c:v>-0.11254367737427901</c:v>
                </c:pt>
                <c:pt idx="43">
                  <c:v>-0.114357407977507</c:v>
                </c:pt>
                <c:pt idx="44">
                  <c:v>-0.11585238649491</c:v>
                </c:pt>
                <c:pt idx="45">
                  <c:v>-0.117031942847411</c:v>
                </c:pt>
                <c:pt idx="46">
                  <c:v>-0.11790178880970099</c:v>
                </c:pt>
                <c:pt idx="47">
                  <c:v>-0.11846931062638</c:v>
                </c:pt>
                <c:pt idx="48">
                  <c:v>-0.11874310619705999</c:v>
                </c:pt>
                <c:pt idx="49">
                  <c:v>-0.118732388906644</c:v>
                </c:pt>
                <c:pt idx="50">
                  <c:v>-0.11844640899443901</c:v>
                </c:pt>
                <c:pt idx="51">
                  <c:v>-0.11789429507757899</c:v>
                </c:pt>
                <c:pt idx="52">
                  <c:v>-0.11708533285393199</c:v>
                </c:pt>
                <c:pt idx="53">
                  <c:v>-0.116028271661837</c:v>
                </c:pt>
                <c:pt idx="54">
                  <c:v>-0.114731765375139</c:v>
                </c:pt>
                <c:pt idx="55">
                  <c:v>-0.113204220712798</c:v>
                </c:pt>
                <c:pt idx="56">
                  <c:v>-0.111453714794067</c:v>
                </c:pt>
                <c:pt idx="57">
                  <c:v>-0.10948870294382899</c:v>
                </c:pt>
                <c:pt idx="58">
                  <c:v>-0.10731683110781801</c:v>
                </c:pt>
                <c:pt idx="59">
                  <c:v>-0.10494599342383901</c:v>
                </c:pt>
                <c:pt idx="60">
                  <c:v>-0.102383388685667</c:v>
                </c:pt>
                <c:pt idx="61">
                  <c:v>-9.9635894077505796E-2</c:v>
                </c:pt>
                <c:pt idx="62">
                  <c:v>-9.6710296353754804E-2</c:v>
                </c:pt>
                <c:pt idx="63">
                  <c:v>-9.3613438910349803E-2</c:v>
                </c:pt>
                <c:pt idx="64">
                  <c:v>-9.0353323812720904E-2</c:v>
                </c:pt>
                <c:pt idx="65">
                  <c:v>-8.6939424081255795E-2</c:v>
                </c:pt>
                <c:pt idx="66">
                  <c:v>-8.3383918491141296E-2</c:v>
                </c:pt>
                <c:pt idx="67">
                  <c:v>-7.9702058315162597E-2</c:v>
                </c:pt>
                <c:pt idx="68">
                  <c:v>-7.5912632210954303E-2</c:v>
                </c:pt>
                <c:pt idx="69">
                  <c:v>-7.2038233673667795E-2</c:v>
                </c:pt>
                <c:pt idx="70">
                  <c:v>-6.81048871434944E-2</c:v>
                </c:pt>
                <c:pt idx="71">
                  <c:v>-6.4141728835438602E-2</c:v>
                </c:pt>
                <c:pt idx="72">
                  <c:v>-6.0179768172593802E-2</c:v>
                </c:pt>
                <c:pt idx="73">
                  <c:v>-5.6251330382964801E-2</c:v>
                </c:pt>
                <c:pt idx="74">
                  <c:v>-5.2388901905032197E-2</c:v>
                </c:pt>
                <c:pt idx="75">
                  <c:v>-4.8623807201822099E-2</c:v>
                </c:pt>
                <c:pt idx="76">
                  <c:v>-4.4985627434866199E-2</c:v>
                </c:pt>
                <c:pt idx="77">
                  <c:v>-4.1500890654191901E-2</c:v>
                </c:pt>
                <c:pt idx="78">
                  <c:v>-3.8192286203511297E-2</c:v>
                </c:pt>
                <c:pt idx="79">
                  <c:v>-3.5077994237465E-2</c:v>
                </c:pt>
                <c:pt idx="80">
                  <c:v>-3.2170591915716203E-2</c:v>
                </c:pt>
                <c:pt idx="81">
                  <c:v>-2.94774928161478E-2</c:v>
                </c:pt>
                <c:pt idx="82">
                  <c:v>-2.70006304177683E-2</c:v>
                </c:pt>
                <c:pt idx="83">
                  <c:v>-2.47368928937126E-2</c:v>
                </c:pt>
                <c:pt idx="84">
                  <c:v>-2.2678843078208801E-2</c:v>
                </c:pt>
                <c:pt idx="85">
                  <c:v>-2.08160139319527E-2</c:v>
                </c:pt>
                <c:pt idx="86">
                  <c:v>-1.9135387410346202E-2</c:v>
                </c:pt>
                <c:pt idx="87">
                  <c:v>-1.7622793714824201E-2</c:v>
                </c:pt>
                <c:pt idx="88">
                  <c:v>-1.62639125898018E-2</c:v>
                </c:pt>
                <c:pt idx="89">
                  <c:v>-1.50442900979084E-2</c:v>
                </c:pt>
                <c:pt idx="90">
                  <c:v>-1.39500242584119E-2</c:v>
                </c:pt>
                <c:pt idx="91">
                  <c:v>-1.2968878935926499E-2</c:v>
                </c:pt>
                <c:pt idx="92">
                  <c:v>-1.20890599384366E-2</c:v>
                </c:pt>
                <c:pt idx="93">
                  <c:v>-1.12994931504019E-2</c:v>
                </c:pt>
                <c:pt idx="94">
                  <c:v>-1.05908286297887E-2</c:v>
                </c:pt>
                <c:pt idx="95">
                  <c:v>-9.9543490831009909E-3</c:v>
                </c:pt>
                <c:pt idx="96">
                  <c:v>-9.3822477458496804E-3</c:v>
                </c:pt>
                <c:pt idx="97">
                  <c:v>-8.8671219350422298E-3</c:v>
                </c:pt>
                <c:pt idx="98">
                  <c:v>-8.4029689301435301E-3</c:v>
                </c:pt>
                <c:pt idx="99">
                  <c:v>-7.9842424993802896E-3</c:v>
                </c:pt>
                <c:pt idx="100">
                  <c:v>-7.60589118222785E-3</c:v>
                </c:pt>
                <c:pt idx="101">
                  <c:v>-7.2632060214485603E-3</c:v>
                </c:pt>
                <c:pt idx="102">
                  <c:v>-6.95233544528888E-3</c:v>
                </c:pt>
                <c:pt idx="103">
                  <c:v>-6.6697176949522801E-3</c:v>
                </c:pt>
                <c:pt idx="104">
                  <c:v>-6.4121964997778599E-3</c:v>
                </c:pt>
                <c:pt idx="105">
                  <c:v>-6.1769825519991202E-3</c:v>
                </c:pt>
                <c:pt idx="106">
                  <c:v>-5.9616203609812301E-3</c:v>
                </c:pt>
                <c:pt idx="107">
                  <c:v>-5.7638747135384701E-3</c:v>
                </c:pt>
                <c:pt idx="108">
                  <c:v>-5.5818045740563598E-3</c:v>
                </c:pt>
                <c:pt idx="109">
                  <c:v>-5.4137307205670603E-3</c:v>
                </c:pt>
                <c:pt idx="110">
                  <c:v>-5.2584233371191398E-3</c:v>
                </c:pt>
                <c:pt idx="111">
                  <c:v>-5.1142860298524599E-3</c:v>
                </c:pt>
                <c:pt idx="112">
                  <c:v>-4.9805318139025901E-3</c:v>
                </c:pt>
                <c:pt idx="113">
                  <c:v>-4.8549545898616498E-3</c:v>
                </c:pt>
                <c:pt idx="114">
                  <c:v>-4.7378486419272503E-3</c:v>
                </c:pt>
                <c:pt idx="115">
                  <c:v>-4.6284641125354997E-3</c:v>
                </c:pt>
                <c:pt idx="116">
                  <c:v>-4.5256515266893097E-3</c:v>
                </c:pt>
                <c:pt idx="117">
                  <c:v>-4.4287761422298604E-3</c:v>
                </c:pt>
                <c:pt idx="118">
                  <c:v>-4.3372806338196901E-3</c:v>
                </c:pt>
                <c:pt idx="119">
                  <c:v>-4.2507018952925501E-3</c:v>
                </c:pt>
                <c:pt idx="120">
                  <c:v>-4.1690634474108599E-3</c:v>
                </c:pt>
                <c:pt idx="121">
                  <c:v>-4.0916935529052498E-3</c:v>
                </c:pt>
                <c:pt idx="122">
                  <c:v>-4.0180883265285303E-3</c:v>
                </c:pt>
                <c:pt idx="123">
                  <c:v>-3.9479200909386704E-3</c:v>
                </c:pt>
                <c:pt idx="124">
                  <c:v>-3.8809101548337999E-3</c:v>
                </c:pt>
                <c:pt idx="125">
                  <c:v>-3.8168036719980199E-3</c:v>
                </c:pt>
                <c:pt idx="126">
                  <c:v>-3.7556240151560799E-3</c:v>
                </c:pt>
                <c:pt idx="127">
                  <c:v>-3.69727206112678E-3</c:v>
                </c:pt>
                <c:pt idx="128">
                  <c:v>-3.6412844046993902E-3</c:v>
                </c:pt>
                <c:pt idx="129">
                  <c:v>-3.58746485298201E-3</c:v>
                </c:pt>
                <c:pt idx="130">
                  <c:v>-3.53566882370419E-3</c:v>
                </c:pt>
                <c:pt idx="131">
                  <c:v>-3.4857571725562799E-3</c:v>
                </c:pt>
                <c:pt idx="132">
                  <c:v>-3.4375934556803798E-3</c:v>
                </c:pt>
                <c:pt idx="133">
                  <c:v>-3.3910999229654101E-3</c:v>
                </c:pt>
                <c:pt idx="134">
                  <c:v>-3.34635913440496E-3</c:v>
                </c:pt>
                <c:pt idx="135">
                  <c:v>-3.30316542076721E-3</c:v>
                </c:pt>
                <c:pt idx="136">
                  <c:v>-3.26139040292026E-3</c:v>
                </c:pt>
                <c:pt idx="137">
                  <c:v>-3.22093631756349E-3</c:v>
                </c:pt>
                <c:pt idx="138">
                  <c:v>-3.1817411384835099E-3</c:v>
                </c:pt>
                <c:pt idx="139">
                  <c:v>-3.1436705912078599E-3</c:v>
                </c:pt>
                <c:pt idx="140">
                  <c:v>-3.10666322342662E-3</c:v>
                </c:pt>
                <c:pt idx="141">
                  <c:v>-3.0707573305285298E-3</c:v>
                </c:pt>
                <c:pt idx="142">
                  <c:v>-3.0355629159662398E-3</c:v>
                </c:pt>
                <c:pt idx="143">
                  <c:v>-3.0015130603355598E-3</c:v>
                </c:pt>
                <c:pt idx="144">
                  <c:v>-2.9686748496755102E-3</c:v>
                </c:pt>
                <c:pt idx="145">
                  <c:v>-2.9368247494985901E-3</c:v>
                </c:pt>
                <c:pt idx="146">
                  <c:v>-2.9059146133796499E-3</c:v>
                </c:pt>
                <c:pt idx="147">
                  <c:v>-2.8758629197052801E-3</c:v>
                </c:pt>
                <c:pt idx="148">
                  <c:v>-2.8466088470602202E-3</c:v>
                </c:pt>
                <c:pt idx="149">
                  <c:v>-2.81807910257736E-3</c:v>
                </c:pt>
              </c:numCache>
            </c:numRef>
          </c:yVal>
          <c:smooth val="1"/>
        </c:ser>
        <c:ser>
          <c:idx val="4"/>
          <c:order val="4"/>
          <c:marker>
            <c:symbol val="none"/>
          </c:marker>
          <c:xVal>
            <c:numRef>
              <c:f>Sheet1!$A$1:$A$150</c:f>
              <c:numCache>
                <c:formatCode>General</c:formatCode>
                <c:ptCount val="150"/>
                <c:pt idx="0">
                  <c:v>0</c:v>
                </c:pt>
                <c:pt idx="1">
                  <c:v>1.9999999999999999E-11</c:v>
                </c:pt>
                <c:pt idx="2">
                  <c:v>3.9999999999999998E-11</c:v>
                </c:pt>
                <c:pt idx="3">
                  <c:v>6E-11</c:v>
                </c:pt>
                <c:pt idx="4">
                  <c:v>7.9999999999999995E-11</c:v>
                </c:pt>
                <c:pt idx="5">
                  <c:v>9.9999999999999991E-11</c:v>
                </c:pt>
                <c:pt idx="6">
                  <c:v>1.2E-10</c:v>
                </c:pt>
                <c:pt idx="7">
                  <c:v>1.3999999999999998E-10</c:v>
                </c:pt>
                <c:pt idx="8">
                  <c:v>1.5999999999999999E-10</c:v>
                </c:pt>
                <c:pt idx="9">
                  <c:v>1.8E-10</c:v>
                </c:pt>
                <c:pt idx="10">
                  <c:v>1.9999999999999998E-10</c:v>
                </c:pt>
                <c:pt idx="11">
                  <c:v>2.1999999999999999E-10</c:v>
                </c:pt>
                <c:pt idx="12">
                  <c:v>2.4E-10</c:v>
                </c:pt>
                <c:pt idx="13">
                  <c:v>2.5999999999999998E-10</c:v>
                </c:pt>
                <c:pt idx="14">
                  <c:v>2.7999999999999996E-10</c:v>
                </c:pt>
                <c:pt idx="15">
                  <c:v>3E-10</c:v>
                </c:pt>
                <c:pt idx="16">
                  <c:v>3.1999999999999998E-10</c:v>
                </c:pt>
                <c:pt idx="17">
                  <c:v>3.3999999999999996E-10</c:v>
                </c:pt>
                <c:pt idx="18">
                  <c:v>3.6E-10</c:v>
                </c:pt>
                <c:pt idx="19">
                  <c:v>3.7999999999999998E-10</c:v>
                </c:pt>
                <c:pt idx="20">
                  <c:v>3.9999999999999996E-10</c:v>
                </c:pt>
                <c:pt idx="21">
                  <c:v>4.2E-10</c:v>
                </c:pt>
                <c:pt idx="22">
                  <c:v>4.3999999999999998E-10</c:v>
                </c:pt>
                <c:pt idx="23">
                  <c:v>4.5999999999999996E-10</c:v>
                </c:pt>
                <c:pt idx="24">
                  <c:v>4.8E-10</c:v>
                </c:pt>
                <c:pt idx="25">
                  <c:v>4.9999999999999993E-10</c:v>
                </c:pt>
                <c:pt idx="26">
                  <c:v>5.1999999999999996E-10</c:v>
                </c:pt>
                <c:pt idx="27">
                  <c:v>5.4E-10</c:v>
                </c:pt>
                <c:pt idx="28">
                  <c:v>5.5999999999999993E-10</c:v>
                </c:pt>
                <c:pt idx="29">
                  <c:v>5.7999999999999996E-10</c:v>
                </c:pt>
                <c:pt idx="30">
                  <c:v>6E-10</c:v>
                </c:pt>
                <c:pt idx="31">
                  <c:v>6.1999999999999993E-10</c:v>
                </c:pt>
                <c:pt idx="32">
                  <c:v>6.3999999999999996E-10</c:v>
                </c:pt>
                <c:pt idx="33">
                  <c:v>6.6E-10</c:v>
                </c:pt>
                <c:pt idx="34">
                  <c:v>6.7999999999999993E-10</c:v>
                </c:pt>
                <c:pt idx="35">
                  <c:v>6.9999999999999996E-10</c:v>
                </c:pt>
                <c:pt idx="36">
                  <c:v>7.2E-10</c:v>
                </c:pt>
                <c:pt idx="37">
                  <c:v>7.3999999999999993E-10</c:v>
                </c:pt>
                <c:pt idx="38">
                  <c:v>7.5999999999999996E-10</c:v>
                </c:pt>
                <c:pt idx="39">
                  <c:v>7.7999999999999999E-10</c:v>
                </c:pt>
                <c:pt idx="40">
                  <c:v>7.9999999999999993E-10</c:v>
                </c:pt>
                <c:pt idx="41">
                  <c:v>8.1999999999999996E-10</c:v>
                </c:pt>
                <c:pt idx="42">
                  <c:v>8.3999999999999999E-10</c:v>
                </c:pt>
                <c:pt idx="43">
                  <c:v>8.5999999999999993E-10</c:v>
                </c:pt>
                <c:pt idx="44">
                  <c:v>8.7999999999999996E-10</c:v>
                </c:pt>
                <c:pt idx="45">
                  <c:v>8.9999999999999999E-10</c:v>
                </c:pt>
                <c:pt idx="46">
                  <c:v>9.1999999999999992E-10</c:v>
                </c:pt>
                <c:pt idx="47">
                  <c:v>9.3999999999999986E-10</c:v>
                </c:pt>
                <c:pt idx="48">
                  <c:v>9.5999999999999999E-10</c:v>
                </c:pt>
                <c:pt idx="49">
                  <c:v>9.7999999999999992E-10</c:v>
                </c:pt>
                <c:pt idx="50">
                  <c:v>9.9999999999999986E-10</c:v>
                </c:pt>
                <c:pt idx="51">
                  <c:v>1.02E-9</c:v>
                </c:pt>
                <c:pt idx="52">
                  <c:v>1.0399999999999999E-9</c:v>
                </c:pt>
                <c:pt idx="53">
                  <c:v>1.0599999999999999E-9</c:v>
                </c:pt>
                <c:pt idx="54">
                  <c:v>1.08E-9</c:v>
                </c:pt>
                <c:pt idx="55">
                  <c:v>1.0999999999999999E-9</c:v>
                </c:pt>
                <c:pt idx="56">
                  <c:v>1.1199999999999999E-9</c:v>
                </c:pt>
                <c:pt idx="57">
                  <c:v>1.14E-9</c:v>
                </c:pt>
                <c:pt idx="58">
                  <c:v>1.1599999999999999E-9</c:v>
                </c:pt>
                <c:pt idx="59">
                  <c:v>1.1799999999999999E-9</c:v>
                </c:pt>
                <c:pt idx="60">
                  <c:v>1.2E-9</c:v>
                </c:pt>
                <c:pt idx="61">
                  <c:v>1.2199999999999999E-9</c:v>
                </c:pt>
                <c:pt idx="62">
                  <c:v>1.2399999999999999E-9</c:v>
                </c:pt>
                <c:pt idx="63">
                  <c:v>1.26E-9</c:v>
                </c:pt>
                <c:pt idx="64">
                  <c:v>1.2799999999999999E-9</c:v>
                </c:pt>
                <c:pt idx="65">
                  <c:v>1.2999999999999999E-9</c:v>
                </c:pt>
                <c:pt idx="66">
                  <c:v>1.32E-9</c:v>
                </c:pt>
                <c:pt idx="67">
                  <c:v>1.3399999999999999E-9</c:v>
                </c:pt>
                <c:pt idx="68">
                  <c:v>1.3599999999999999E-9</c:v>
                </c:pt>
                <c:pt idx="69">
                  <c:v>1.38E-9</c:v>
                </c:pt>
                <c:pt idx="70">
                  <c:v>1.3999999999999999E-9</c:v>
                </c:pt>
                <c:pt idx="71">
                  <c:v>1.4199999999999999E-9</c:v>
                </c:pt>
                <c:pt idx="72">
                  <c:v>1.44E-9</c:v>
                </c:pt>
                <c:pt idx="73">
                  <c:v>1.4599999999999999E-9</c:v>
                </c:pt>
                <c:pt idx="74">
                  <c:v>1.4799999999999999E-9</c:v>
                </c:pt>
                <c:pt idx="75">
                  <c:v>1.5E-9</c:v>
                </c:pt>
                <c:pt idx="76">
                  <c:v>1.5199999999999999E-9</c:v>
                </c:pt>
                <c:pt idx="77">
                  <c:v>1.5399999999999999E-9</c:v>
                </c:pt>
                <c:pt idx="78">
                  <c:v>1.56E-9</c:v>
                </c:pt>
                <c:pt idx="79">
                  <c:v>1.5799999999999999E-9</c:v>
                </c:pt>
                <c:pt idx="80">
                  <c:v>1.5999999999999999E-9</c:v>
                </c:pt>
                <c:pt idx="81">
                  <c:v>1.62E-9</c:v>
                </c:pt>
                <c:pt idx="82">
                  <c:v>1.6399999999999999E-9</c:v>
                </c:pt>
                <c:pt idx="83">
                  <c:v>1.6599999999999999E-9</c:v>
                </c:pt>
                <c:pt idx="84">
                  <c:v>1.68E-9</c:v>
                </c:pt>
                <c:pt idx="85">
                  <c:v>1.6999999999999999E-9</c:v>
                </c:pt>
                <c:pt idx="86">
                  <c:v>1.7199999999999999E-9</c:v>
                </c:pt>
                <c:pt idx="87">
                  <c:v>1.74E-9</c:v>
                </c:pt>
                <c:pt idx="88">
                  <c:v>1.7599999999999999E-9</c:v>
                </c:pt>
                <c:pt idx="89">
                  <c:v>1.7799999999999999E-9</c:v>
                </c:pt>
                <c:pt idx="90">
                  <c:v>1.8E-9</c:v>
                </c:pt>
                <c:pt idx="91">
                  <c:v>1.8199999999999999E-9</c:v>
                </c:pt>
                <c:pt idx="92">
                  <c:v>1.8399999999999998E-9</c:v>
                </c:pt>
                <c:pt idx="93">
                  <c:v>1.86E-9</c:v>
                </c:pt>
                <c:pt idx="94">
                  <c:v>1.8799999999999997E-9</c:v>
                </c:pt>
                <c:pt idx="95">
                  <c:v>1.9000000000000001E-9</c:v>
                </c:pt>
                <c:pt idx="96">
                  <c:v>1.92E-9</c:v>
                </c:pt>
                <c:pt idx="97">
                  <c:v>1.9399999999999999E-9</c:v>
                </c:pt>
                <c:pt idx="98">
                  <c:v>1.9599999999999998E-9</c:v>
                </c:pt>
                <c:pt idx="99">
                  <c:v>1.9799999999999998E-9</c:v>
                </c:pt>
                <c:pt idx="100">
                  <c:v>1.9999999999999997E-9</c:v>
                </c:pt>
                <c:pt idx="101">
                  <c:v>2.0200000000000001E-9</c:v>
                </c:pt>
                <c:pt idx="102">
                  <c:v>2.04E-9</c:v>
                </c:pt>
                <c:pt idx="103">
                  <c:v>2.0599999999999999E-9</c:v>
                </c:pt>
                <c:pt idx="104">
                  <c:v>2.0799999999999998E-9</c:v>
                </c:pt>
                <c:pt idx="105">
                  <c:v>2.0999999999999998E-9</c:v>
                </c:pt>
                <c:pt idx="106">
                  <c:v>2.1199999999999997E-9</c:v>
                </c:pt>
                <c:pt idx="107">
                  <c:v>2.1400000000000001E-9</c:v>
                </c:pt>
                <c:pt idx="108">
                  <c:v>2.16E-9</c:v>
                </c:pt>
                <c:pt idx="109">
                  <c:v>2.1799999999999999E-9</c:v>
                </c:pt>
                <c:pt idx="110">
                  <c:v>2.1999999999999998E-9</c:v>
                </c:pt>
                <c:pt idx="111">
                  <c:v>2.2199999999999998E-9</c:v>
                </c:pt>
                <c:pt idx="112">
                  <c:v>2.2399999999999997E-9</c:v>
                </c:pt>
                <c:pt idx="113">
                  <c:v>2.2600000000000001E-9</c:v>
                </c:pt>
                <c:pt idx="114">
                  <c:v>2.28E-9</c:v>
                </c:pt>
                <c:pt idx="115">
                  <c:v>2.2999999999999999E-9</c:v>
                </c:pt>
                <c:pt idx="116">
                  <c:v>2.3199999999999998E-9</c:v>
                </c:pt>
                <c:pt idx="117">
                  <c:v>2.3399999999999998E-9</c:v>
                </c:pt>
                <c:pt idx="118">
                  <c:v>2.3599999999999997E-9</c:v>
                </c:pt>
                <c:pt idx="119">
                  <c:v>2.3800000000000001E-9</c:v>
                </c:pt>
                <c:pt idx="120">
                  <c:v>2.4E-9</c:v>
                </c:pt>
                <c:pt idx="121">
                  <c:v>2.4199999999999999E-9</c:v>
                </c:pt>
                <c:pt idx="122">
                  <c:v>2.4399999999999998E-9</c:v>
                </c:pt>
                <c:pt idx="123">
                  <c:v>2.4599999999999998E-9</c:v>
                </c:pt>
                <c:pt idx="124">
                  <c:v>2.4799999999999997E-9</c:v>
                </c:pt>
                <c:pt idx="125">
                  <c:v>2.5000000000000001E-9</c:v>
                </c:pt>
                <c:pt idx="126">
                  <c:v>2.52E-9</c:v>
                </c:pt>
                <c:pt idx="127">
                  <c:v>2.5399999999999999E-9</c:v>
                </c:pt>
                <c:pt idx="128">
                  <c:v>2.5599999999999998E-9</c:v>
                </c:pt>
                <c:pt idx="129">
                  <c:v>2.5799999999999998E-9</c:v>
                </c:pt>
                <c:pt idx="130">
                  <c:v>2.5999999999999997E-9</c:v>
                </c:pt>
                <c:pt idx="131">
                  <c:v>2.6199999999999996E-9</c:v>
                </c:pt>
                <c:pt idx="132">
                  <c:v>2.64E-9</c:v>
                </c:pt>
                <c:pt idx="133">
                  <c:v>2.6599999999999999E-9</c:v>
                </c:pt>
                <c:pt idx="134">
                  <c:v>2.6799999999999998E-9</c:v>
                </c:pt>
                <c:pt idx="135">
                  <c:v>2.6999999999999998E-9</c:v>
                </c:pt>
                <c:pt idx="136">
                  <c:v>2.7199999999999997E-9</c:v>
                </c:pt>
                <c:pt idx="137">
                  <c:v>2.7399999999999996E-9</c:v>
                </c:pt>
                <c:pt idx="138">
                  <c:v>2.76E-9</c:v>
                </c:pt>
                <c:pt idx="139">
                  <c:v>2.7799999999999999E-9</c:v>
                </c:pt>
                <c:pt idx="140">
                  <c:v>2.7999999999999998E-9</c:v>
                </c:pt>
                <c:pt idx="141">
                  <c:v>2.8199999999999998E-9</c:v>
                </c:pt>
                <c:pt idx="142">
                  <c:v>2.8399999999999997E-9</c:v>
                </c:pt>
                <c:pt idx="143">
                  <c:v>2.8599999999999996E-9</c:v>
                </c:pt>
                <c:pt idx="144">
                  <c:v>2.88E-9</c:v>
                </c:pt>
                <c:pt idx="145">
                  <c:v>2.8999999999999999E-9</c:v>
                </c:pt>
                <c:pt idx="146">
                  <c:v>2.9199999999999998E-9</c:v>
                </c:pt>
                <c:pt idx="147">
                  <c:v>2.9399999999999998E-9</c:v>
                </c:pt>
                <c:pt idx="148">
                  <c:v>2.9599999999999997E-9</c:v>
                </c:pt>
                <c:pt idx="149">
                  <c:v>2.9799999999999996E-9</c:v>
                </c:pt>
              </c:numCache>
            </c:numRef>
          </c:xVal>
          <c:yVal>
            <c:numRef>
              <c:f>Sheet1!$F$1:$F$150</c:f>
              <c:numCache>
                <c:formatCode>General</c:formatCode>
                <c:ptCount val="150"/>
                <c:pt idx="0">
                  <c:v>7.4610019379058804E-4</c:v>
                </c:pt>
                <c:pt idx="1">
                  <c:v>5.2773826591431198E-4</c:v>
                </c:pt>
                <c:pt idx="2">
                  <c:v>2.7628261109972999E-4</c:v>
                </c:pt>
                <c:pt idx="3">
                  <c:v>-2.2533457933106199E-5</c:v>
                </c:pt>
                <c:pt idx="4">
                  <c:v>-3.8297662846414302E-4</c:v>
                </c:pt>
                <c:pt idx="5">
                  <c:v>-8.1931358777332795E-4</c:v>
                </c:pt>
                <c:pt idx="6">
                  <c:v>-1.3463871608461399E-3</c:v>
                </c:pt>
                <c:pt idx="7">
                  <c:v>-1.9764435040182699E-3</c:v>
                </c:pt>
                <c:pt idx="8">
                  <c:v>-2.7278939583961501E-3</c:v>
                </c:pt>
                <c:pt idx="9">
                  <c:v>-3.6194121111099401E-3</c:v>
                </c:pt>
                <c:pt idx="10">
                  <c:v>-4.6636817093043603E-3</c:v>
                </c:pt>
                <c:pt idx="11">
                  <c:v>-5.8693953862409302E-3</c:v>
                </c:pt>
                <c:pt idx="12">
                  <c:v>-7.2412190792134797E-3</c:v>
                </c:pt>
                <c:pt idx="13">
                  <c:v>-8.7785383824829696E-3</c:v>
                </c:pt>
                <c:pt idx="14">
                  <c:v>-1.0481191511814401E-2</c:v>
                </c:pt>
                <c:pt idx="15">
                  <c:v>-1.2348641326837001E-2</c:v>
                </c:pt>
                <c:pt idx="16">
                  <c:v>-1.43830449721731E-2</c:v>
                </c:pt>
                <c:pt idx="17">
                  <c:v>-1.66001793451458E-2</c:v>
                </c:pt>
                <c:pt idx="18">
                  <c:v>-1.90159435302646E-2</c:v>
                </c:pt>
                <c:pt idx="19">
                  <c:v>-2.1643100337478301E-2</c:v>
                </c:pt>
                <c:pt idx="20">
                  <c:v>-2.4490985470018999E-2</c:v>
                </c:pt>
                <c:pt idx="21">
                  <c:v>-2.7565019308728799E-2</c:v>
                </c:pt>
                <c:pt idx="22">
                  <c:v>-3.0866129213534901E-2</c:v>
                </c:pt>
                <c:pt idx="23">
                  <c:v>-3.4390598842099801E-2</c:v>
                </c:pt>
                <c:pt idx="24">
                  <c:v>-3.8129510806602297E-2</c:v>
                </c:pt>
                <c:pt idx="25">
                  <c:v>-4.2068728930120002E-2</c:v>
                </c:pt>
                <c:pt idx="26">
                  <c:v>-4.61886926253001E-2</c:v>
                </c:pt>
                <c:pt idx="27">
                  <c:v>-5.0464898583839603E-2</c:v>
                </c:pt>
                <c:pt idx="28">
                  <c:v>-5.4867855398760101E-2</c:v>
                </c:pt>
                <c:pt idx="29">
                  <c:v>-5.9363885196704498E-2</c:v>
                </c:pt>
                <c:pt idx="30">
                  <c:v>-6.3915761507131297E-2</c:v>
                </c:pt>
                <c:pt idx="31">
                  <c:v>-6.8483489774377196E-2</c:v>
                </c:pt>
                <c:pt idx="32">
                  <c:v>-7.3025398222054894E-2</c:v>
                </c:pt>
                <c:pt idx="33">
                  <c:v>-7.7499328620167604E-2</c:v>
                </c:pt>
                <c:pt idx="34">
                  <c:v>-8.1863553236076206E-2</c:v>
                </c:pt>
                <c:pt idx="35">
                  <c:v>-8.6077979862522094E-2</c:v>
                </c:pt>
                <c:pt idx="36">
                  <c:v>-9.0105280992528097E-2</c:v>
                </c:pt>
                <c:pt idx="37">
                  <c:v>-9.3911788291749204E-2</c:v>
                </c:pt>
                <c:pt idx="38">
                  <c:v>-9.7468151005156795E-2</c:v>
                </c:pt>
                <c:pt idx="39">
                  <c:v>-0.100749875158022</c:v>
                </c:pt>
                <c:pt idx="40">
                  <c:v>-0.10373780688530899</c:v>
                </c:pt>
                <c:pt idx="41">
                  <c:v>-0.106417887171673</c:v>
                </c:pt>
                <c:pt idx="42">
                  <c:v>-0.108781288394051</c:v>
                </c:pt>
                <c:pt idx="43">
                  <c:v>-0.11082399442963201</c:v>
                </c:pt>
                <c:pt idx="44">
                  <c:v>-0.112546316949744</c:v>
                </c:pt>
                <c:pt idx="45">
                  <c:v>-0.11395219176350301</c:v>
                </c:pt>
                <c:pt idx="46">
                  <c:v>-0.115048513500861</c:v>
                </c:pt>
                <c:pt idx="47">
                  <c:v>-0.11584426595415</c:v>
                </c:pt>
                <c:pt idx="48">
                  <c:v>-0.116349789447279</c:v>
                </c:pt>
                <c:pt idx="49">
                  <c:v>-0.11657631972124601</c:v>
                </c:pt>
                <c:pt idx="50">
                  <c:v>-0.11653490255554901</c:v>
                </c:pt>
                <c:pt idx="51">
                  <c:v>-0.116235939327268</c:v>
                </c:pt>
                <c:pt idx="52">
                  <c:v>-0.11568931693498399</c:v>
                </c:pt>
                <c:pt idx="53">
                  <c:v>-0.11490333795592</c:v>
                </c:pt>
                <c:pt idx="54">
                  <c:v>-0.11388496709330399</c:v>
                </c:pt>
                <c:pt idx="55">
                  <c:v>-0.112639650681971</c:v>
                </c:pt>
                <c:pt idx="56">
                  <c:v>-0.111171359425774</c:v>
                </c:pt>
                <c:pt idx="57">
                  <c:v>-0.109483024585165</c:v>
                </c:pt>
                <c:pt idx="58">
                  <c:v>-0.107576379642545</c:v>
                </c:pt>
                <c:pt idx="59">
                  <c:v>-0.10545287452098399</c:v>
                </c:pt>
                <c:pt idx="60">
                  <c:v>-0.10311385629417701</c:v>
                </c:pt>
                <c:pt idx="61">
                  <c:v>-0.100561239621971</c:v>
                </c:pt>
                <c:pt idx="62">
                  <c:v>-9.7798211480883898E-2</c:v>
                </c:pt>
                <c:pt idx="63">
                  <c:v>-9.4829667388839203E-2</c:v>
                </c:pt>
                <c:pt idx="64">
                  <c:v>-9.1663163839488401E-2</c:v>
                </c:pt>
                <c:pt idx="65">
                  <c:v>-8.8309165791722405E-2</c:v>
                </c:pt>
                <c:pt idx="66">
                  <c:v>-8.4781751204152198E-2</c:v>
                </c:pt>
                <c:pt idx="67">
                  <c:v>-8.1098793573752395E-2</c:v>
                </c:pt>
                <c:pt idx="68">
                  <c:v>-7.7281996662372496E-2</c:v>
                </c:pt>
                <c:pt idx="69">
                  <c:v>-7.3356760121927003E-2</c:v>
                </c:pt>
                <c:pt idx="70">
                  <c:v>-6.9351841044734699E-2</c:v>
                </c:pt>
                <c:pt idx="71">
                  <c:v>-6.5298837838178997E-2</c:v>
                </c:pt>
                <c:pt idx="72">
                  <c:v>-6.12314027571337E-2</c:v>
                </c:pt>
                <c:pt idx="73">
                  <c:v>-5.7184645369796297E-2</c:v>
                </c:pt>
                <c:pt idx="74">
                  <c:v>-5.3194014270224001E-2</c:v>
                </c:pt>
                <c:pt idx="75">
                  <c:v>-4.9294498700083497E-2</c:v>
                </c:pt>
                <c:pt idx="76">
                  <c:v>-4.5519323180682199E-2</c:v>
                </c:pt>
                <c:pt idx="77">
                  <c:v>-4.18986163245538E-2</c:v>
                </c:pt>
                <c:pt idx="78">
                  <c:v>-3.8458207850131799E-2</c:v>
                </c:pt>
                <c:pt idx="79">
                  <c:v>-3.5218828433341301E-2</c:v>
                </c:pt>
                <c:pt idx="80">
                  <c:v>-3.2194804672858998E-2</c:v>
                </c:pt>
                <c:pt idx="81">
                  <c:v>-2.9394506361114299E-2</c:v>
                </c:pt>
                <c:pt idx="82">
                  <c:v>-2.68201676364485E-2</c:v>
                </c:pt>
                <c:pt idx="83">
                  <c:v>-2.4468464404534498E-2</c:v>
                </c:pt>
                <c:pt idx="84">
                  <c:v>-2.2331492173878E-2</c:v>
                </c:pt>
                <c:pt idx="85">
                  <c:v>-2.0397894044206801E-2</c:v>
                </c:pt>
                <c:pt idx="86">
                  <c:v>-1.86541033027714E-2</c:v>
                </c:pt>
                <c:pt idx="87">
                  <c:v>-1.70853229678803E-2</c:v>
                </c:pt>
                <c:pt idx="88">
                  <c:v>-1.5676598579721798E-2</c:v>
                </c:pt>
                <c:pt idx="89">
                  <c:v>-1.4413033741536499E-2</c:v>
                </c:pt>
                <c:pt idx="90">
                  <c:v>-1.328037750878E-2</c:v>
                </c:pt>
                <c:pt idx="91">
                  <c:v>-1.22659149494903E-2</c:v>
                </c:pt>
                <c:pt idx="92">
                  <c:v>-1.13575323817675E-2</c:v>
                </c:pt>
                <c:pt idx="93">
                  <c:v>-1.05439155841522E-2</c:v>
                </c:pt>
                <c:pt idx="94">
                  <c:v>-9.8153705897657192E-3</c:v>
                </c:pt>
                <c:pt idx="95">
                  <c:v>-9.1629081395145501E-3</c:v>
                </c:pt>
                <c:pt idx="96">
                  <c:v>-8.5784613608992106E-3</c:v>
                </c:pt>
                <c:pt idx="97">
                  <c:v>-8.0544448284464998E-3</c:v>
                </c:pt>
                <c:pt idx="98">
                  <c:v>-7.5845400284961203E-3</c:v>
                </c:pt>
                <c:pt idx="99">
                  <c:v>-7.1629703798625401E-3</c:v>
                </c:pt>
                <c:pt idx="100">
                  <c:v>-6.7844840062147704E-3</c:v>
                </c:pt>
                <c:pt idx="101">
                  <c:v>-6.4441968990248703E-3</c:v>
                </c:pt>
                <c:pt idx="102">
                  <c:v>-6.1380422386168301E-3</c:v>
                </c:pt>
                <c:pt idx="103">
                  <c:v>-5.8622478083897702E-3</c:v>
                </c:pt>
                <c:pt idx="104">
                  <c:v>-5.6134930502648797E-3</c:v>
                </c:pt>
                <c:pt idx="105">
                  <c:v>-5.3888062128264599E-3</c:v>
                </c:pt>
                <c:pt idx="106">
                  <c:v>-5.1855689337497804E-3</c:v>
                </c:pt>
                <c:pt idx="107">
                  <c:v>-5.00140557562909E-3</c:v>
                </c:pt>
                <c:pt idx="108">
                  <c:v>-4.8342157187668197E-3</c:v>
                </c:pt>
                <c:pt idx="109">
                  <c:v>-4.68218762374521E-3</c:v>
                </c:pt>
                <c:pt idx="110">
                  <c:v>-4.5438760085216301E-3</c:v>
                </c:pt>
                <c:pt idx="111">
                  <c:v>-4.4176289127396502E-3</c:v>
                </c:pt>
                <c:pt idx="112">
                  <c:v>-4.3026768035617901E-3</c:v>
                </c:pt>
                <c:pt idx="113">
                  <c:v>-4.1963564102705702E-3</c:v>
                </c:pt>
                <c:pt idx="114">
                  <c:v>-4.0992212801313297E-3</c:v>
                </c:pt>
                <c:pt idx="115">
                  <c:v>-4.0102218881305704E-3</c:v>
                </c:pt>
                <c:pt idx="116">
                  <c:v>-3.9282067919151403E-3</c:v>
                </c:pt>
                <c:pt idx="117">
                  <c:v>-3.8524689649212201E-3</c:v>
                </c:pt>
                <c:pt idx="118">
                  <c:v>-3.7823950933444099E-3</c:v>
                </c:pt>
                <c:pt idx="119">
                  <c:v>-3.71744827930366E-3</c:v>
                </c:pt>
                <c:pt idx="120">
                  <c:v>-3.6574917893457798E-3</c:v>
                </c:pt>
                <c:pt idx="121">
                  <c:v>-3.60186876747587E-3</c:v>
                </c:pt>
                <c:pt idx="122">
                  <c:v>-3.5500691325015999E-3</c:v>
                </c:pt>
                <c:pt idx="123">
                  <c:v>-3.50173007449339E-3</c:v>
                </c:pt>
                <c:pt idx="124">
                  <c:v>-3.4565302599509698E-3</c:v>
                </c:pt>
                <c:pt idx="125">
                  <c:v>-3.41417782943477E-3</c:v>
                </c:pt>
                <c:pt idx="126">
                  <c:v>-3.3746179894518199E-3</c:v>
                </c:pt>
                <c:pt idx="127">
                  <c:v>-3.3377126629630599E-3</c:v>
                </c:pt>
                <c:pt idx="128">
                  <c:v>-3.3030345142978498E-3</c:v>
                </c:pt>
                <c:pt idx="129">
                  <c:v>-3.2703666305806101E-3</c:v>
                </c:pt>
                <c:pt idx="130">
                  <c:v>-3.2395598134068201E-3</c:v>
                </c:pt>
                <c:pt idx="131">
                  <c:v>-3.21044636472578E-3</c:v>
                </c:pt>
                <c:pt idx="132">
                  <c:v>-3.18286449374683E-3</c:v>
                </c:pt>
                <c:pt idx="133">
                  <c:v>-3.1567386882966099E-3</c:v>
                </c:pt>
                <c:pt idx="134">
                  <c:v>-3.1321053852530899E-3</c:v>
                </c:pt>
                <c:pt idx="135">
                  <c:v>-3.1087798371070602E-3</c:v>
                </c:pt>
                <c:pt idx="136">
                  <c:v>-3.0866334059945801E-3</c:v>
                </c:pt>
                <c:pt idx="137">
                  <c:v>-3.0655537534490501E-3</c:v>
                </c:pt>
                <c:pt idx="138">
                  <c:v>-3.0454711034005899E-3</c:v>
                </c:pt>
                <c:pt idx="139">
                  <c:v>-3.0262125250574098E-3</c:v>
                </c:pt>
                <c:pt idx="140">
                  <c:v>-3.0077036777239599E-3</c:v>
                </c:pt>
                <c:pt idx="141">
                  <c:v>-2.9900350277021299E-3</c:v>
                </c:pt>
                <c:pt idx="142">
                  <c:v>-2.9729560579442502E-3</c:v>
                </c:pt>
                <c:pt idx="143">
                  <c:v>-2.9568242569129599E-3</c:v>
                </c:pt>
                <c:pt idx="144">
                  <c:v>-2.9415001822925401E-3</c:v>
                </c:pt>
                <c:pt idx="145">
                  <c:v>-2.9267654490940098E-3</c:v>
                </c:pt>
                <c:pt idx="146">
                  <c:v>-2.9126115548769498E-3</c:v>
                </c:pt>
                <c:pt idx="147">
                  <c:v>-2.8989881113412599E-3</c:v>
                </c:pt>
                <c:pt idx="148">
                  <c:v>-2.8858650748141501E-3</c:v>
                </c:pt>
                <c:pt idx="149">
                  <c:v>-2.8731994837393302E-3</c:v>
                </c:pt>
              </c:numCache>
            </c:numRef>
          </c:yVal>
          <c:smooth val="1"/>
        </c:ser>
        <c:ser>
          <c:idx val="5"/>
          <c:order val="5"/>
          <c:marker>
            <c:symbol val="none"/>
          </c:marker>
          <c:xVal>
            <c:numRef>
              <c:f>Sheet1!$A$1:$A$150</c:f>
              <c:numCache>
                <c:formatCode>General</c:formatCode>
                <c:ptCount val="150"/>
                <c:pt idx="0">
                  <c:v>0</c:v>
                </c:pt>
                <c:pt idx="1">
                  <c:v>1.9999999999999999E-11</c:v>
                </c:pt>
                <c:pt idx="2">
                  <c:v>3.9999999999999998E-11</c:v>
                </c:pt>
                <c:pt idx="3">
                  <c:v>6E-11</c:v>
                </c:pt>
                <c:pt idx="4">
                  <c:v>7.9999999999999995E-11</c:v>
                </c:pt>
                <c:pt idx="5">
                  <c:v>9.9999999999999991E-11</c:v>
                </c:pt>
                <c:pt idx="6">
                  <c:v>1.2E-10</c:v>
                </c:pt>
                <c:pt idx="7">
                  <c:v>1.3999999999999998E-10</c:v>
                </c:pt>
                <c:pt idx="8">
                  <c:v>1.5999999999999999E-10</c:v>
                </c:pt>
                <c:pt idx="9">
                  <c:v>1.8E-10</c:v>
                </c:pt>
                <c:pt idx="10">
                  <c:v>1.9999999999999998E-10</c:v>
                </c:pt>
                <c:pt idx="11">
                  <c:v>2.1999999999999999E-10</c:v>
                </c:pt>
                <c:pt idx="12">
                  <c:v>2.4E-10</c:v>
                </c:pt>
                <c:pt idx="13">
                  <c:v>2.5999999999999998E-10</c:v>
                </c:pt>
                <c:pt idx="14">
                  <c:v>2.7999999999999996E-10</c:v>
                </c:pt>
                <c:pt idx="15">
                  <c:v>3E-10</c:v>
                </c:pt>
                <c:pt idx="16">
                  <c:v>3.1999999999999998E-10</c:v>
                </c:pt>
                <c:pt idx="17">
                  <c:v>3.3999999999999996E-10</c:v>
                </c:pt>
                <c:pt idx="18">
                  <c:v>3.6E-10</c:v>
                </c:pt>
                <c:pt idx="19">
                  <c:v>3.7999999999999998E-10</c:v>
                </c:pt>
                <c:pt idx="20">
                  <c:v>3.9999999999999996E-10</c:v>
                </c:pt>
                <c:pt idx="21">
                  <c:v>4.2E-10</c:v>
                </c:pt>
                <c:pt idx="22">
                  <c:v>4.3999999999999998E-10</c:v>
                </c:pt>
                <c:pt idx="23">
                  <c:v>4.5999999999999996E-10</c:v>
                </c:pt>
                <c:pt idx="24">
                  <c:v>4.8E-10</c:v>
                </c:pt>
                <c:pt idx="25">
                  <c:v>4.9999999999999993E-10</c:v>
                </c:pt>
                <c:pt idx="26">
                  <c:v>5.1999999999999996E-10</c:v>
                </c:pt>
                <c:pt idx="27">
                  <c:v>5.4E-10</c:v>
                </c:pt>
                <c:pt idx="28">
                  <c:v>5.5999999999999993E-10</c:v>
                </c:pt>
                <c:pt idx="29">
                  <c:v>5.7999999999999996E-10</c:v>
                </c:pt>
                <c:pt idx="30">
                  <c:v>6E-10</c:v>
                </c:pt>
                <c:pt idx="31">
                  <c:v>6.1999999999999993E-10</c:v>
                </c:pt>
                <c:pt idx="32">
                  <c:v>6.3999999999999996E-10</c:v>
                </c:pt>
                <c:pt idx="33">
                  <c:v>6.6E-10</c:v>
                </c:pt>
                <c:pt idx="34">
                  <c:v>6.7999999999999993E-10</c:v>
                </c:pt>
                <c:pt idx="35">
                  <c:v>6.9999999999999996E-10</c:v>
                </c:pt>
                <c:pt idx="36">
                  <c:v>7.2E-10</c:v>
                </c:pt>
                <c:pt idx="37">
                  <c:v>7.3999999999999993E-10</c:v>
                </c:pt>
                <c:pt idx="38">
                  <c:v>7.5999999999999996E-10</c:v>
                </c:pt>
                <c:pt idx="39">
                  <c:v>7.7999999999999999E-10</c:v>
                </c:pt>
                <c:pt idx="40">
                  <c:v>7.9999999999999993E-10</c:v>
                </c:pt>
                <c:pt idx="41">
                  <c:v>8.1999999999999996E-10</c:v>
                </c:pt>
                <c:pt idx="42">
                  <c:v>8.3999999999999999E-10</c:v>
                </c:pt>
                <c:pt idx="43">
                  <c:v>8.5999999999999993E-10</c:v>
                </c:pt>
                <c:pt idx="44">
                  <c:v>8.7999999999999996E-10</c:v>
                </c:pt>
                <c:pt idx="45">
                  <c:v>8.9999999999999999E-10</c:v>
                </c:pt>
                <c:pt idx="46">
                  <c:v>9.1999999999999992E-10</c:v>
                </c:pt>
                <c:pt idx="47">
                  <c:v>9.3999999999999986E-10</c:v>
                </c:pt>
                <c:pt idx="48">
                  <c:v>9.5999999999999999E-10</c:v>
                </c:pt>
                <c:pt idx="49">
                  <c:v>9.7999999999999992E-10</c:v>
                </c:pt>
                <c:pt idx="50">
                  <c:v>9.9999999999999986E-10</c:v>
                </c:pt>
                <c:pt idx="51">
                  <c:v>1.02E-9</c:v>
                </c:pt>
                <c:pt idx="52">
                  <c:v>1.0399999999999999E-9</c:v>
                </c:pt>
                <c:pt idx="53">
                  <c:v>1.0599999999999999E-9</c:v>
                </c:pt>
                <c:pt idx="54">
                  <c:v>1.08E-9</c:v>
                </c:pt>
                <c:pt idx="55">
                  <c:v>1.0999999999999999E-9</c:v>
                </c:pt>
                <c:pt idx="56">
                  <c:v>1.1199999999999999E-9</c:v>
                </c:pt>
                <c:pt idx="57">
                  <c:v>1.14E-9</c:v>
                </c:pt>
                <c:pt idx="58">
                  <c:v>1.1599999999999999E-9</c:v>
                </c:pt>
                <c:pt idx="59">
                  <c:v>1.1799999999999999E-9</c:v>
                </c:pt>
                <c:pt idx="60">
                  <c:v>1.2E-9</c:v>
                </c:pt>
                <c:pt idx="61">
                  <c:v>1.2199999999999999E-9</c:v>
                </c:pt>
                <c:pt idx="62">
                  <c:v>1.2399999999999999E-9</c:v>
                </c:pt>
                <c:pt idx="63">
                  <c:v>1.26E-9</c:v>
                </c:pt>
                <c:pt idx="64">
                  <c:v>1.2799999999999999E-9</c:v>
                </c:pt>
                <c:pt idx="65">
                  <c:v>1.2999999999999999E-9</c:v>
                </c:pt>
                <c:pt idx="66">
                  <c:v>1.32E-9</c:v>
                </c:pt>
                <c:pt idx="67">
                  <c:v>1.3399999999999999E-9</c:v>
                </c:pt>
                <c:pt idx="68">
                  <c:v>1.3599999999999999E-9</c:v>
                </c:pt>
                <c:pt idx="69">
                  <c:v>1.38E-9</c:v>
                </c:pt>
                <c:pt idx="70">
                  <c:v>1.3999999999999999E-9</c:v>
                </c:pt>
                <c:pt idx="71">
                  <c:v>1.4199999999999999E-9</c:v>
                </c:pt>
                <c:pt idx="72">
                  <c:v>1.44E-9</c:v>
                </c:pt>
                <c:pt idx="73">
                  <c:v>1.4599999999999999E-9</c:v>
                </c:pt>
                <c:pt idx="74">
                  <c:v>1.4799999999999999E-9</c:v>
                </c:pt>
                <c:pt idx="75">
                  <c:v>1.5E-9</c:v>
                </c:pt>
                <c:pt idx="76">
                  <c:v>1.5199999999999999E-9</c:v>
                </c:pt>
                <c:pt idx="77">
                  <c:v>1.5399999999999999E-9</c:v>
                </c:pt>
                <c:pt idx="78">
                  <c:v>1.56E-9</c:v>
                </c:pt>
                <c:pt idx="79">
                  <c:v>1.5799999999999999E-9</c:v>
                </c:pt>
                <c:pt idx="80">
                  <c:v>1.5999999999999999E-9</c:v>
                </c:pt>
                <c:pt idx="81">
                  <c:v>1.62E-9</c:v>
                </c:pt>
                <c:pt idx="82">
                  <c:v>1.6399999999999999E-9</c:v>
                </c:pt>
                <c:pt idx="83">
                  <c:v>1.6599999999999999E-9</c:v>
                </c:pt>
                <c:pt idx="84">
                  <c:v>1.68E-9</c:v>
                </c:pt>
                <c:pt idx="85">
                  <c:v>1.6999999999999999E-9</c:v>
                </c:pt>
                <c:pt idx="86">
                  <c:v>1.7199999999999999E-9</c:v>
                </c:pt>
                <c:pt idx="87">
                  <c:v>1.74E-9</c:v>
                </c:pt>
                <c:pt idx="88">
                  <c:v>1.7599999999999999E-9</c:v>
                </c:pt>
                <c:pt idx="89">
                  <c:v>1.7799999999999999E-9</c:v>
                </c:pt>
                <c:pt idx="90">
                  <c:v>1.8E-9</c:v>
                </c:pt>
                <c:pt idx="91">
                  <c:v>1.8199999999999999E-9</c:v>
                </c:pt>
                <c:pt idx="92">
                  <c:v>1.8399999999999998E-9</c:v>
                </c:pt>
                <c:pt idx="93">
                  <c:v>1.86E-9</c:v>
                </c:pt>
                <c:pt idx="94">
                  <c:v>1.8799999999999997E-9</c:v>
                </c:pt>
                <c:pt idx="95">
                  <c:v>1.9000000000000001E-9</c:v>
                </c:pt>
                <c:pt idx="96">
                  <c:v>1.92E-9</c:v>
                </c:pt>
                <c:pt idx="97">
                  <c:v>1.9399999999999999E-9</c:v>
                </c:pt>
                <c:pt idx="98">
                  <c:v>1.9599999999999998E-9</c:v>
                </c:pt>
                <c:pt idx="99">
                  <c:v>1.9799999999999998E-9</c:v>
                </c:pt>
                <c:pt idx="100">
                  <c:v>1.9999999999999997E-9</c:v>
                </c:pt>
                <c:pt idx="101">
                  <c:v>2.0200000000000001E-9</c:v>
                </c:pt>
                <c:pt idx="102">
                  <c:v>2.04E-9</c:v>
                </c:pt>
                <c:pt idx="103">
                  <c:v>2.0599999999999999E-9</c:v>
                </c:pt>
                <c:pt idx="104">
                  <c:v>2.0799999999999998E-9</c:v>
                </c:pt>
                <c:pt idx="105">
                  <c:v>2.0999999999999998E-9</c:v>
                </c:pt>
                <c:pt idx="106">
                  <c:v>2.1199999999999997E-9</c:v>
                </c:pt>
                <c:pt idx="107">
                  <c:v>2.1400000000000001E-9</c:v>
                </c:pt>
                <c:pt idx="108">
                  <c:v>2.16E-9</c:v>
                </c:pt>
                <c:pt idx="109">
                  <c:v>2.1799999999999999E-9</c:v>
                </c:pt>
                <c:pt idx="110">
                  <c:v>2.1999999999999998E-9</c:v>
                </c:pt>
                <c:pt idx="111">
                  <c:v>2.2199999999999998E-9</c:v>
                </c:pt>
                <c:pt idx="112">
                  <c:v>2.2399999999999997E-9</c:v>
                </c:pt>
                <c:pt idx="113">
                  <c:v>2.2600000000000001E-9</c:v>
                </c:pt>
                <c:pt idx="114">
                  <c:v>2.28E-9</c:v>
                </c:pt>
                <c:pt idx="115">
                  <c:v>2.2999999999999999E-9</c:v>
                </c:pt>
                <c:pt idx="116">
                  <c:v>2.3199999999999998E-9</c:v>
                </c:pt>
                <c:pt idx="117">
                  <c:v>2.3399999999999998E-9</c:v>
                </c:pt>
                <c:pt idx="118">
                  <c:v>2.3599999999999997E-9</c:v>
                </c:pt>
                <c:pt idx="119">
                  <c:v>2.3800000000000001E-9</c:v>
                </c:pt>
                <c:pt idx="120">
                  <c:v>2.4E-9</c:v>
                </c:pt>
                <c:pt idx="121">
                  <c:v>2.4199999999999999E-9</c:v>
                </c:pt>
                <c:pt idx="122">
                  <c:v>2.4399999999999998E-9</c:v>
                </c:pt>
                <c:pt idx="123">
                  <c:v>2.4599999999999998E-9</c:v>
                </c:pt>
                <c:pt idx="124">
                  <c:v>2.4799999999999997E-9</c:v>
                </c:pt>
                <c:pt idx="125">
                  <c:v>2.5000000000000001E-9</c:v>
                </c:pt>
                <c:pt idx="126">
                  <c:v>2.52E-9</c:v>
                </c:pt>
                <c:pt idx="127">
                  <c:v>2.5399999999999999E-9</c:v>
                </c:pt>
                <c:pt idx="128">
                  <c:v>2.5599999999999998E-9</c:v>
                </c:pt>
                <c:pt idx="129">
                  <c:v>2.5799999999999998E-9</c:v>
                </c:pt>
                <c:pt idx="130">
                  <c:v>2.5999999999999997E-9</c:v>
                </c:pt>
                <c:pt idx="131">
                  <c:v>2.6199999999999996E-9</c:v>
                </c:pt>
                <c:pt idx="132">
                  <c:v>2.64E-9</c:v>
                </c:pt>
                <c:pt idx="133">
                  <c:v>2.6599999999999999E-9</c:v>
                </c:pt>
                <c:pt idx="134">
                  <c:v>2.6799999999999998E-9</c:v>
                </c:pt>
                <c:pt idx="135">
                  <c:v>2.6999999999999998E-9</c:v>
                </c:pt>
                <c:pt idx="136">
                  <c:v>2.7199999999999997E-9</c:v>
                </c:pt>
                <c:pt idx="137">
                  <c:v>2.7399999999999996E-9</c:v>
                </c:pt>
                <c:pt idx="138">
                  <c:v>2.76E-9</c:v>
                </c:pt>
                <c:pt idx="139">
                  <c:v>2.7799999999999999E-9</c:v>
                </c:pt>
                <c:pt idx="140">
                  <c:v>2.7999999999999998E-9</c:v>
                </c:pt>
                <c:pt idx="141">
                  <c:v>2.8199999999999998E-9</c:v>
                </c:pt>
                <c:pt idx="142">
                  <c:v>2.8399999999999997E-9</c:v>
                </c:pt>
                <c:pt idx="143">
                  <c:v>2.8599999999999996E-9</c:v>
                </c:pt>
                <c:pt idx="144">
                  <c:v>2.88E-9</c:v>
                </c:pt>
                <c:pt idx="145">
                  <c:v>2.8999999999999999E-9</c:v>
                </c:pt>
                <c:pt idx="146">
                  <c:v>2.9199999999999998E-9</c:v>
                </c:pt>
                <c:pt idx="147">
                  <c:v>2.9399999999999998E-9</c:v>
                </c:pt>
                <c:pt idx="148">
                  <c:v>2.9599999999999997E-9</c:v>
                </c:pt>
                <c:pt idx="149">
                  <c:v>2.9799999999999996E-9</c:v>
                </c:pt>
              </c:numCache>
            </c:numRef>
          </c:xVal>
          <c:yVal>
            <c:numRef>
              <c:f>Sheet1!$G$1:$G$150</c:f>
              <c:numCache>
                <c:formatCode>General</c:formatCode>
                <c:ptCount val="150"/>
                <c:pt idx="0">
                  <c:v>2.4328785956086499E-3</c:v>
                </c:pt>
                <c:pt idx="1">
                  <c:v>1.5110850828738899E-3</c:v>
                </c:pt>
                <c:pt idx="2">
                  <c:v>4.58215047785898E-4</c:v>
                </c:pt>
                <c:pt idx="3">
                  <c:v>-7.9302144651282897E-4</c:v>
                </c:pt>
                <c:pt idx="4">
                  <c:v>-2.3099143368797898E-3</c:v>
                </c:pt>
                <c:pt idx="5">
                  <c:v>-4.1597535601724904E-3</c:v>
                </c:pt>
                <c:pt idx="6">
                  <c:v>-6.41351854443008E-3</c:v>
                </c:pt>
                <c:pt idx="7">
                  <c:v>-9.12478102231838E-3</c:v>
                </c:pt>
                <c:pt idx="8">
                  <c:v>-1.23876321702977E-2</c:v>
                </c:pt>
                <c:pt idx="9">
                  <c:v>-1.6295822354265001E-2</c:v>
                </c:pt>
                <c:pt idx="10">
                  <c:v>-2.0911587733509401E-2</c:v>
                </c:pt>
                <c:pt idx="11">
                  <c:v>-2.6293810183493999E-2</c:v>
                </c:pt>
                <c:pt idx="12">
                  <c:v>-3.24797294465499E-2</c:v>
                </c:pt>
                <c:pt idx="13">
                  <c:v>-3.9475925619382499E-2</c:v>
                </c:pt>
                <c:pt idx="14">
                  <c:v>-4.7282210641282102E-2</c:v>
                </c:pt>
                <c:pt idx="15">
                  <c:v>-5.5887954751902502E-2</c:v>
                </c:pt>
                <c:pt idx="16">
                  <c:v>-6.5287910991108797E-2</c:v>
                </c:pt>
                <c:pt idx="17">
                  <c:v>-7.5503668985588607E-2</c:v>
                </c:pt>
                <c:pt idx="18">
                  <c:v>-8.6549369706173607E-2</c:v>
                </c:pt>
                <c:pt idx="19">
                  <c:v>-9.8420143983178804E-2</c:v>
                </c:pt>
                <c:pt idx="20">
                  <c:v>-0.11109235083272399</c:v>
                </c:pt>
                <c:pt idx="21">
                  <c:v>-0.124524329543639</c:v>
                </c:pt>
                <c:pt idx="22">
                  <c:v>-0.13865789758209199</c:v>
                </c:pt>
                <c:pt idx="23">
                  <c:v>-0.153420510395987</c:v>
                </c:pt>
                <c:pt idx="24">
                  <c:v>-0.16872766022883101</c:v>
                </c:pt>
                <c:pt idx="25">
                  <c:v>-0.18448483177036601</c:v>
                </c:pt>
                <c:pt idx="26">
                  <c:v>-0.20058977110124401</c:v>
                </c:pt>
                <c:pt idx="27">
                  <c:v>-0.216934646613579</c:v>
                </c:pt>
                <c:pt idx="28">
                  <c:v>-0.233407720254212</c:v>
                </c:pt>
                <c:pt idx="29">
                  <c:v>-0.24989594249741501</c:v>
                </c:pt>
                <c:pt idx="30">
                  <c:v>-0.26628550940329798</c:v>
                </c:pt>
                <c:pt idx="31">
                  <c:v>-0.28246359911788199</c:v>
                </c:pt>
                <c:pt idx="32">
                  <c:v>-0.29832005791194699</c:v>
                </c:pt>
                <c:pt idx="33">
                  <c:v>-0.31374831097440697</c:v>
                </c:pt>
                <c:pt idx="34">
                  <c:v>-0.32864557738121097</c:v>
                </c:pt>
                <c:pt idx="35">
                  <c:v>-0.34291411016173501</c:v>
                </c:pt>
                <c:pt idx="36">
                  <c:v>-0.35646175644702</c:v>
                </c:pt>
                <c:pt idx="37">
                  <c:v>-0.36920329922856798</c:v>
                </c:pt>
                <c:pt idx="38">
                  <c:v>-0.38106121750062999</c:v>
                </c:pt>
                <c:pt idx="39">
                  <c:v>-0.39196779624884598</c:v>
                </c:pt>
                <c:pt idx="40">
                  <c:v>-0.40186668807004799</c:v>
                </c:pt>
                <c:pt idx="41">
                  <c:v>-0.41071439345767202</c:v>
                </c:pt>
                <c:pt idx="42">
                  <c:v>-0.41847946522512097</c:v>
                </c:pt>
                <c:pt idx="43">
                  <c:v>-0.42514405609230399</c:v>
                </c:pt>
                <c:pt idx="44">
                  <c:v>-0.43070159213062997</c:v>
                </c:pt>
                <c:pt idx="45">
                  <c:v>-0.43515559451609898</c:v>
                </c:pt>
                <c:pt idx="46">
                  <c:v>-0.43851780420306402</c:v>
                </c:pt>
                <c:pt idx="47">
                  <c:v>-0.44080527857502899</c:v>
                </c:pt>
                <c:pt idx="48">
                  <c:v>-0.44203760094335898</c:v>
                </c:pt>
                <c:pt idx="49">
                  <c:v>-0.44223461639048101</c:v>
                </c:pt>
                <c:pt idx="50">
                  <c:v>-0.441413346906735</c:v>
                </c:pt>
                <c:pt idx="51">
                  <c:v>-0.43958614587272199</c:v>
                </c:pt>
                <c:pt idx="52">
                  <c:v>-0.43676079257309203</c:v>
                </c:pt>
                <c:pt idx="53">
                  <c:v>-0.43293828230999198</c:v>
                </c:pt>
                <c:pt idx="54">
                  <c:v>-0.42811680424250897</c:v>
                </c:pt>
                <c:pt idx="55">
                  <c:v>-0.42229281559113802</c:v>
                </c:pt>
                <c:pt idx="56">
                  <c:v>-0.41546633246169101</c:v>
                </c:pt>
                <c:pt idx="57">
                  <c:v>-0.40764445890960899</c:v>
                </c:pt>
                <c:pt idx="58">
                  <c:v>-0.39884611308171702</c:v>
                </c:pt>
                <c:pt idx="59">
                  <c:v>-0.38910557137853302</c:v>
                </c:pt>
                <c:pt idx="60">
                  <c:v>-0.37847347791853703</c:v>
                </c:pt>
                <c:pt idx="61">
                  <c:v>-0.367018384881655</c:v>
                </c:pt>
                <c:pt idx="62">
                  <c:v>-0.35482452583186402</c:v>
                </c:pt>
                <c:pt idx="63">
                  <c:v>-0.34198712836351097</c:v>
                </c:pt>
                <c:pt idx="64">
                  <c:v>-0.32860970879195001</c:v>
                </c:pt>
                <c:pt idx="65">
                  <c:v>-0.31479580693299503</c:v>
                </c:pt>
                <c:pt idx="66">
                  <c:v>-0.30064588333710901</c:v>
                </c:pt>
                <c:pt idx="67">
                  <c:v>-0.28625448373852203</c:v>
                </c:pt>
                <c:pt idx="68">
                  <c:v>-0.27170831438033399</c:v>
                </c:pt>
                <c:pt idx="69">
                  <c:v>-0.25708891300908798</c:v>
                </c:pt>
                <c:pt idx="70">
                  <c:v>-0.24247479522856799</c:v>
                </c:pt>
                <c:pt idx="71">
                  <c:v>-0.227942086389784</c:v>
                </c:pt>
                <c:pt idx="72">
                  <c:v>-0.213565200201775</c:v>
                </c:pt>
                <c:pt idx="73">
                  <c:v>-0.19941714884529199</c:v>
                </c:pt>
                <c:pt idx="74">
                  <c:v>-0.185569612272621</c:v>
                </c:pt>
                <c:pt idx="75">
                  <c:v>-0.17209128098440599</c:v>
                </c:pt>
                <c:pt idx="76">
                  <c:v>-0.15905117792350601</c:v>
                </c:pt>
                <c:pt idx="77">
                  <c:v>-0.14651637200624801</c:v>
                </c:pt>
                <c:pt idx="78">
                  <c:v>-0.134551816577789</c:v>
                </c:pt>
                <c:pt idx="79">
                  <c:v>-0.123217374537123</c:v>
                </c:pt>
                <c:pt idx="80">
                  <c:v>-0.11256421064448199</c:v>
                </c:pt>
                <c:pt idx="81">
                  <c:v>-0.10263054911831999</c:v>
                </c:pt>
                <c:pt idx="82">
                  <c:v>-9.3438970210531103E-2</c:v>
                </c:pt>
                <c:pt idx="83">
                  <c:v>-8.4994327746342094E-2</c:v>
                </c:pt>
                <c:pt idx="84">
                  <c:v>-7.7284083574677101E-2</c:v>
                </c:pt>
                <c:pt idx="85">
                  <c:v>-7.0281454831079199E-2</c:v>
                </c:pt>
                <c:pt idx="86">
                  <c:v>-6.3947628144512103E-2</c:v>
                </c:pt>
                <c:pt idx="87">
                  <c:v>-5.8235986553161201E-2</c:v>
                </c:pt>
                <c:pt idx="88">
                  <c:v>-5.3099104260616897E-2</c:v>
                </c:pt>
                <c:pt idx="89">
                  <c:v>-4.8484714188170998E-2</c:v>
                </c:pt>
                <c:pt idx="90">
                  <c:v>-4.4343886806734102E-2</c:v>
                </c:pt>
                <c:pt idx="91">
                  <c:v>-4.0631211157288398E-2</c:v>
                </c:pt>
                <c:pt idx="92">
                  <c:v>-3.7303745120163698E-2</c:v>
                </c:pt>
                <c:pt idx="93">
                  <c:v>-3.4320491831212802E-2</c:v>
                </c:pt>
                <c:pt idx="94">
                  <c:v>-3.16465163859476E-2</c:v>
                </c:pt>
                <c:pt idx="95">
                  <c:v>-2.9249442278026502E-2</c:v>
                </c:pt>
                <c:pt idx="96">
                  <c:v>-2.71004146961864E-2</c:v>
                </c:pt>
                <c:pt idx="97">
                  <c:v>-2.51719527565374E-2</c:v>
                </c:pt>
                <c:pt idx="98">
                  <c:v>-2.34408846067851E-2</c:v>
                </c:pt>
                <c:pt idx="99">
                  <c:v>-2.1886205321085799E-2</c:v>
                </c:pt>
                <c:pt idx="100">
                  <c:v>-2.0488657076332201E-2</c:v>
                </c:pt>
                <c:pt idx="101">
                  <c:v>-1.9230914188575501E-2</c:v>
                </c:pt>
                <c:pt idx="102">
                  <c:v>-1.8097807010210899E-2</c:v>
                </c:pt>
                <c:pt idx="103">
                  <c:v>-1.70756436685673E-2</c:v>
                </c:pt>
                <c:pt idx="104">
                  <c:v>-1.6152299876865402E-2</c:v>
                </c:pt>
                <c:pt idx="105">
                  <c:v>-1.53168297465919E-2</c:v>
                </c:pt>
                <c:pt idx="106">
                  <c:v>-1.45597541944587E-2</c:v>
                </c:pt>
                <c:pt idx="107">
                  <c:v>-1.3872183786501501E-2</c:v>
                </c:pt>
                <c:pt idx="108">
                  <c:v>-1.32465384569974E-2</c:v>
                </c:pt>
                <c:pt idx="109">
                  <c:v>-1.26760667042502E-2</c:v>
                </c:pt>
                <c:pt idx="110">
                  <c:v>-1.2155526519179701E-2</c:v>
                </c:pt>
                <c:pt idx="111">
                  <c:v>-1.16787725695384E-2</c:v>
                </c:pt>
                <c:pt idx="112">
                  <c:v>-1.124162640404E-2</c:v>
                </c:pt>
                <c:pt idx="113">
                  <c:v>-1.0838164699559401E-2</c:v>
                </c:pt>
                <c:pt idx="114">
                  <c:v>-1.04664639251771E-2</c:v>
                </c:pt>
                <c:pt idx="115">
                  <c:v>-1.01235671415137E-2</c:v>
                </c:pt>
                <c:pt idx="116">
                  <c:v>-9.8056634667724307E-3</c:v>
                </c:pt>
                <c:pt idx="117">
                  <c:v>-9.5101896901908598E-3</c:v>
                </c:pt>
                <c:pt idx="118">
                  <c:v>-9.2348450037116891E-3</c:v>
                </c:pt>
                <c:pt idx="119">
                  <c:v>-8.9776520314552907E-3</c:v>
                </c:pt>
                <c:pt idx="120">
                  <c:v>-8.7378180015039494E-3</c:v>
                </c:pt>
                <c:pt idx="121">
                  <c:v>-8.5129808100092904E-3</c:v>
                </c:pt>
                <c:pt idx="122">
                  <c:v>-8.3014804883277792E-3</c:v>
                </c:pt>
                <c:pt idx="123">
                  <c:v>-8.1020425275852796E-3</c:v>
                </c:pt>
                <c:pt idx="124">
                  <c:v>-7.9135452191755502E-3</c:v>
                </c:pt>
                <c:pt idx="125">
                  <c:v>-7.7348113983745498E-3</c:v>
                </c:pt>
                <c:pt idx="126">
                  <c:v>-7.5656221288155799E-3</c:v>
                </c:pt>
                <c:pt idx="127">
                  <c:v>-7.40539292504092E-3</c:v>
                </c:pt>
                <c:pt idx="128">
                  <c:v>-7.2528233376669502E-3</c:v>
                </c:pt>
                <c:pt idx="129">
                  <c:v>-7.1072280397308004E-3</c:v>
                </c:pt>
                <c:pt idx="130">
                  <c:v>-6.9679308240594698E-3</c:v>
                </c:pt>
                <c:pt idx="131">
                  <c:v>-6.8345380610533302E-3</c:v>
                </c:pt>
                <c:pt idx="132">
                  <c:v>-6.7065597160639199E-3</c:v>
                </c:pt>
                <c:pt idx="133">
                  <c:v>-6.5836619298259898E-3</c:v>
                </c:pt>
                <c:pt idx="134">
                  <c:v>-6.4658513369242297E-3</c:v>
                </c:pt>
                <c:pt idx="135">
                  <c:v>-6.3525298428043298E-3</c:v>
                </c:pt>
                <c:pt idx="136">
                  <c:v>-6.2432231714112602E-3</c:v>
                </c:pt>
                <c:pt idx="137">
                  <c:v>-6.1377063338039E-3</c:v>
                </c:pt>
                <c:pt idx="138">
                  <c:v>-6.0357642988300604E-3</c:v>
                </c:pt>
                <c:pt idx="139">
                  <c:v>-5.9370681691299498E-3</c:v>
                </c:pt>
                <c:pt idx="140">
                  <c:v>-5.8414244274920804E-3</c:v>
                </c:pt>
                <c:pt idx="141">
                  <c:v>-5.7487994310000297E-3</c:v>
                </c:pt>
                <c:pt idx="142">
                  <c:v>-5.6501280264684203E-3</c:v>
                </c:pt>
                <c:pt idx="143">
                  <c:v>-5.5530290632116001E-3</c:v>
                </c:pt>
                <c:pt idx="144">
                  <c:v>-5.46474274859041E-3</c:v>
                </c:pt>
                <c:pt idx="145">
                  <c:v>-5.3833568617298599E-3</c:v>
                </c:pt>
                <c:pt idx="146">
                  <c:v>-5.3074745569887099E-3</c:v>
                </c:pt>
                <c:pt idx="147">
                  <c:v>-5.2355425107861999E-3</c:v>
                </c:pt>
                <c:pt idx="148">
                  <c:v>-5.1660853314041003E-3</c:v>
                </c:pt>
                <c:pt idx="149">
                  <c:v>-5.0975874205928997E-3</c:v>
                </c:pt>
              </c:numCache>
            </c:numRef>
          </c:yVal>
          <c:smooth val="1"/>
        </c:ser>
        <c:ser>
          <c:idx val="6"/>
          <c:order val="6"/>
          <c:marker>
            <c:symbol val="none"/>
          </c:marker>
          <c:xVal>
            <c:numRef>
              <c:f>Sheet1!$A$1:$A$150</c:f>
              <c:numCache>
                <c:formatCode>General</c:formatCode>
                <c:ptCount val="150"/>
                <c:pt idx="0">
                  <c:v>0</c:v>
                </c:pt>
                <c:pt idx="1">
                  <c:v>1.9999999999999999E-11</c:v>
                </c:pt>
                <c:pt idx="2">
                  <c:v>3.9999999999999998E-11</c:v>
                </c:pt>
                <c:pt idx="3">
                  <c:v>6E-11</c:v>
                </c:pt>
                <c:pt idx="4">
                  <c:v>7.9999999999999995E-11</c:v>
                </c:pt>
                <c:pt idx="5">
                  <c:v>9.9999999999999991E-11</c:v>
                </c:pt>
                <c:pt idx="6">
                  <c:v>1.2E-10</c:v>
                </c:pt>
                <c:pt idx="7">
                  <c:v>1.3999999999999998E-10</c:v>
                </c:pt>
                <c:pt idx="8">
                  <c:v>1.5999999999999999E-10</c:v>
                </c:pt>
                <c:pt idx="9">
                  <c:v>1.8E-10</c:v>
                </c:pt>
                <c:pt idx="10">
                  <c:v>1.9999999999999998E-10</c:v>
                </c:pt>
                <c:pt idx="11">
                  <c:v>2.1999999999999999E-10</c:v>
                </c:pt>
                <c:pt idx="12">
                  <c:v>2.4E-10</c:v>
                </c:pt>
                <c:pt idx="13">
                  <c:v>2.5999999999999998E-10</c:v>
                </c:pt>
                <c:pt idx="14">
                  <c:v>2.7999999999999996E-10</c:v>
                </c:pt>
                <c:pt idx="15">
                  <c:v>3E-10</c:v>
                </c:pt>
                <c:pt idx="16">
                  <c:v>3.1999999999999998E-10</c:v>
                </c:pt>
                <c:pt idx="17">
                  <c:v>3.3999999999999996E-10</c:v>
                </c:pt>
                <c:pt idx="18">
                  <c:v>3.6E-10</c:v>
                </c:pt>
                <c:pt idx="19">
                  <c:v>3.7999999999999998E-10</c:v>
                </c:pt>
                <c:pt idx="20">
                  <c:v>3.9999999999999996E-10</c:v>
                </c:pt>
                <c:pt idx="21">
                  <c:v>4.2E-10</c:v>
                </c:pt>
                <c:pt idx="22">
                  <c:v>4.3999999999999998E-10</c:v>
                </c:pt>
                <c:pt idx="23">
                  <c:v>4.5999999999999996E-10</c:v>
                </c:pt>
                <c:pt idx="24">
                  <c:v>4.8E-10</c:v>
                </c:pt>
                <c:pt idx="25">
                  <c:v>4.9999999999999993E-10</c:v>
                </c:pt>
                <c:pt idx="26">
                  <c:v>5.1999999999999996E-10</c:v>
                </c:pt>
                <c:pt idx="27">
                  <c:v>5.4E-10</c:v>
                </c:pt>
                <c:pt idx="28">
                  <c:v>5.5999999999999993E-10</c:v>
                </c:pt>
                <c:pt idx="29">
                  <c:v>5.7999999999999996E-10</c:v>
                </c:pt>
                <c:pt idx="30">
                  <c:v>6E-10</c:v>
                </c:pt>
                <c:pt idx="31">
                  <c:v>6.1999999999999993E-10</c:v>
                </c:pt>
                <c:pt idx="32">
                  <c:v>6.3999999999999996E-10</c:v>
                </c:pt>
                <c:pt idx="33">
                  <c:v>6.6E-10</c:v>
                </c:pt>
                <c:pt idx="34">
                  <c:v>6.7999999999999993E-10</c:v>
                </c:pt>
                <c:pt idx="35">
                  <c:v>6.9999999999999996E-10</c:v>
                </c:pt>
                <c:pt idx="36">
                  <c:v>7.2E-10</c:v>
                </c:pt>
                <c:pt idx="37">
                  <c:v>7.3999999999999993E-10</c:v>
                </c:pt>
                <c:pt idx="38">
                  <c:v>7.5999999999999996E-10</c:v>
                </c:pt>
                <c:pt idx="39">
                  <c:v>7.7999999999999999E-10</c:v>
                </c:pt>
                <c:pt idx="40">
                  <c:v>7.9999999999999993E-10</c:v>
                </c:pt>
                <c:pt idx="41">
                  <c:v>8.1999999999999996E-10</c:v>
                </c:pt>
                <c:pt idx="42">
                  <c:v>8.3999999999999999E-10</c:v>
                </c:pt>
                <c:pt idx="43">
                  <c:v>8.5999999999999993E-10</c:v>
                </c:pt>
                <c:pt idx="44">
                  <c:v>8.7999999999999996E-10</c:v>
                </c:pt>
                <c:pt idx="45">
                  <c:v>8.9999999999999999E-10</c:v>
                </c:pt>
                <c:pt idx="46">
                  <c:v>9.1999999999999992E-10</c:v>
                </c:pt>
                <c:pt idx="47">
                  <c:v>9.3999999999999986E-10</c:v>
                </c:pt>
                <c:pt idx="48">
                  <c:v>9.5999999999999999E-10</c:v>
                </c:pt>
                <c:pt idx="49">
                  <c:v>9.7999999999999992E-10</c:v>
                </c:pt>
                <c:pt idx="50">
                  <c:v>9.9999999999999986E-10</c:v>
                </c:pt>
                <c:pt idx="51">
                  <c:v>1.02E-9</c:v>
                </c:pt>
                <c:pt idx="52">
                  <c:v>1.0399999999999999E-9</c:v>
                </c:pt>
                <c:pt idx="53">
                  <c:v>1.0599999999999999E-9</c:v>
                </c:pt>
                <c:pt idx="54">
                  <c:v>1.08E-9</c:v>
                </c:pt>
                <c:pt idx="55">
                  <c:v>1.0999999999999999E-9</c:v>
                </c:pt>
                <c:pt idx="56">
                  <c:v>1.1199999999999999E-9</c:v>
                </c:pt>
                <c:pt idx="57">
                  <c:v>1.14E-9</c:v>
                </c:pt>
                <c:pt idx="58">
                  <c:v>1.1599999999999999E-9</c:v>
                </c:pt>
                <c:pt idx="59">
                  <c:v>1.1799999999999999E-9</c:v>
                </c:pt>
                <c:pt idx="60">
                  <c:v>1.2E-9</c:v>
                </c:pt>
                <c:pt idx="61">
                  <c:v>1.2199999999999999E-9</c:v>
                </c:pt>
                <c:pt idx="62">
                  <c:v>1.2399999999999999E-9</c:v>
                </c:pt>
                <c:pt idx="63">
                  <c:v>1.26E-9</c:v>
                </c:pt>
                <c:pt idx="64">
                  <c:v>1.2799999999999999E-9</c:v>
                </c:pt>
                <c:pt idx="65">
                  <c:v>1.2999999999999999E-9</c:v>
                </c:pt>
                <c:pt idx="66">
                  <c:v>1.32E-9</c:v>
                </c:pt>
                <c:pt idx="67">
                  <c:v>1.3399999999999999E-9</c:v>
                </c:pt>
                <c:pt idx="68">
                  <c:v>1.3599999999999999E-9</c:v>
                </c:pt>
                <c:pt idx="69">
                  <c:v>1.38E-9</c:v>
                </c:pt>
                <c:pt idx="70">
                  <c:v>1.3999999999999999E-9</c:v>
                </c:pt>
                <c:pt idx="71">
                  <c:v>1.4199999999999999E-9</c:v>
                </c:pt>
                <c:pt idx="72">
                  <c:v>1.44E-9</c:v>
                </c:pt>
                <c:pt idx="73">
                  <c:v>1.4599999999999999E-9</c:v>
                </c:pt>
                <c:pt idx="74">
                  <c:v>1.4799999999999999E-9</c:v>
                </c:pt>
                <c:pt idx="75">
                  <c:v>1.5E-9</c:v>
                </c:pt>
                <c:pt idx="76">
                  <c:v>1.5199999999999999E-9</c:v>
                </c:pt>
                <c:pt idx="77">
                  <c:v>1.5399999999999999E-9</c:v>
                </c:pt>
                <c:pt idx="78">
                  <c:v>1.56E-9</c:v>
                </c:pt>
                <c:pt idx="79">
                  <c:v>1.5799999999999999E-9</c:v>
                </c:pt>
                <c:pt idx="80">
                  <c:v>1.5999999999999999E-9</c:v>
                </c:pt>
                <c:pt idx="81">
                  <c:v>1.62E-9</c:v>
                </c:pt>
                <c:pt idx="82">
                  <c:v>1.6399999999999999E-9</c:v>
                </c:pt>
                <c:pt idx="83">
                  <c:v>1.6599999999999999E-9</c:v>
                </c:pt>
                <c:pt idx="84">
                  <c:v>1.68E-9</c:v>
                </c:pt>
                <c:pt idx="85">
                  <c:v>1.6999999999999999E-9</c:v>
                </c:pt>
                <c:pt idx="86">
                  <c:v>1.7199999999999999E-9</c:v>
                </c:pt>
                <c:pt idx="87">
                  <c:v>1.74E-9</c:v>
                </c:pt>
                <c:pt idx="88">
                  <c:v>1.7599999999999999E-9</c:v>
                </c:pt>
                <c:pt idx="89">
                  <c:v>1.7799999999999999E-9</c:v>
                </c:pt>
                <c:pt idx="90">
                  <c:v>1.8E-9</c:v>
                </c:pt>
                <c:pt idx="91">
                  <c:v>1.8199999999999999E-9</c:v>
                </c:pt>
                <c:pt idx="92">
                  <c:v>1.8399999999999998E-9</c:v>
                </c:pt>
                <c:pt idx="93">
                  <c:v>1.86E-9</c:v>
                </c:pt>
                <c:pt idx="94">
                  <c:v>1.8799999999999997E-9</c:v>
                </c:pt>
                <c:pt idx="95">
                  <c:v>1.9000000000000001E-9</c:v>
                </c:pt>
                <c:pt idx="96">
                  <c:v>1.92E-9</c:v>
                </c:pt>
                <c:pt idx="97">
                  <c:v>1.9399999999999999E-9</c:v>
                </c:pt>
                <c:pt idx="98">
                  <c:v>1.9599999999999998E-9</c:v>
                </c:pt>
                <c:pt idx="99">
                  <c:v>1.9799999999999998E-9</c:v>
                </c:pt>
                <c:pt idx="100">
                  <c:v>1.9999999999999997E-9</c:v>
                </c:pt>
                <c:pt idx="101">
                  <c:v>2.0200000000000001E-9</c:v>
                </c:pt>
                <c:pt idx="102">
                  <c:v>2.04E-9</c:v>
                </c:pt>
                <c:pt idx="103">
                  <c:v>2.0599999999999999E-9</c:v>
                </c:pt>
                <c:pt idx="104">
                  <c:v>2.0799999999999998E-9</c:v>
                </c:pt>
                <c:pt idx="105">
                  <c:v>2.0999999999999998E-9</c:v>
                </c:pt>
                <c:pt idx="106">
                  <c:v>2.1199999999999997E-9</c:v>
                </c:pt>
                <c:pt idx="107">
                  <c:v>2.1400000000000001E-9</c:v>
                </c:pt>
                <c:pt idx="108">
                  <c:v>2.16E-9</c:v>
                </c:pt>
                <c:pt idx="109">
                  <c:v>2.1799999999999999E-9</c:v>
                </c:pt>
                <c:pt idx="110">
                  <c:v>2.1999999999999998E-9</c:v>
                </c:pt>
                <c:pt idx="111">
                  <c:v>2.2199999999999998E-9</c:v>
                </c:pt>
                <c:pt idx="112">
                  <c:v>2.2399999999999997E-9</c:v>
                </c:pt>
                <c:pt idx="113">
                  <c:v>2.2600000000000001E-9</c:v>
                </c:pt>
                <c:pt idx="114">
                  <c:v>2.28E-9</c:v>
                </c:pt>
                <c:pt idx="115">
                  <c:v>2.2999999999999999E-9</c:v>
                </c:pt>
                <c:pt idx="116">
                  <c:v>2.3199999999999998E-9</c:v>
                </c:pt>
                <c:pt idx="117">
                  <c:v>2.3399999999999998E-9</c:v>
                </c:pt>
                <c:pt idx="118">
                  <c:v>2.3599999999999997E-9</c:v>
                </c:pt>
                <c:pt idx="119">
                  <c:v>2.3800000000000001E-9</c:v>
                </c:pt>
                <c:pt idx="120">
                  <c:v>2.4E-9</c:v>
                </c:pt>
                <c:pt idx="121">
                  <c:v>2.4199999999999999E-9</c:v>
                </c:pt>
                <c:pt idx="122">
                  <c:v>2.4399999999999998E-9</c:v>
                </c:pt>
                <c:pt idx="123">
                  <c:v>2.4599999999999998E-9</c:v>
                </c:pt>
                <c:pt idx="124">
                  <c:v>2.4799999999999997E-9</c:v>
                </c:pt>
                <c:pt idx="125">
                  <c:v>2.5000000000000001E-9</c:v>
                </c:pt>
                <c:pt idx="126">
                  <c:v>2.52E-9</c:v>
                </c:pt>
                <c:pt idx="127">
                  <c:v>2.5399999999999999E-9</c:v>
                </c:pt>
                <c:pt idx="128">
                  <c:v>2.5599999999999998E-9</c:v>
                </c:pt>
                <c:pt idx="129">
                  <c:v>2.5799999999999998E-9</c:v>
                </c:pt>
                <c:pt idx="130">
                  <c:v>2.5999999999999997E-9</c:v>
                </c:pt>
                <c:pt idx="131">
                  <c:v>2.6199999999999996E-9</c:v>
                </c:pt>
                <c:pt idx="132">
                  <c:v>2.64E-9</c:v>
                </c:pt>
                <c:pt idx="133">
                  <c:v>2.6599999999999999E-9</c:v>
                </c:pt>
                <c:pt idx="134">
                  <c:v>2.6799999999999998E-9</c:v>
                </c:pt>
                <c:pt idx="135">
                  <c:v>2.6999999999999998E-9</c:v>
                </c:pt>
                <c:pt idx="136">
                  <c:v>2.7199999999999997E-9</c:v>
                </c:pt>
                <c:pt idx="137">
                  <c:v>2.7399999999999996E-9</c:v>
                </c:pt>
                <c:pt idx="138">
                  <c:v>2.76E-9</c:v>
                </c:pt>
                <c:pt idx="139">
                  <c:v>2.7799999999999999E-9</c:v>
                </c:pt>
                <c:pt idx="140">
                  <c:v>2.7999999999999998E-9</c:v>
                </c:pt>
                <c:pt idx="141">
                  <c:v>2.8199999999999998E-9</c:v>
                </c:pt>
                <c:pt idx="142">
                  <c:v>2.8399999999999997E-9</c:v>
                </c:pt>
                <c:pt idx="143">
                  <c:v>2.8599999999999996E-9</c:v>
                </c:pt>
                <c:pt idx="144">
                  <c:v>2.88E-9</c:v>
                </c:pt>
                <c:pt idx="145">
                  <c:v>2.8999999999999999E-9</c:v>
                </c:pt>
                <c:pt idx="146">
                  <c:v>2.9199999999999998E-9</c:v>
                </c:pt>
                <c:pt idx="147">
                  <c:v>2.9399999999999998E-9</c:v>
                </c:pt>
                <c:pt idx="148">
                  <c:v>2.9599999999999997E-9</c:v>
                </c:pt>
                <c:pt idx="149">
                  <c:v>2.9799999999999996E-9</c:v>
                </c:pt>
              </c:numCache>
            </c:numRef>
          </c:xVal>
          <c:yVal>
            <c:numRef>
              <c:f>Sheet1!$H$1:$H$150</c:f>
              <c:numCache>
                <c:formatCode>General</c:formatCode>
                <c:ptCount val="150"/>
                <c:pt idx="0">
                  <c:v>1.2515909014796901E-3</c:v>
                </c:pt>
                <c:pt idx="1">
                  <c:v>8.2801924498838802E-4</c:v>
                </c:pt>
                <c:pt idx="2">
                  <c:v>3.4480272252730899E-4</c:v>
                </c:pt>
                <c:pt idx="3">
                  <c:v>-2.2617471648063499E-4</c:v>
                </c:pt>
                <c:pt idx="4">
                  <c:v>-9.1302912261254196E-4</c:v>
                </c:pt>
                <c:pt idx="5">
                  <c:v>-1.7438765464455001E-3</c:v>
                </c:pt>
                <c:pt idx="6">
                  <c:v>-2.7478385308206902E-3</c:v>
                </c:pt>
                <c:pt idx="7">
                  <c:v>-3.9504742086729702E-3</c:v>
                </c:pt>
                <c:pt idx="8">
                  <c:v>-5.3888914719686003E-3</c:v>
                </c:pt>
                <c:pt idx="9">
                  <c:v>-7.0952206686960197E-3</c:v>
                </c:pt>
                <c:pt idx="10">
                  <c:v>-9.0956732213168402E-3</c:v>
                </c:pt>
                <c:pt idx="11">
                  <c:v>-1.14021542407201E-2</c:v>
                </c:pt>
                <c:pt idx="12">
                  <c:v>-1.40209114656141E-2</c:v>
                </c:pt>
                <c:pt idx="13">
                  <c:v>-1.6946265412141202E-2</c:v>
                </c:pt>
                <c:pt idx="14">
                  <c:v>-2.0172140301604299E-2</c:v>
                </c:pt>
                <c:pt idx="15">
                  <c:v>-2.3690577832847001E-2</c:v>
                </c:pt>
                <c:pt idx="16">
                  <c:v>-2.74977955855942E-2</c:v>
                </c:pt>
                <c:pt idx="17">
                  <c:v>-3.1613072118435899E-2</c:v>
                </c:pt>
                <c:pt idx="18">
                  <c:v>-3.6055540826464998E-2</c:v>
                </c:pt>
                <c:pt idx="19">
                  <c:v>-4.0837838906397098E-2</c:v>
                </c:pt>
                <c:pt idx="20">
                  <c:v>-4.5966096340446599E-2</c:v>
                </c:pt>
                <c:pt idx="21">
                  <c:v>-5.1439623741344101E-2</c:v>
                </c:pt>
                <c:pt idx="22">
                  <c:v>-5.72502804224716E-2</c:v>
                </c:pt>
                <c:pt idx="23">
                  <c:v>-6.3383234463089605E-2</c:v>
                </c:pt>
                <c:pt idx="24">
                  <c:v>-6.9815957597937905E-2</c:v>
                </c:pt>
                <c:pt idx="25">
                  <c:v>-7.65192244650197E-2</c:v>
                </c:pt>
                <c:pt idx="26">
                  <c:v>-8.3456951635653906E-2</c:v>
                </c:pt>
                <c:pt idx="27">
                  <c:v>-9.0587143043080201E-2</c:v>
                </c:pt>
                <c:pt idx="28">
                  <c:v>-9.7861858773395899E-2</c:v>
                </c:pt>
                <c:pt idx="29">
                  <c:v>-0.105228629572963</c:v>
                </c:pt>
                <c:pt idx="30">
                  <c:v>-0.112630922320213</c:v>
                </c:pt>
                <c:pt idx="31">
                  <c:v>-0.12000917268593</c:v>
                </c:pt>
                <c:pt idx="32">
                  <c:v>-0.127302180792359</c:v>
                </c:pt>
                <c:pt idx="33">
                  <c:v>-0.13444853022800601</c:v>
                </c:pt>
                <c:pt idx="34">
                  <c:v>-0.1413875058032</c:v>
                </c:pt>
                <c:pt idx="35">
                  <c:v>-0.14806066610282601</c:v>
                </c:pt>
                <c:pt idx="36">
                  <c:v>-0.15441345741398901</c:v>
                </c:pt>
                <c:pt idx="37">
                  <c:v>-0.16039627753885399</c:v>
                </c:pt>
                <c:pt idx="38">
                  <c:v>-0.165965545123027</c:v>
                </c:pt>
                <c:pt idx="39">
                  <c:v>-0.17108439697945799</c:v>
                </c:pt>
                <c:pt idx="40">
                  <c:v>-0.17572358018285</c:v>
                </c:pt>
                <c:pt idx="41">
                  <c:v>-0.17986111068174701</c:v>
                </c:pt>
                <c:pt idx="42">
                  <c:v>-0.183482635701161</c:v>
                </c:pt>
                <c:pt idx="43">
                  <c:v>-0.186580713602435</c:v>
                </c:pt>
                <c:pt idx="44">
                  <c:v>-0.18915430119169299</c:v>
                </c:pt>
                <c:pt idx="45">
                  <c:v>-0.191207783602489</c:v>
                </c:pt>
                <c:pt idx="46">
                  <c:v>-0.19274979518046401</c:v>
                </c:pt>
                <c:pt idx="47">
                  <c:v>-0.19379207898134501</c:v>
                </c:pt>
                <c:pt idx="48">
                  <c:v>-0.19434839957359001</c:v>
                </c:pt>
                <c:pt idx="49">
                  <c:v>-0.19443356386845601</c:v>
                </c:pt>
                <c:pt idx="50">
                  <c:v>-0.19406218167182199</c:v>
                </c:pt>
                <c:pt idx="51">
                  <c:v>-0.19324824079082201</c:v>
                </c:pt>
                <c:pt idx="52">
                  <c:v>-0.19200512567900799</c:v>
                </c:pt>
                <c:pt idx="53">
                  <c:v>-0.19034450763919999</c:v>
                </c:pt>
                <c:pt idx="54">
                  <c:v>-0.18827686305402899</c:v>
                </c:pt>
                <c:pt idx="55">
                  <c:v>-0.185811344320229</c:v>
                </c:pt>
                <c:pt idx="56">
                  <c:v>-0.18295579597865</c:v>
                </c:pt>
                <c:pt idx="57">
                  <c:v>-0.179718156798646</c:v>
                </c:pt>
                <c:pt idx="58">
                  <c:v>-0.17610551950049799</c:v>
                </c:pt>
                <c:pt idx="59">
                  <c:v>-0.17212623932858501</c:v>
                </c:pt>
                <c:pt idx="60">
                  <c:v>-0.167789626544633</c:v>
                </c:pt>
                <c:pt idx="61">
                  <c:v>-0.16310716160673799</c:v>
                </c:pt>
                <c:pt idx="62">
                  <c:v>-0.15809340953244999</c:v>
                </c:pt>
                <c:pt idx="63">
                  <c:v>-0.15276641603009</c:v>
                </c:pt>
                <c:pt idx="64">
                  <c:v>-0.14714896263850499</c:v>
                </c:pt>
                <c:pt idx="65">
                  <c:v>-0.14126816144870499</c:v>
                </c:pt>
                <c:pt idx="66">
                  <c:v>-0.13515587509471799</c:v>
                </c:pt>
                <c:pt idx="67">
                  <c:v>-0.12884804792874999</c:v>
                </c:pt>
                <c:pt idx="68">
                  <c:v>-0.122383650316762</c:v>
                </c:pt>
                <c:pt idx="69">
                  <c:v>-0.115803991882634</c:v>
                </c:pt>
                <c:pt idx="70">
                  <c:v>-0.109151599620556</c:v>
                </c:pt>
                <c:pt idx="71">
                  <c:v>-0.10246982809799</c:v>
                </c:pt>
                <c:pt idx="72">
                  <c:v>-9.5802235963367496E-2</c:v>
                </c:pt>
                <c:pt idx="73">
                  <c:v>-8.9193150227101101E-2</c:v>
                </c:pt>
                <c:pt idx="74">
                  <c:v>-8.2687798710705404E-2</c:v>
                </c:pt>
                <c:pt idx="75">
                  <c:v>-7.6331798638452394E-2</c:v>
                </c:pt>
                <c:pt idx="76">
                  <c:v>-7.0170967775051801E-2</c:v>
                </c:pt>
                <c:pt idx="77">
                  <c:v>-6.4249500378292093E-2</c:v>
                </c:pt>
                <c:pt idx="78">
                  <c:v>-5.8607998297494697E-2</c:v>
                </c:pt>
                <c:pt idx="79">
                  <c:v>-5.3281264412219899E-2</c:v>
                </c:pt>
                <c:pt idx="80">
                  <c:v>-4.8295723606689399E-2</c:v>
                </c:pt>
                <c:pt idx="81">
                  <c:v>-4.3668431630369202E-2</c:v>
                </c:pt>
                <c:pt idx="82">
                  <c:v>-3.9406426307502997E-2</c:v>
                </c:pt>
                <c:pt idx="83">
                  <c:v>-3.5507189826787397E-2</c:v>
                </c:pt>
                <c:pt idx="84">
                  <c:v>-3.1959491770203602E-2</c:v>
                </c:pt>
                <c:pt idx="85">
                  <c:v>-2.8746271500097099E-2</c:v>
                </c:pt>
                <c:pt idx="86">
                  <c:v>-2.58461905279001E-2</c:v>
                </c:pt>
                <c:pt idx="87">
                  <c:v>-2.3235442737018799E-2</c:v>
                </c:pt>
                <c:pt idx="88">
                  <c:v>-2.08899077790758E-2</c:v>
                </c:pt>
                <c:pt idx="89">
                  <c:v>-1.87854868612852E-2</c:v>
                </c:pt>
                <c:pt idx="90">
                  <c:v>-1.6899191690449299E-2</c:v>
                </c:pt>
                <c:pt idx="91">
                  <c:v>-1.52100959933809E-2</c:v>
                </c:pt>
                <c:pt idx="92">
                  <c:v>-1.3698573187190701E-2</c:v>
                </c:pt>
                <c:pt idx="93">
                  <c:v>-1.23464371067026E-2</c:v>
                </c:pt>
                <c:pt idx="94">
                  <c:v>-1.11376410724513E-2</c:v>
                </c:pt>
                <c:pt idx="95">
                  <c:v>-1.0057409539612301E-2</c:v>
                </c:pt>
                <c:pt idx="96">
                  <c:v>-9.09254217396341E-3</c:v>
                </c:pt>
                <c:pt idx="97">
                  <c:v>-8.2307881168918202E-3</c:v>
                </c:pt>
                <c:pt idx="98">
                  <c:v>-7.4613948031650897E-3</c:v>
                </c:pt>
                <c:pt idx="99">
                  <c:v>-6.7747079499282303E-3</c:v>
                </c:pt>
                <c:pt idx="100">
                  <c:v>-6.1620168965409901E-3</c:v>
                </c:pt>
                <c:pt idx="101">
                  <c:v>-5.61526655605261E-3</c:v>
                </c:pt>
                <c:pt idx="102">
                  <c:v>-5.1274545449543898E-3</c:v>
                </c:pt>
                <c:pt idx="103">
                  <c:v>-4.6921444854143204E-3</c:v>
                </c:pt>
                <c:pt idx="104">
                  <c:v>-4.30369355868742E-3</c:v>
                </c:pt>
                <c:pt idx="105">
                  <c:v>-3.9569476833192802E-3</c:v>
                </c:pt>
                <c:pt idx="106">
                  <c:v>-3.6474204586191199E-3</c:v>
                </c:pt>
                <c:pt idx="107">
                  <c:v>-3.37102480986002E-3</c:v>
                </c:pt>
                <c:pt idx="108">
                  <c:v>-3.12404702334621E-3</c:v>
                </c:pt>
                <c:pt idx="109">
                  <c:v>-2.9033349795878102E-3</c:v>
                </c:pt>
                <c:pt idx="110">
                  <c:v>-2.70607565561732E-3</c:v>
                </c:pt>
                <c:pt idx="111">
                  <c:v>-2.5295471428188102E-3</c:v>
                </c:pt>
                <c:pt idx="112">
                  <c:v>-2.3720568999064601E-3</c:v>
                </c:pt>
                <c:pt idx="113">
                  <c:v>-2.2298188777852899E-3</c:v>
                </c:pt>
                <c:pt idx="114">
                  <c:v>-2.1027197362468398E-3</c:v>
                </c:pt>
                <c:pt idx="115">
                  <c:v>-1.9888562150079401E-3</c:v>
                </c:pt>
                <c:pt idx="116">
                  <c:v>-1.88653630148621E-3</c:v>
                </c:pt>
                <c:pt idx="117">
                  <c:v>-1.7944913824711199E-3</c:v>
                </c:pt>
                <c:pt idx="118">
                  <c:v>-1.71163658557307E-3</c:v>
                </c:pt>
                <c:pt idx="119">
                  <c:v>-1.6369616584370199E-3</c:v>
                </c:pt>
                <c:pt idx="120">
                  <c:v>-1.5697636585520001E-3</c:v>
                </c:pt>
                <c:pt idx="121">
                  <c:v>-1.50913517859172E-3</c:v>
                </c:pt>
                <c:pt idx="122">
                  <c:v>-1.4543076084407901E-3</c:v>
                </c:pt>
                <c:pt idx="123">
                  <c:v>-1.40463693819366E-3</c:v>
                </c:pt>
                <c:pt idx="124">
                  <c:v>-1.3595875640920799E-3</c:v>
                </c:pt>
                <c:pt idx="125">
                  <c:v>-1.31863368924907E-3</c:v>
                </c:pt>
                <c:pt idx="126">
                  <c:v>-1.28147508552751E-3</c:v>
                </c:pt>
                <c:pt idx="127">
                  <c:v>-1.2477866892468101E-3</c:v>
                </c:pt>
                <c:pt idx="128">
                  <c:v>-1.2170948526065901E-3</c:v>
                </c:pt>
                <c:pt idx="129">
                  <c:v>-1.1890511073049299E-3</c:v>
                </c:pt>
                <c:pt idx="130">
                  <c:v>-1.16341236169597E-3</c:v>
                </c:pt>
                <c:pt idx="131">
                  <c:v>-1.13993368052722E-3</c:v>
                </c:pt>
                <c:pt idx="132">
                  <c:v>-1.1183659502742699E-3</c:v>
                </c:pt>
                <c:pt idx="133">
                  <c:v>-1.09853808565743E-3</c:v>
                </c:pt>
                <c:pt idx="134">
                  <c:v>-1.0803290032317301E-3</c:v>
                </c:pt>
                <c:pt idx="135">
                  <c:v>-1.0635669883790799E-3</c:v>
                </c:pt>
                <c:pt idx="136">
                  <c:v>-1.0481184088751399E-3</c:v>
                </c:pt>
                <c:pt idx="137">
                  <c:v>-1.03381789187443E-3</c:v>
                </c:pt>
                <c:pt idx="138">
                  <c:v>-1.0205799261783E-3</c:v>
                </c:pt>
                <c:pt idx="139">
                  <c:v>-1.00823534026179E-3</c:v>
                </c:pt>
                <c:pt idx="140">
                  <c:v>-9.9667992603906692E-4</c:v>
                </c:pt>
                <c:pt idx="141">
                  <c:v>-9.8593652220322204E-4</c:v>
                </c:pt>
                <c:pt idx="142">
                  <c:v>-9.7536850157976601E-4</c:v>
                </c:pt>
                <c:pt idx="143">
                  <c:v>-9.6584103063807004E-4</c:v>
                </c:pt>
                <c:pt idx="144">
                  <c:v>-9.5727056652147305E-4</c:v>
                </c:pt>
                <c:pt idx="145">
                  <c:v>-9.4921359067400295E-4</c:v>
                </c:pt>
                <c:pt idx="146">
                  <c:v>-9.4170016426013605E-4</c:v>
                </c:pt>
                <c:pt idx="147">
                  <c:v>-9.3465660228178702E-4</c:v>
                </c:pt>
                <c:pt idx="148">
                  <c:v>-9.2803214752833305E-4</c:v>
                </c:pt>
                <c:pt idx="149">
                  <c:v>-9.2176522392846004E-4</c:v>
                </c:pt>
              </c:numCache>
            </c:numRef>
          </c:yVal>
          <c:smooth val="1"/>
        </c:ser>
        <c:ser>
          <c:idx val="7"/>
          <c:order val="7"/>
          <c:marker>
            <c:symbol val="none"/>
          </c:marker>
          <c:xVal>
            <c:numRef>
              <c:f>Sheet1!$A$1:$A$150</c:f>
              <c:numCache>
                <c:formatCode>General</c:formatCode>
                <c:ptCount val="150"/>
                <c:pt idx="0">
                  <c:v>0</c:v>
                </c:pt>
                <c:pt idx="1">
                  <c:v>1.9999999999999999E-11</c:v>
                </c:pt>
                <c:pt idx="2">
                  <c:v>3.9999999999999998E-11</c:v>
                </c:pt>
                <c:pt idx="3">
                  <c:v>6E-11</c:v>
                </c:pt>
                <c:pt idx="4">
                  <c:v>7.9999999999999995E-11</c:v>
                </c:pt>
                <c:pt idx="5">
                  <c:v>9.9999999999999991E-11</c:v>
                </c:pt>
                <c:pt idx="6">
                  <c:v>1.2E-10</c:v>
                </c:pt>
                <c:pt idx="7">
                  <c:v>1.3999999999999998E-10</c:v>
                </c:pt>
                <c:pt idx="8">
                  <c:v>1.5999999999999999E-10</c:v>
                </c:pt>
                <c:pt idx="9">
                  <c:v>1.8E-10</c:v>
                </c:pt>
                <c:pt idx="10">
                  <c:v>1.9999999999999998E-10</c:v>
                </c:pt>
                <c:pt idx="11">
                  <c:v>2.1999999999999999E-10</c:v>
                </c:pt>
                <c:pt idx="12">
                  <c:v>2.4E-10</c:v>
                </c:pt>
                <c:pt idx="13">
                  <c:v>2.5999999999999998E-10</c:v>
                </c:pt>
                <c:pt idx="14">
                  <c:v>2.7999999999999996E-10</c:v>
                </c:pt>
                <c:pt idx="15">
                  <c:v>3E-10</c:v>
                </c:pt>
                <c:pt idx="16">
                  <c:v>3.1999999999999998E-10</c:v>
                </c:pt>
                <c:pt idx="17">
                  <c:v>3.3999999999999996E-10</c:v>
                </c:pt>
                <c:pt idx="18">
                  <c:v>3.6E-10</c:v>
                </c:pt>
                <c:pt idx="19">
                  <c:v>3.7999999999999998E-10</c:v>
                </c:pt>
                <c:pt idx="20">
                  <c:v>3.9999999999999996E-10</c:v>
                </c:pt>
                <c:pt idx="21">
                  <c:v>4.2E-10</c:v>
                </c:pt>
                <c:pt idx="22">
                  <c:v>4.3999999999999998E-10</c:v>
                </c:pt>
                <c:pt idx="23">
                  <c:v>4.5999999999999996E-10</c:v>
                </c:pt>
                <c:pt idx="24">
                  <c:v>4.8E-10</c:v>
                </c:pt>
                <c:pt idx="25">
                  <c:v>4.9999999999999993E-10</c:v>
                </c:pt>
                <c:pt idx="26">
                  <c:v>5.1999999999999996E-10</c:v>
                </c:pt>
                <c:pt idx="27">
                  <c:v>5.4E-10</c:v>
                </c:pt>
                <c:pt idx="28">
                  <c:v>5.5999999999999993E-10</c:v>
                </c:pt>
                <c:pt idx="29">
                  <c:v>5.7999999999999996E-10</c:v>
                </c:pt>
                <c:pt idx="30">
                  <c:v>6E-10</c:v>
                </c:pt>
                <c:pt idx="31">
                  <c:v>6.1999999999999993E-10</c:v>
                </c:pt>
                <c:pt idx="32">
                  <c:v>6.3999999999999996E-10</c:v>
                </c:pt>
                <c:pt idx="33">
                  <c:v>6.6E-10</c:v>
                </c:pt>
                <c:pt idx="34">
                  <c:v>6.7999999999999993E-10</c:v>
                </c:pt>
                <c:pt idx="35">
                  <c:v>6.9999999999999996E-10</c:v>
                </c:pt>
                <c:pt idx="36">
                  <c:v>7.2E-10</c:v>
                </c:pt>
                <c:pt idx="37">
                  <c:v>7.3999999999999993E-10</c:v>
                </c:pt>
                <c:pt idx="38">
                  <c:v>7.5999999999999996E-10</c:v>
                </c:pt>
                <c:pt idx="39">
                  <c:v>7.7999999999999999E-10</c:v>
                </c:pt>
                <c:pt idx="40">
                  <c:v>7.9999999999999993E-10</c:v>
                </c:pt>
                <c:pt idx="41">
                  <c:v>8.1999999999999996E-10</c:v>
                </c:pt>
                <c:pt idx="42">
                  <c:v>8.3999999999999999E-10</c:v>
                </c:pt>
                <c:pt idx="43">
                  <c:v>8.5999999999999993E-10</c:v>
                </c:pt>
                <c:pt idx="44">
                  <c:v>8.7999999999999996E-10</c:v>
                </c:pt>
                <c:pt idx="45">
                  <c:v>8.9999999999999999E-10</c:v>
                </c:pt>
                <c:pt idx="46">
                  <c:v>9.1999999999999992E-10</c:v>
                </c:pt>
                <c:pt idx="47">
                  <c:v>9.3999999999999986E-10</c:v>
                </c:pt>
                <c:pt idx="48">
                  <c:v>9.5999999999999999E-10</c:v>
                </c:pt>
                <c:pt idx="49">
                  <c:v>9.7999999999999992E-10</c:v>
                </c:pt>
                <c:pt idx="50">
                  <c:v>9.9999999999999986E-10</c:v>
                </c:pt>
                <c:pt idx="51">
                  <c:v>1.02E-9</c:v>
                </c:pt>
                <c:pt idx="52">
                  <c:v>1.0399999999999999E-9</c:v>
                </c:pt>
                <c:pt idx="53">
                  <c:v>1.0599999999999999E-9</c:v>
                </c:pt>
                <c:pt idx="54">
                  <c:v>1.08E-9</c:v>
                </c:pt>
                <c:pt idx="55">
                  <c:v>1.0999999999999999E-9</c:v>
                </c:pt>
                <c:pt idx="56">
                  <c:v>1.1199999999999999E-9</c:v>
                </c:pt>
                <c:pt idx="57">
                  <c:v>1.14E-9</c:v>
                </c:pt>
                <c:pt idx="58">
                  <c:v>1.1599999999999999E-9</c:v>
                </c:pt>
                <c:pt idx="59">
                  <c:v>1.1799999999999999E-9</c:v>
                </c:pt>
                <c:pt idx="60">
                  <c:v>1.2E-9</c:v>
                </c:pt>
                <c:pt idx="61">
                  <c:v>1.2199999999999999E-9</c:v>
                </c:pt>
                <c:pt idx="62">
                  <c:v>1.2399999999999999E-9</c:v>
                </c:pt>
                <c:pt idx="63">
                  <c:v>1.26E-9</c:v>
                </c:pt>
                <c:pt idx="64">
                  <c:v>1.2799999999999999E-9</c:v>
                </c:pt>
                <c:pt idx="65">
                  <c:v>1.2999999999999999E-9</c:v>
                </c:pt>
                <c:pt idx="66">
                  <c:v>1.32E-9</c:v>
                </c:pt>
                <c:pt idx="67">
                  <c:v>1.3399999999999999E-9</c:v>
                </c:pt>
                <c:pt idx="68">
                  <c:v>1.3599999999999999E-9</c:v>
                </c:pt>
                <c:pt idx="69">
                  <c:v>1.38E-9</c:v>
                </c:pt>
                <c:pt idx="70">
                  <c:v>1.3999999999999999E-9</c:v>
                </c:pt>
                <c:pt idx="71">
                  <c:v>1.4199999999999999E-9</c:v>
                </c:pt>
                <c:pt idx="72">
                  <c:v>1.44E-9</c:v>
                </c:pt>
                <c:pt idx="73">
                  <c:v>1.4599999999999999E-9</c:v>
                </c:pt>
                <c:pt idx="74">
                  <c:v>1.4799999999999999E-9</c:v>
                </c:pt>
                <c:pt idx="75">
                  <c:v>1.5E-9</c:v>
                </c:pt>
                <c:pt idx="76">
                  <c:v>1.5199999999999999E-9</c:v>
                </c:pt>
                <c:pt idx="77">
                  <c:v>1.5399999999999999E-9</c:v>
                </c:pt>
                <c:pt idx="78">
                  <c:v>1.56E-9</c:v>
                </c:pt>
                <c:pt idx="79">
                  <c:v>1.5799999999999999E-9</c:v>
                </c:pt>
                <c:pt idx="80">
                  <c:v>1.5999999999999999E-9</c:v>
                </c:pt>
                <c:pt idx="81">
                  <c:v>1.62E-9</c:v>
                </c:pt>
                <c:pt idx="82">
                  <c:v>1.6399999999999999E-9</c:v>
                </c:pt>
                <c:pt idx="83">
                  <c:v>1.6599999999999999E-9</c:v>
                </c:pt>
                <c:pt idx="84">
                  <c:v>1.68E-9</c:v>
                </c:pt>
                <c:pt idx="85">
                  <c:v>1.6999999999999999E-9</c:v>
                </c:pt>
                <c:pt idx="86">
                  <c:v>1.7199999999999999E-9</c:v>
                </c:pt>
                <c:pt idx="87">
                  <c:v>1.74E-9</c:v>
                </c:pt>
                <c:pt idx="88">
                  <c:v>1.7599999999999999E-9</c:v>
                </c:pt>
                <c:pt idx="89">
                  <c:v>1.7799999999999999E-9</c:v>
                </c:pt>
                <c:pt idx="90">
                  <c:v>1.8E-9</c:v>
                </c:pt>
                <c:pt idx="91">
                  <c:v>1.8199999999999999E-9</c:v>
                </c:pt>
                <c:pt idx="92">
                  <c:v>1.8399999999999998E-9</c:v>
                </c:pt>
                <c:pt idx="93">
                  <c:v>1.86E-9</c:v>
                </c:pt>
                <c:pt idx="94">
                  <c:v>1.8799999999999997E-9</c:v>
                </c:pt>
                <c:pt idx="95">
                  <c:v>1.9000000000000001E-9</c:v>
                </c:pt>
                <c:pt idx="96">
                  <c:v>1.92E-9</c:v>
                </c:pt>
                <c:pt idx="97">
                  <c:v>1.9399999999999999E-9</c:v>
                </c:pt>
                <c:pt idx="98">
                  <c:v>1.9599999999999998E-9</c:v>
                </c:pt>
                <c:pt idx="99">
                  <c:v>1.9799999999999998E-9</c:v>
                </c:pt>
                <c:pt idx="100">
                  <c:v>1.9999999999999997E-9</c:v>
                </c:pt>
                <c:pt idx="101">
                  <c:v>2.0200000000000001E-9</c:v>
                </c:pt>
                <c:pt idx="102">
                  <c:v>2.04E-9</c:v>
                </c:pt>
                <c:pt idx="103">
                  <c:v>2.0599999999999999E-9</c:v>
                </c:pt>
                <c:pt idx="104">
                  <c:v>2.0799999999999998E-9</c:v>
                </c:pt>
                <c:pt idx="105">
                  <c:v>2.0999999999999998E-9</c:v>
                </c:pt>
                <c:pt idx="106">
                  <c:v>2.1199999999999997E-9</c:v>
                </c:pt>
                <c:pt idx="107">
                  <c:v>2.1400000000000001E-9</c:v>
                </c:pt>
                <c:pt idx="108">
                  <c:v>2.16E-9</c:v>
                </c:pt>
                <c:pt idx="109">
                  <c:v>2.1799999999999999E-9</c:v>
                </c:pt>
                <c:pt idx="110">
                  <c:v>2.1999999999999998E-9</c:v>
                </c:pt>
                <c:pt idx="111">
                  <c:v>2.2199999999999998E-9</c:v>
                </c:pt>
                <c:pt idx="112">
                  <c:v>2.2399999999999997E-9</c:v>
                </c:pt>
                <c:pt idx="113">
                  <c:v>2.2600000000000001E-9</c:v>
                </c:pt>
                <c:pt idx="114">
                  <c:v>2.28E-9</c:v>
                </c:pt>
                <c:pt idx="115">
                  <c:v>2.2999999999999999E-9</c:v>
                </c:pt>
                <c:pt idx="116">
                  <c:v>2.3199999999999998E-9</c:v>
                </c:pt>
                <c:pt idx="117">
                  <c:v>2.3399999999999998E-9</c:v>
                </c:pt>
                <c:pt idx="118">
                  <c:v>2.3599999999999997E-9</c:v>
                </c:pt>
                <c:pt idx="119">
                  <c:v>2.3800000000000001E-9</c:v>
                </c:pt>
                <c:pt idx="120">
                  <c:v>2.4E-9</c:v>
                </c:pt>
                <c:pt idx="121">
                  <c:v>2.4199999999999999E-9</c:v>
                </c:pt>
                <c:pt idx="122">
                  <c:v>2.4399999999999998E-9</c:v>
                </c:pt>
                <c:pt idx="123">
                  <c:v>2.4599999999999998E-9</c:v>
                </c:pt>
                <c:pt idx="124">
                  <c:v>2.4799999999999997E-9</c:v>
                </c:pt>
                <c:pt idx="125">
                  <c:v>2.5000000000000001E-9</c:v>
                </c:pt>
                <c:pt idx="126">
                  <c:v>2.52E-9</c:v>
                </c:pt>
                <c:pt idx="127">
                  <c:v>2.5399999999999999E-9</c:v>
                </c:pt>
                <c:pt idx="128">
                  <c:v>2.5599999999999998E-9</c:v>
                </c:pt>
                <c:pt idx="129">
                  <c:v>2.5799999999999998E-9</c:v>
                </c:pt>
                <c:pt idx="130">
                  <c:v>2.5999999999999997E-9</c:v>
                </c:pt>
                <c:pt idx="131">
                  <c:v>2.6199999999999996E-9</c:v>
                </c:pt>
                <c:pt idx="132">
                  <c:v>2.64E-9</c:v>
                </c:pt>
                <c:pt idx="133">
                  <c:v>2.6599999999999999E-9</c:v>
                </c:pt>
                <c:pt idx="134">
                  <c:v>2.6799999999999998E-9</c:v>
                </c:pt>
                <c:pt idx="135">
                  <c:v>2.6999999999999998E-9</c:v>
                </c:pt>
                <c:pt idx="136">
                  <c:v>2.7199999999999997E-9</c:v>
                </c:pt>
                <c:pt idx="137">
                  <c:v>2.7399999999999996E-9</c:v>
                </c:pt>
                <c:pt idx="138">
                  <c:v>2.76E-9</c:v>
                </c:pt>
                <c:pt idx="139">
                  <c:v>2.7799999999999999E-9</c:v>
                </c:pt>
                <c:pt idx="140">
                  <c:v>2.7999999999999998E-9</c:v>
                </c:pt>
                <c:pt idx="141">
                  <c:v>2.8199999999999998E-9</c:v>
                </c:pt>
                <c:pt idx="142">
                  <c:v>2.8399999999999997E-9</c:v>
                </c:pt>
                <c:pt idx="143">
                  <c:v>2.8599999999999996E-9</c:v>
                </c:pt>
                <c:pt idx="144">
                  <c:v>2.88E-9</c:v>
                </c:pt>
                <c:pt idx="145">
                  <c:v>2.8999999999999999E-9</c:v>
                </c:pt>
                <c:pt idx="146">
                  <c:v>2.9199999999999998E-9</c:v>
                </c:pt>
                <c:pt idx="147">
                  <c:v>2.9399999999999998E-9</c:v>
                </c:pt>
                <c:pt idx="148">
                  <c:v>2.9599999999999997E-9</c:v>
                </c:pt>
                <c:pt idx="149">
                  <c:v>2.9799999999999996E-9</c:v>
                </c:pt>
              </c:numCache>
            </c:numRef>
          </c:xVal>
          <c:yVal>
            <c:numRef>
              <c:f>Sheet1!$I$1:$I$150</c:f>
              <c:numCache>
                <c:formatCode>General</c:formatCode>
                <c:ptCount val="150"/>
                <c:pt idx="0">
                  <c:v>7.8561137481591103E-4</c:v>
                </c:pt>
                <c:pt idx="1">
                  <c:v>5.7142379808964303E-4</c:v>
                </c:pt>
                <c:pt idx="2">
                  <c:v>3.2408821359141001E-4</c:v>
                </c:pt>
                <c:pt idx="3">
                  <c:v>3.0379163790864201E-5</c:v>
                </c:pt>
                <c:pt idx="4">
                  <c:v>-3.2292880884234601E-4</c:v>
                </c:pt>
                <c:pt idx="5">
                  <c:v>-7.4906116183857203E-4</c:v>
                </c:pt>
                <c:pt idx="6">
                  <c:v>-1.2617170509212901E-3</c:v>
                </c:pt>
                <c:pt idx="7">
                  <c:v>-1.8725813038675801E-3</c:v>
                </c:pt>
                <c:pt idx="8">
                  <c:v>-2.5986628636051898E-3</c:v>
                </c:pt>
                <c:pt idx="9">
                  <c:v>-3.45646424467025E-3</c:v>
                </c:pt>
                <c:pt idx="10">
                  <c:v>-4.4575604409035803E-3</c:v>
                </c:pt>
                <c:pt idx="11">
                  <c:v>-5.6096030942538204E-3</c:v>
                </c:pt>
                <c:pt idx="12">
                  <c:v>-6.9160904713529902E-3</c:v>
                </c:pt>
                <c:pt idx="13">
                  <c:v>-8.3771319540704697E-3</c:v>
                </c:pt>
                <c:pt idx="14">
                  <c:v>-9.9951855698359494E-3</c:v>
                </c:pt>
                <c:pt idx="15">
                  <c:v>-1.17739146933542E-2</c:v>
                </c:pt>
                <c:pt idx="16">
                  <c:v>-1.37204741704122E-2</c:v>
                </c:pt>
                <c:pt idx="17">
                  <c:v>-1.5860022924554198E-2</c:v>
                </c:pt>
                <c:pt idx="18">
                  <c:v>-1.8218983448649799E-2</c:v>
                </c:pt>
                <c:pt idx="19">
                  <c:v>-2.08218794930402E-2</c:v>
                </c:pt>
                <c:pt idx="20">
                  <c:v>-2.36910655930886E-2</c:v>
                </c:pt>
                <c:pt idx="21">
                  <c:v>-2.6845920813902201E-2</c:v>
                </c:pt>
                <c:pt idx="22">
                  <c:v>-3.0301955957198E-2</c:v>
                </c:pt>
                <c:pt idx="23">
                  <c:v>-3.4070254768631097E-2</c:v>
                </c:pt>
                <c:pt idx="24">
                  <c:v>-3.8156321097681099E-2</c:v>
                </c:pt>
                <c:pt idx="25">
                  <c:v>-4.2559469085576798E-2</c:v>
                </c:pt>
                <c:pt idx="26">
                  <c:v>-4.7272073971923602E-2</c:v>
                </c:pt>
                <c:pt idx="27">
                  <c:v>-5.2279257244180401E-2</c:v>
                </c:pt>
                <c:pt idx="28">
                  <c:v>-5.7558220825127397E-2</c:v>
                </c:pt>
                <c:pt idx="29">
                  <c:v>-6.3078540904611499E-2</c:v>
                </c:pt>
                <c:pt idx="30">
                  <c:v>-6.8802298803257098E-2</c:v>
                </c:pt>
                <c:pt idx="31">
                  <c:v>-7.4684633769469003E-2</c:v>
                </c:pt>
                <c:pt idx="32">
                  <c:v>-8.0674690541945704E-2</c:v>
                </c:pt>
                <c:pt idx="33">
                  <c:v>-8.6716963758485102E-2</c:v>
                </c:pt>
                <c:pt idx="34">
                  <c:v>-9.2752586878170104E-2</c:v>
                </c:pt>
                <c:pt idx="35">
                  <c:v>-9.87210612294082E-2</c:v>
                </c:pt>
                <c:pt idx="36">
                  <c:v>-0.104562154525201</c:v>
                </c:pt>
                <c:pt idx="37">
                  <c:v>-0.110217635903693</c:v>
                </c:pt>
                <c:pt idx="38">
                  <c:v>-0.11563289584568399</c:v>
                </c:pt>
                <c:pt idx="39">
                  <c:v>-0.120758565628728</c:v>
                </c:pt>
                <c:pt idx="40">
                  <c:v>-0.125551954028021</c:v>
                </c:pt>
                <c:pt idx="41">
                  <c:v>-0.129977630010575</c:v>
                </c:pt>
                <c:pt idx="42">
                  <c:v>-0.134008108134058</c:v>
                </c:pt>
                <c:pt idx="43">
                  <c:v>-0.137624010233346</c:v>
                </c:pt>
                <c:pt idx="44">
                  <c:v>-0.14081376138603199</c:v>
                </c:pt>
                <c:pt idx="45">
                  <c:v>-0.14357299763681</c:v>
                </c:pt>
                <c:pt idx="46">
                  <c:v>-0.145903772913371</c:v>
                </c:pt>
                <c:pt idx="47">
                  <c:v>-0.14781340768916101</c:v>
                </c:pt>
                <c:pt idx="48">
                  <c:v>-0.149313343931542</c:v>
                </c:pt>
                <c:pt idx="49">
                  <c:v>-0.15041816000193101</c:v>
                </c:pt>
                <c:pt idx="50">
                  <c:v>-0.15114406052398299</c:v>
                </c:pt>
                <c:pt idx="51">
                  <c:v>-0.151507830704181</c:v>
                </c:pt>
                <c:pt idx="52">
                  <c:v>-0.15152647408509801</c:v>
                </c:pt>
                <c:pt idx="53">
                  <c:v>-0.15121553805601401</c:v>
                </c:pt>
                <c:pt idx="54">
                  <c:v>-0.150589087635878</c:v>
                </c:pt>
                <c:pt idx="55">
                  <c:v>-0.149659082232006</c:v>
                </c:pt>
                <c:pt idx="56">
                  <c:v>-0.14843515723415801</c:v>
                </c:pt>
                <c:pt idx="57">
                  <c:v>-0.146924739376467</c:v>
                </c:pt>
                <c:pt idx="58">
                  <c:v>-0.14513265414668</c:v>
                </c:pt>
                <c:pt idx="59">
                  <c:v>-0.14306179999190999</c:v>
                </c:pt>
                <c:pt idx="60">
                  <c:v>-0.14071314984911901</c:v>
                </c:pt>
                <c:pt idx="61">
                  <c:v>-0.13808637130701601</c:v>
                </c:pt>
                <c:pt idx="62">
                  <c:v>-0.13518050059429301</c:v>
                </c:pt>
                <c:pt idx="63">
                  <c:v>-0.131994627967537</c:v>
                </c:pt>
                <c:pt idx="64">
                  <c:v>-0.12852903163335899</c:v>
                </c:pt>
                <c:pt idx="65">
                  <c:v>-0.124785846518133</c:v>
                </c:pt>
                <c:pt idx="66">
                  <c:v>-0.120770263939113</c:v>
                </c:pt>
                <c:pt idx="67">
                  <c:v>-0.116491167562337</c:v>
                </c:pt>
                <c:pt idx="68">
                  <c:v>-0.111962090305758</c:v>
                </c:pt>
                <c:pt idx="69">
                  <c:v>-0.10720187612703901</c:v>
                </c:pt>
                <c:pt idx="70">
                  <c:v>-0.102235145437055</c:v>
                </c:pt>
                <c:pt idx="71">
                  <c:v>-9.7092629357678401E-2</c:v>
                </c:pt>
                <c:pt idx="72">
                  <c:v>-9.1811062972555701E-2</c:v>
                </c:pt>
                <c:pt idx="73">
                  <c:v>-8.6432833998125305E-2</c:v>
                </c:pt>
                <c:pt idx="74">
                  <c:v>-8.1005282655528296E-2</c:v>
                </c:pt>
                <c:pt idx="75">
                  <c:v>-7.5579729840718299E-2</c:v>
                </c:pt>
                <c:pt idx="76">
                  <c:v>-7.0209886044358794E-2</c:v>
                </c:pt>
                <c:pt idx="77">
                  <c:v>-6.4949765765453193E-2</c:v>
                </c:pt>
                <c:pt idx="78">
                  <c:v>-5.98512819766348E-2</c:v>
                </c:pt>
                <c:pt idx="79">
                  <c:v>-5.4961908203853098E-2</c:v>
                </c:pt>
                <c:pt idx="80">
                  <c:v>-5.0321774804556997E-2</c:v>
                </c:pt>
                <c:pt idx="81">
                  <c:v>-4.5962305916888803E-2</c:v>
                </c:pt>
                <c:pt idx="82">
                  <c:v>-4.1904891472178803E-2</c:v>
                </c:pt>
                <c:pt idx="83">
                  <c:v>-3.8160146793737297E-2</c:v>
                </c:pt>
                <c:pt idx="84">
                  <c:v>-3.47291079133921E-2</c:v>
                </c:pt>
                <c:pt idx="85">
                  <c:v>-3.1604293791118197E-2</c:v>
                </c:pt>
                <c:pt idx="86">
                  <c:v>-2.8771827510820702E-2</c:v>
                </c:pt>
                <c:pt idx="87">
                  <c:v>-2.6213508891094799E-2</c:v>
                </c:pt>
                <c:pt idx="88">
                  <c:v>-2.3908930543351099E-2</c:v>
                </c:pt>
                <c:pt idx="89">
                  <c:v>-2.1836498110868501E-2</c:v>
                </c:pt>
                <c:pt idx="90">
                  <c:v>-1.9974940380247101E-2</c:v>
                </c:pt>
                <c:pt idx="91">
                  <c:v>-1.83044137640174E-2</c:v>
                </c:pt>
                <c:pt idx="92">
                  <c:v>-1.6806051974186501E-2</c:v>
                </c:pt>
                <c:pt idx="93">
                  <c:v>-1.5462161982990301E-2</c:v>
                </c:pt>
                <c:pt idx="94">
                  <c:v>-1.42572593397407E-2</c:v>
                </c:pt>
                <c:pt idx="95">
                  <c:v>-1.31769427393226E-2</c:v>
                </c:pt>
                <c:pt idx="96">
                  <c:v>-1.2208351016966899E-2</c:v>
                </c:pt>
                <c:pt idx="97">
                  <c:v>-1.13394553553758E-2</c:v>
                </c:pt>
                <c:pt idx="98">
                  <c:v>-1.0559932909054799E-2</c:v>
                </c:pt>
                <c:pt idx="99">
                  <c:v>-9.8604533154004002E-3</c:v>
                </c:pt>
                <c:pt idx="100">
                  <c:v>-9.2324461727699703E-3</c:v>
                </c:pt>
                <c:pt idx="101">
                  <c:v>-8.6680560929970497E-3</c:v>
                </c:pt>
                <c:pt idx="102">
                  <c:v>-8.16057550243297E-3</c:v>
                </c:pt>
                <c:pt idx="103">
                  <c:v>-7.7038878542698402E-3</c:v>
                </c:pt>
                <c:pt idx="104">
                  <c:v>-7.29248346273444E-3</c:v>
                </c:pt>
                <c:pt idx="105">
                  <c:v>-6.9214546254667501E-3</c:v>
                </c:pt>
                <c:pt idx="106">
                  <c:v>-6.5864358704705904E-3</c:v>
                </c:pt>
                <c:pt idx="107">
                  <c:v>-6.2834568866765696E-3</c:v>
                </c:pt>
                <c:pt idx="108">
                  <c:v>-6.0090348304320702E-3</c:v>
                </c:pt>
                <c:pt idx="109">
                  <c:v>-5.7601013318352799E-3</c:v>
                </c:pt>
                <c:pt idx="110">
                  <c:v>-5.5341186105655402E-3</c:v>
                </c:pt>
                <c:pt idx="111">
                  <c:v>-5.3283753209062397E-3</c:v>
                </c:pt>
                <c:pt idx="112">
                  <c:v>-5.1410675860425002E-3</c:v>
                </c:pt>
                <c:pt idx="113">
                  <c:v>-4.9691599778369502E-3</c:v>
                </c:pt>
                <c:pt idx="114">
                  <c:v>-4.8120246553877803E-3</c:v>
                </c:pt>
                <c:pt idx="115">
                  <c:v>-4.6682084645520896E-3</c:v>
                </c:pt>
                <c:pt idx="116">
                  <c:v>-4.5359249701437997E-3</c:v>
                </c:pt>
                <c:pt idx="117">
                  <c:v>-4.4139724828580803E-3</c:v>
                </c:pt>
                <c:pt idx="118">
                  <c:v>-4.3012725867141296E-3</c:v>
                </c:pt>
                <c:pt idx="119">
                  <c:v>-4.1968943513578296E-3</c:v>
                </c:pt>
                <c:pt idx="120">
                  <c:v>-4.1004085271934996E-3</c:v>
                </c:pt>
                <c:pt idx="121">
                  <c:v>-4.0108369091176399E-3</c:v>
                </c:pt>
                <c:pt idx="122">
                  <c:v>-3.9273455658827804E-3</c:v>
                </c:pt>
                <c:pt idx="123">
                  <c:v>-3.8493310047624202E-3</c:v>
                </c:pt>
                <c:pt idx="124">
                  <c:v>-3.7762631109292399E-3</c:v>
                </c:pt>
                <c:pt idx="125">
                  <c:v>-3.7076569058507101E-3</c:v>
                </c:pt>
                <c:pt idx="126">
                  <c:v>-3.64331927791805E-3</c:v>
                </c:pt>
                <c:pt idx="127">
                  <c:v>-3.5829594717996399E-3</c:v>
                </c:pt>
                <c:pt idx="128">
                  <c:v>-3.5259954622933799E-3</c:v>
                </c:pt>
                <c:pt idx="129">
                  <c:v>-3.47210379547755E-3</c:v>
                </c:pt>
                <c:pt idx="130">
                  <c:v>-3.4210290282498E-3</c:v>
                </c:pt>
                <c:pt idx="131">
                  <c:v>-3.37252010464383E-3</c:v>
                </c:pt>
                <c:pt idx="132">
                  <c:v>-3.32633672963894E-3</c:v>
                </c:pt>
                <c:pt idx="133">
                  <c:v>-3.2823400083818498E-3</c:v>
                </c:pt>
                <c:pt idx="134">
                  <c:v>-3.24050578049399E-3</c:v>
                </c:pt>
                <c:pt idx="135">
                  <c:v>-3.2006029977669301E-3</c:v>
                </c:pt>
                <c:pt idx="136">
                  <c:v>-3.1624393457337099E-3</c:v>
                </c:pt>
                <c:pt idx="137">
                  <c:v>-3.1258571006054399E-3</c:v>
                </c:pt>
                <c:pt idx="138">
                  <c:v>-3.0907636629684998E-3</c:v>
                </c:pt>
                <c:pt idx="139">
                  <c:v>-3.0569713533781201E-3</c:v>
                </c:pt>
                <c:pt idx="140">
                  <c:v>-3.02438190884935E-3</c:v>
                </c:pt>
                <c:pt idx="141">
                  <c:v>-2.99301671930001E-3</c:v>
                </c:pt>
                <c:pt idx="142">
                  <c:v>-2.96258961440459E-3</c:v>
                </c:pt>
                <c:pt idx="143">
                  <c:v>-2.9333762021154699E-3</c:v>
                </c:pt>
                <c:pt idx="144">
                  <c:v>-2.90532161992498E-3</c:v>
                </c:pt>
                <c:pt idx="145">
                  <c:v>-2.8782239727800098E-3</c:v>
                </c:pt>
                <c:pt idx="146">
                  <c:v>-2.85205508694068E-3</c:v>
                </c:pt>
                <c:pt idx="147">
                  <c:v>-2.8267260662501498E-3</c:v>
                </c:pt>
                <c:pt idx="148">
                  <c:v>-2.80219421779103E-3</c:v>
                </c:pt>
                <c:pt idx="149">
                  <c:v>-2.7783922957465902E-3</c:v>
                </c:pt>
              </c:numCache>
            </c:numRef>
          </c:yVal>
          <c:smooth val="1"/>
        </c:ser>
        <c:ser>
          <c:idx val="8"/>
          <c:order val="8"/>
          <c:marker>
            <c:symbol val="none"/>
          </c:marker>
          <c:xVal>
            <c:numRef>
              <c:f>Sheet1!$A$1:$A$150</c:f>
              <c:numCache>
                <c:formatCode>General</c:formatCode>
                <c:ptCount val="150"/>
                <c:pt idx="0">
                  <c:v>0</c:v>
                </c:pt>
                <c:pt idx="1">
                  <c:v>1.9999999999999999E-11</c:v>
                </c:pt>
                <c:pt idx="2">
                  <c:v>3.9999999999999998E-11</c:v>
                </c:pt>
                <c:pt idx="3">
                  <c:v>6E-11</c:v>
                </c:pt>
                <c:pt idx="4">
                  <c:v>7.9999999999999995E-11</c:v>
                </c:pt>
                <c:pt idx="5">
                  <c:v>9.9999999999999991E-11</c:v>
                </c:pt>
                <c:pt idx="6">
                  <c:v>1.2E-10</c:v>
                </c:pt>
                <c:pt idx="7">
                  <c:v>1.3999999999999998E-10</c:v>
                </c:pt>
                <c:pt idx="8">
                  <c:v>1.5999999999999999E-10</c:v>
                </c:pt>
                <c:pt idx="9">
                  <c:v>1.8E-10</c:v>
                </c:pt>
                <c:pt idx="10">
                  <c:v>1.9999999999999998E-10</c:v>
                </c:pt>
                <c:pt idx="11">
                  <c:v>2.1999999999999999E-10</c:v>
                </c:pt>
                <c:pt idx="12">
                  <c:v>2.4E-10</c:v>
                </c:pt>
                <c:pt idx="13">
                  <c:v>2.5999999999999998E-10</c:v>
                </c:pt>
                <c:pt idx="14">
                  <c:v>2.7999999999999996E-10</c:v>
                </c:pt>
                <c:pt idx="15">
                  <c:v>3E-10</c:v>
                </c:pt>
                <c:pt idx="16">
                  <c:v>3.1999999999999998E-10</c:v>
                </c:pt>
                <c:pt idx="17">
                  <c:v>3.3999999999999996E-10</c:v>
                </c:pt>
                <c:pt idx="18">
                  <c:v>3.6E-10</c:v>
                </c:pt>
                <c:pt idx="19">
                  <c:v>3.7999999999999998E-10</c:v>
                </c:pt>
                <c:pt idx="20">
                  <c:v>3.9999999999999996E-10</c:v>
                </c:pt>
                <c:pt idx="21">
                  <c:v>4.2E-10</c:v>
                </c:pt>
                <c:pt idx="22">
                  <c:v>4.3999999999999998E-10</c:v>
                </c:pt>
                <c:pt idx="23">
                  <c:v>4.5999999999999996E-10</c:v>
                </c:pt>
                <c:pt idx="24">
                  <c:v>4.8E-10</c:v>
                </c:pt>
                <c:pt idx="25">
                  <c:v>4.9999999999999993E-10</c:v>
                </c:pt>
                <c:pt idx="26">
                  <c:v>5.1999999999999996E-10</c:v>
                </c:pt>
                <c:pt idx="27">
                  <c:v>5.4E-10</c:v>
                </c:pt>
                <c:pt idx="28">
                  <c:v>5.5999999999999993E-10</c:v>
                </c:pt>
                <c:pt idx="29">
                  <c:v>5.7999999999999996E-10</c:v>
                </c:pt>
                <c:pt idx="30">
                  <c:v>6E-10</c:v>
                </c:pt>
                <c:pt idx="31">
                  <c:v>6.1999999999999993E-10</c:v>
                </c:pt>
                <c:pt idx="32">
                  <c:v>6.3999999999999996E-10</c:v>
                </c:pt>
                <c:pt idx="33">
                  <c:v>6.6E-10</c:v>
                </c:pt>
                <c:pt idx="34">
                  <c:v>6.7999999999999993E-10</c:v>
                </c:pt>
                <c:pt idx="35">
                  <c:v>6.9999999999999996E-10</c:v>
                </c:pt>
                <c:pt idx="36">
                  <c:v>7.2E-10</c:v>
                </c:pt>
                <c:pt idx="37">
                  <c:v>7.3999999999999993E-10</c:v>
                </c:pt>
                <c:pt idx="38">
                  <c:v>7.5999999999999996E-10</c:v>
                </c:pt>
                <c:pt idx="39">
                  <c:v>7.7999999999999999E-10</c:v>
                </c:pt>
                <c:pt idx="40">
                  <c:v>7.9999999999999993E-10</c:v>
                </c:pt>
                <c:pt idx="41">
                  <c:v>8.1999999999999996E-10</c:v>
                </c:pt>
                <c:pt idx="42">
                  <c:v>8.3999999999999999E-10</c:v>
                </c:pt>
                <c:pt idx="43">
                  <c:v>8.5999999999999993E-10</c:v>
                </c:pt>
                <c:pt idx="44">
                  <c:v>8.7999999999999996E-10</c:v>
                </c:pt>
                <c:pt idx="45">
                  <c:v>8.9999999999999999E-10</c:v>
                </c:pt>
                <c:pt idx="46">
                  <c:v>9.1999999999999992E-10</c:v>
                </c:pt>
                <c:pt idx="47">
                  <c:v>9.3999999999999986E-10</c:v>
                </c:pt>
                <c:pt idx="48">
                  <c:v>9.5999999999999999E-10</c:v>
                </c:pt>
                <c:pt idx="49">
                  <c:v>9.7999999999999992E-10</c:v>
                </c:pt>
                <c:pt idx="50">
                  <c:v>9.9999999999999986E-10</c:v>
                </c:pt>
                <c:pt idx="51">
                  <c:v>1.02E-9</c:v>
                </c:pt>
                <c:pt idx="52">
                  <c:v>1.0399999999999999E-9</c:v>
                </c:pt>
                <c:pt idx="53">
                  <c:v>1.0599999999999999E-9</c:v>
                </c:pt>
                <c:pt idx="54">
                  <c:v>1.08E-9</c:v>
                </c:pt>
                <c:pt idx="55">
                  <c:v>1.0999999999999999E-9</c:v>
                </c:pt>
                <c:pt idx="56">
                  <c:v>1.1199999999999999E-9</c:v>
                </c:pt>
                <c:pt idx="57">
                  <c:v>1.14E-9</c:v>
                </c:pt>
                <c:pt idx="58">
                  <c:v>1.1599999999999999E-9</c:v>
                </c:pt>
                <c:pt idx="59">
                  <c:v>1.1799999999999999E-9</c:v>
                </c:pt>
                <c:pt idx="60">
                  <c:v>1.2E-9</c:v>
                </c:pt>
                <c:pt idx="61">
                  <c:v>1.2199999999999999E-9</c:v>
                </c:pt>
                <c:pt idx="62">
                  <c:v>1.2399999999999999E-9</c:v>
                </c:pt>
                <c:pt idx="63">
                  <c:v>1.26E-9</c:v>
                </c:pt>
                <c:pt idx="64">
                  <c:v>1.2799999999999999E-9</c:v>
                </c:pt>
                <c:pt idx="65">
                  <c:v>1.2999999999999999E-9</c:v>
                </c:pt>
                <c:pt idx="66">
                  <c:v>1.32E-9</c:v>
                </c:pt>
                <c:pt idx="67">
                  <c:v>1.3399999999999999E-9</c:v>
                </c:pt>
                <c:pt idx="68">
                  <c:v>1.3599999999999999E-9</c:v>
                </c:pt>
                <c:pt idx="69">
                  <c:v>1.38E-9</c:v>
                </c:pt>
                <c:pt idx="70">
                  <c:v>1.3999999999999999E-9</c:v>
                </c:pt>
                <c:pt idx="71">
                  <c:v>1.4199999999999999E-9</c:v>
                </c:pt>
                <c:pt idx="72">
                  <c:v>1.44E-9</c:v>
                </c:pt>
                <c:pt idx="73">
                  <c:v>1.4599999999999999E-9</c:v>
                </c:pt>
                <c:pt idx="74">
                  <c:v>1.4799999999999999E-9</c:v>
                </c:pt>
                <c:pt idx="75">
                  <c:v>1.5E-9</c:v>
                </c:pt>
                <c:pt idx="76">
                  <c:v>1.5199999999999999E-9</c:v>
                </c:pt>
                <c:pt idx="77">
                  <c:v>1.5399999999999999E-9</c:v>
                </c:pt>
                <c:pt idx="78">
                  <c:v>1.56E-9</c:v>
                </c:pt>
                <c:pt idx="79">
                  <c:v>1.5799999999999999E-9</c:v>
                </c:pt>
                <c:pt idx="80">
                  <c:v>1.5999999999999999E-9</c:v>
                </c:pt>
                <c:pt idx="81">
                  <c:v>1.62E-9</c:v>
                </c:pt>
                <c:pt idx="82">
                  <c:v>1.6399999999999999E-9</c:v>
                </c:pt>
                <c:pt idx="83">
                  <c:v>1.6599999999999999E-9</c:v>
                </c:pt>
                <c:pt idx="84">
                  <c:v>1.68E-9</c:v>
                </c:pt>
                <c:pt idx="85">
                  <c:v>1.6999999999999999E-9</c:v>
                </c:pt>
                <c:pt idx="86">
                  <c:v>1.7199999999999999E-9</c:v>
                </c:pt>
                <c:pt idx="87">
                  <c:v>1.74E-9</c:v>
                </c:pt>
                <c:pt idx="88">
                  <c:v>1.7599999999999999E-9</c:v>
                </c:pt>
                <c:pt idx="89">
                  <c:v>1.7799999999999999E-9</c:v>
                </c:pt>
                <c:pt idx="90">
                  <c:v>1.8E-9</c:v>
                </c:pt>
                <c:pt idx="91">
                  <c:v>1.8199999999999999E-9</c:v>
                </c:pt>
                <c:pt idx="92">
                  <c:v>1.8399999999999998E-9</c:v>
                </c:pt>
                <c:pt idx="93">
                  <c:v>1.86E-9</c:v>
                </c:pt>
                <c:pt idx="94">
                  <c:v>1.8799999999999997E-9</c:v>
                </c:pt>
                <c:pt idx="95">
                  <c:v>1.9000000000000001E-9</c:v>
                </c:pt>
                <c:pt idx="96">
                  <c:v>1.92E-9</c:v>
                </c:pt>
                <c:pt idx="97">
                  <c:v>1.9399999999999999E-9</c:v>
                </c:pt>
                <c:pt idx="98">
                  <c:v>1.9599999999999998E-9</c:v>
                </c:pt>
                <c:pt idx="99">
                  <c:v>1.9799999999999998E-9</c:v>
                </c:pt>
                <c:pt idx="100">
                  <c:v>1.9999999999999997E-9</c:v>
                </c:pt>
                <c:pt idx="101">
                  <c:v>2.0200000000000001E-9</c:v>
                </c:pt>
                <c:pt idx="102">
                  <c:v>2.04E-9</c:v>
                </c:pt>
                <c:pt idx="103">
                  <c:v>2.0599999999999999E-9</c:v>
                </c:pt>
                <c:pt idx="104">
                  <c:v>2.0799999999999998E-9</c:v>
                </c:pt>
                <c:pt idx="105">
                  <c:v>2.0999999999999998E-9</c:v>
                </c:pt>
                <c:pt idx="106">
                  <c:v>2.1199999999999997E-9</c:v>
                </c:pt>
                <c:pt idx="107">
                  <c:v>2.1400000000000001E-9</c:v>
                </c:pt>
                <c:pt idx="108">
                  <c:v>2.16E-9</c:v>
                </c:pt>
                <c:pt idx="109">
                  <c:v>2.1799999999999999E-9</c:v>
                </c:pt>
                <c:pt idx="110">
                  <c:v>2.1999999999999998E-9</c:v>
                </c:pt>
                <c:pt idx="111">
                  <c:v>2.2199999999999998E-9</c:v>
                </c:pt>
                <c:pt idx="112">
                  <c:v>2.2399999999999997E-9</c:v>
                </c:pt>
                <c:pt idx="113">
                  <c:v>2.2600000000000001E-9</c:v>
                </c:pt>
                <c:pt idx="114">
                  <c:v>2.28E-9</c:v>
                </c:pt>
                <c:pt idx="115">
                  <c:v>2.2999999999999999E-9</c:v>
                </c:pt>
                <c:pt idx="116">
                  <c:v>2.3199999999999998E-9</c:v>
                </c:pt>
                <c:pt idx="117">
                  <c:v>2.3399999999999998E-9</c:v>
                </c:pt>
                <c:pt idx="118">
                  <c:v>2.3599999999999997E-9</c:v>
                </c:pt>
                <c:pt idx="119">
                  <c:v>2.3800000000000001E-9</c:v>
                </c:pt>
                <c:pt idx="120">
                  <c:v>2.4E-9</c:v>
                </c:pt>
                <c:pt idx="121">
                  <c:v>2.4199999999999999E-9</c:v>
                </c:pt>
                <c:pt idx="122">
                  <c:v>2.4399999999999998E-9</c:v>
                </c:pt>
                <c:pt idx="123">
                  <c:v>2.4599999999999998E-9</c:v>
                </c:pt>
                <c:pt idx="124">
                  <c:v>2.4799999999999997E-9</c:v>
                </c:pt>
                <c:pt idx="125">
                  <c:v>2.5000000000000001E-9</c:v>
                </c:pt>
                <c:pt idx="126">
                  <c:v>2.52E-9</c:v>
                </c:pt>
                <c:pt idx="127">
                  <c:v>2.5399999999999999E-9</c:v>
                </c:pt>
                <c:pt idx="128">
                  <c:v>2.5599999999999998E-9</c:v>
                </c:pt>
                <c:pt idx="129">
                  <c:v>2.5799999999999998E-9</c:v>
                </c:pt>
                <c:pt idx="130">
                  <c:v>2.5999999999999997E-9</c:v>
                </c:pt>
                <c:pt idx="131">
                  <c:v>2.6199999999999996E-9</c:v>
                </c:pt>
                <c:pt idx="132">
                  <c:v>2.64E-9</c:v>
                </c:pt>
                <c:pt idx="133">
                  <c:v>2.6599999999999999E-9</c:v>
                </c:pt>
                <c:pt idx="134">
                  <c:v>2.6799999999999998E-9</c:v>
                </c:pt>
                <c:pt idx="135">
                  <c:v>2.6999999999999998E-9</c:v>
                </c:pt>
                <c:pt idx="136">
                  <c:v>2.7199999999999997E-9</c:v>
                </c:pt>
                <c:pt idx="137">
                  <c:v>2.7399999999999996E-9</c:v>
                </c:pt>
                <c:pt idx="138">
                  <c:v>2.76E-9</c:v>
                </c:pt>
                <c:pt idx="139">
                  <c:v>2.7799999999999999E-9</c:v>
                </c:pt>
                <c:pt idx="140">
                  <c:v>2.7999999999999998E-9</c:v>
                </c:pt>
                <c:pt idx="141">
                  <c:v>2.8199999999999998E-9</c:v>
                </c:pt>
                <c:pt idx="142">
                  <c:v>2.8399999999999997E-9</c:v>
                </c:pt>
                <c:pt idx="143">
                  <c:v>2.8599999999999996E-9</c:v>
                </c:pt>
                <c:pt idx="144">
                  <c:v>2.88E-9</c:v>
                </c:pt>
                <c:pt idx="145">
                  <c:v>2.8999999999999999E-9</c:v>
                </c:pt>
                <c:pt idx="146">
                  <c:v>2.9199999999999998E-9</c:v>
                </c:pt>
                <c:pt idx="147">
                  <c:v>2.9399999999999998E-9</c:v>
                </c:pt>
                <c:pt idx="148">
                  <c:v>2.9599999999999997E-9</c:v>
                </c:pt>
                <c:pt idx="149">
                  <c:v>2.9799999999999996E-9</c:v>
                </c:pt>
              </c:numCache>
            </c:numRef>
          </c:xVal>
          <c:yVal>
            <c:numRef>
              <c:f>Sheet1!$J$1:$J$150</c:f>
              <c:numCache>
                <c:formatCode>General</c:formatCode>
                <c:ptCount val="150"/>
                <c:pt idx="0">
                  <c:v>9.1202546487093895E-4</c:v>
                </c:pt>
                <c:pt idx="1">
                  <c:v>6.4676324916686202E-4</c:v>
                </c:pt>
                <c:pt idx="2">
                  <c:v>3.4256226982219099E-4</c:v>
                </c:pt>
                <c:pt idx="3">
                  <c:v>-1.8003156589036798E-5</c:v>
                </c:pt>
                <c:pt idx="4">
                  <c:v>-4.5235871349278702E-4</c:v>
                </c:pt>
                <c:pt idx="5">
                  <c:v>-9.77930084315026E-4</c:v>
                </c:pt>
                <c:pt idx="6">
                  <c:v>-1.61300792586808E-3</c:v>
                </c:pt>
                <c:pt idx="7">
                  <c:v>-2.37188368848325E-3</c:v>
                </c:pt>
                <c:pt idx="8">
                  <c:v>-3.2779826498097299E-3</c:v>
                </c:pt>
                <c:pt idx="9">
                  <c:v>-4.3558192353253099E-3</c:v>
                </c:pt>
                <c:pt idx="10">
                  <c:v>-5.6223133289491E-3</c:v>
                </c:pt>
                <c:pt idx="11">
                  <c:v>-7.0924772605560201E-3</c:v>
                </c:pt>
                <c:pt idx="12">
                  <c:v>-8.7782110565619107E-3</c:v>
                </c:pt>
                <c:pt idx="13">
                  <c:v>-1.0687640442823601E-2</c:v>
                </c:pt>
                <c:pt idx="14">
                  <c:v>-1.28326685259727E-2</c:v>
                </c:pt>
                <c:pt idx="15">
                  <c:v>-1.52265392437356E-2</c:v>
                </c:pt>
                <c:pt idx="16">
                  <c:v>-1.78860231823166E-2</c:v>
                </c:pt>
                <c:pt idx="17">
                  <c:v>-2.0852230907489101E-2</c:v>
                </c:pt>
                <c:pt idx="18">
                  <c:v>-2.4166789871103302E-2</c:v>
                </c:pt>
                <c:pt idx="19">
                  <c:v>-2.7868671311508799E-2</c:v>
                </c:pt>
                <c:pt idx="20">
                  <c:v>-3.1993515110630102E-2</c:v>
                </c:pt>
                <c:pt idx="21">
                  <c:v>-3.6572302114320103E-2</c:v>
                </c:pt>
                <c:pt idx="22">
                  <c:v>-4.1629608664143301E-2</c:v>
                </c:pt>
                <c:pt idx="23">
                  <c:v>-4.7182471664225102E-2</c:v>
                </c:pt>
                <c:pt idx="24">
                  <c:v>-5.3238359967181702E-2</c:v>
                </c:pt>
                <c:pt idx="25">
                  <c:v>-5.9794073571502702E-2</c:v>
                </c:pt>
                <c:pt idx="26">
                  <c:v>-6.6834367463808705E-2</c:v>
                </c:pt>
                <c:pt idx="27">
                  <c:v>-7.4331342985854101E-2</c:v>
                </c:pt>
                <c:pt idx="28">
                  <c:v>-8.2243837443800302E-2</c:v>
                </c:pt>
                <c:pt idx="29">
                  <c:v>-9.0517818429500199E-2</c:v>
                </c:pt>
                <c:pt idx="30">
                  <c:v>-9.9087143651631196E-2</c:v>
                </c:pt>
                <c:pt idx="31">
                  <c:v>-0.10787501625241699</c:v>
                </c:pt>
                <c:pt idx="32">
                  <c:v>-0.11679596530427699</c:v>
                </c:pt>
                <c:pt idx="33">
                  <c:v>-0.12575859240220999</c:v>
                </c:pt>
                <c:pt idx="34">
                  <c:v>-0.134668277848909</c:v>
                </c:pt>
                <c:pt idx="35">
                  <c:v>-0.14343024496249801</c:v>
                </c:pt>
                <c:pt idx="36">
                  <c:v>-0.15195288239441501</c:v>
                </c:pt>
                <c:pt idx="37">
                  <c:v>-0.160150538562296</c:v>
                </c:pt>
                <c:pt idx="38">
                  <c:v>-0.167945906189956</c:v>
                </c:pt>
                <c:pt idx="39">
                  <c:v>-0.175272001509685</c:v>
                </c:pt>
                <c:pt idx="40">
                  <c:v>-0.18207375548639901</c:v>
                </c:pt>
                <c:pt idx="41">
                  <c:v>-0.18830823032489</c:v>
                </c:pt>
                <c:pt idx="42">
                  <c:v>-0.19394498787862399</c:v>
                </c:pt>
                <c:pt idx="43">
                  <c:v>-0.19896550843059899</c:v>
                </c:pt>
                <c:pt idx="44">
                  <c:v>-0.20336210116779699</c:v>
                </c:pt>
                <c:pt idx="45">
                  <c:v>-0.207136511322281</c:v>
                </c:pt>
                <c:pt idx="46">
                  <c:v>-0.210298317635398</c:v>
                </c:pt>
                <c:pt idx="47">
                  <c:v>-0.212863192952265</c:v>
                </c:pt>
                <c:pt idx="48">
                  <c:v>-0.214851083539321</c:v>
                </c:pt>
                <c:pt idx="49">
                  <c:v>-0.21628492451581099</c:v>
                </c:pt>
                <c:pt idx="50">
                  <c:v>-0.21718872700438799</c:v>
                </c:pt>
                <c:pt idx="51">
                  <c:v>-0.21758645631936699</c:v>
                </c:pt>
                <c:pt idx="52">
                  <c:v>-0.21750151852018701</c:v>
                </c:pt>
                <c:pt idx="53">
                  <c:v>-0.216954912169014</c:v>
                </c:pt>
                <c:pt idx="54">
                  <c:v>-0.21596522950369099</c:v>
                </c:pt>
                <c:pt idx="55">
                  <c:v>-0.214547893580121</c:v>
                </c:pt>
                <c:pt idx="56">
                  <c:v>-0.21271485112352301</c:v>
                </c:pt>
                <c:pt idx="57">
                  <c:v>-0.210474623851679</c:v>
                </c:pt>
                <c:pt idx="58">
                  <c:v>-0.20783185143580199</c:v>
                </c:pt>
                <c:pt idx="59">
                  <c:v>-0.20478794675630499</c:v>
                </c:pt>
                <c:pt idx="60">
                  <c:v>-0.20134116544186501</c:v>
                </c:pt>
                <c:pt idx="61">
                  <c:v>-0.197487382420687</c:v>
                </c:pt>
                <c:pt idx="62">
                  <c:v>-0.19322093128755399</c:v>
                </c:pt>
                <c:pt idx="63">
                  <c:v>-0.188535664445733</c:v>
                </c:pt>
                <c:pt idx="64">
                  <c:v>-0.183426732866732</c:v>
                </c:pt>
                <c:pt idx="65">
                  <c:v>-0.17789203049819199</c:v>
                </c:pt>
                <c:pt idx="66">
                  <c:v>-0.17193455016171899</c:v>
                </c:pt>
                <c:pt idx="67">
                  <c:v>-0.16556448758137299</c:v>
                </c:pt>
                <c:pt idx="68">
                  <c:v>-0.15880126421587501</c:v>
                </c:pt>
                <c:pt idx="69">
                  <c:v>-0.15167527623659399</c:v>
                </c:pt>
                <c:pt idx="70">
                  <c:v>-0.14422924060660799</c:v>
                </c:pt>
                <c:pt idx="71">
                  <c:v>-0.13651866508932101</c:v>
                </c:pt>
                <c:pt idx="72">
                  <c:v>-0.12861131009093599</c:v>
                </c:pt>
                <c:pt idx="73">
                  <c:v>-0.12058577703720599</c:v>
                </c:pt>
                <c:pt idx="74">
                  <c:v>-0.11252856380463</c:v>
                </c:pt>
                <c:pt idx="75">
                  <c:v>-0.104530897129947</c:v>
                </c:pt>
                <c:pt idx="76">
                  <c:v>-9.6683948673388503E-2</c:v>
                </c:pt>
                <c:pt idx="77">
                  <c:v>-8.9074035993584197E-2</c:v>
                </c:pt>
                <c:pt idx="78">
                  <c:v>-8.1778078876000596E-2</c:v>
                </c:pt>
                <c:pt idx="79">
                  <c:v>-7.4859888093820104E-2</c:v>
                </c:pt>
                <c:pt idx="80">
                  <c:v>-6.8366958742064096E-2</c:v>
                </c:pt>
                <c:pt idx="81">
                  <c:v>-6.2330115726660799E-2</c:v>
                </c:pt>
                <c:pt idx="82">
                  <c:v>-5.6763762555950302E-2</c:v>
                </c:pt>
                <c:pt idx="83">
                  <c:v>-5.1667157600952897E-2</c:v>
                </c:pt>
                <c:pt idx="84">
                  <c:v>-4.7027606087256202E-2</c:v>
                </c:pt>
                <c:pt idx="85">
                  <c:v>-4.2823250973562703E-2</c:v>
                </c:pt>
                <c:pt idx="86">
                  <c:v>-3.9026419762303199E-2</c:v>
                </c:pt>
                <c:pt idx="87">
                  <c:v>-3.56062533328593E-2</c:v>
                </c:pt>
                <c:pt idx="88">
                  <c:v>-3.2531052519060001E-2</c:v>
                </c:pt>
                <c:pt idx="89">
                  <c:v>-2.9769244145683701E-2</c:v>
                </c:pt>
                <c:pt idx="90">
                  <c:v>-2.7290639475590302E-2</c:v>
                </c:pt>
                <c:pt idx="91">
                  <c:v>-2.50677870667196E-2</c:v>
                </c:pt>
                <c:pt idx="92">
                  <c:v>-2.30748659531885E-2</c:v>
                </c:pt>
                <c:pt idx="93">
                  <c:v>-2.1287875903679299E-2</c:v>
                </c:pt>
                <c:pt idx="94">
                  <c:v>-1.9685940048395301E-2</c:v>
                </c:pt>
                <c:pt idx="95">
                  <c:v>-1.8249673482577E-2</c:v>
                </c:pt>
                <c:pt idx="96">
                  <c:v>-1.6961801088288101E-2</c:v>
                </c:pt>
                <c:pt idx="97">
                  <c:v>-1.58061207154832E-2</c:v>
                </c:pt>
                <c:pt idx="98">
                  <c:v>-1.4768830476032601E-2</c:v>
                </c:pt>
                <c:pt idx="99">
                  <c:v>-1.3837421369736E-2</c:v>
                </c:pt>
                <c:pt idx="100">
                  <c:v>-1.3000485082899299E-2</c:v>
                </c:pt>
                <c:pt idx="101">
                  <c:v>-1.22475219040728E-2</c:v>
                </c:pt>
                <c:pt idx="102">
                  <c:v>-1.1569584940763499E-2</c:v>
                </c:pt>
                <c:pt idx="103">
                  <c:v>-1.09584975735082E-2</c:v>
                </c:pt>
                <c:pt idx="104">
                  <c:v>-1.04069685278191E-2</c:v>
                </c:pt>
                <c:pt idx="105">
                  <c:v>-9.9084690277031397E-3</c:v>
                </c:pt>
                <c:pt idx="106">
                  <c:v>-9.4572069970401997E-3</c:v>
                </c:pt>
                <c:pt idx="107">
                  <c:v>-9.0479451010373607E-3</c:v>
                </c:pt>
                <c:pt idx="108">
                  <c:v>-8.6760389414929102E-3</c:v>
                </c:pt>
                <c:pt idx="109">
                  <c:v>-8.3375107415622901E-3</c:v>
                </c:pt>
                <c:pt idx="110">
                  <c:v>-8.02898469002385E-3</c:v>
                </c:pt>
                <c:pt idx="111">
                  <c:v>-7.7468937584864702E-3</c:v>
                </c:pt>
                <c:pt idx="112">
                  <c:v>-7.4894002143097499E-3</c:v>
                </c:pt>
                <c:pt idx="113">
                  <c:v>-7.2509548763354699E-3</c:v>
                </c:pt>
                <c:pt idx="114">
                  <c:v>-7.0323441346369798E-3</c:v>
                </c:pt>
                <c:pt idx="115">
                  <c:v>-6.8312172411624404E-3</c:v>
                </c:pt>
                <c:pt idx="116">
                  <c:v>-6.6451696089112697E-3</c:v>
                </c:pt>
                <c:pt idx="117">
                  <c:v>-6.4726204745210302E-3</c:v>
                </c:pt>
                <c:pt idx="118">
                  <c:v>-6.3122182932091302E-3</c:v>
                </c:pt>
                <c:pt idx="119">
                  <c:v>-6.1627499715852796E-3</c:v>
                </c:pt>
                <c:pt idx="120">
                  <c:v>-6.0237105706873904E-3</c:v>
                </c:pt>
                <c:pt idx="121">
                  <c:v>-5.8937610622417699E-3</c:v>
                </c:pt>
                <c:pt idx="122">
                  <c:v>-5.7718431990014399E-3</c:v>
                </c:pt>
                <c:pt idx="123">
                  <c:v>-5.6571672588932604E-3</c:v>
                </c:pt>
                <c:pt idx="124">
                  <c:v>-5.5490564037904899E-3</c:v>
                </c:pt>
                <c:pt idx="125">
                  <c:v>-5.4468973003393099E-3</c:v>
                </c:pt>
                <c:pt idx="126">
                  <c:v>-5.3504587347860304E-3</c:v>
                </c:pt>
                <c:pt idx="127">
                  <c:v>-5.2594011705567999E-3</c:v>
                </c:pt>
                <c:pt idx="128">
                  <c:v>-5.1729265366543499E-3</c:v>
                </c:pt>
                <c:pt idx="129">
                  <c:v>-5.0906063595342402E-3</c:v>
                </c:pt>
                <c:pt idx="130">
                  <c:v>-5.0121218197523004E-3</c:v>
                </c:pt>
                <c:pt idx="131">
                  <c:v>-4.9371360480632296E-3</c:v>
                </c:pt>
                <c:pt idx="132">
                  <c:v>-4.8653502594222398E-3</c:v>
                </c:pt>
                <c:pt idx="133">
                  <c:v>-4.79658532966073E-3</c:v>
                </c:pt>
                <c:pt idx="134">
                  <c:v>-4.7308501958633403E-3</c:v>
                </c:pt>
                <c:pt idx="135">
                  <c:v>-4.6678080046155604E-3</c:v>
                </c:pt>
                <c:pt idx="136">
                  <c:v>-4.60721561921587E-3</c:v>
                </c:pt>
                <c:pt idx="137">
                  <c:v>-4.5488517798370704E-3</c:v>
                </c:pt>
                <c:pt idx="138">
                  <c:v>-4.4925878119691101E-3</c:v>
                </c:pt>
                <c:pt idx="139">
                  <c:v>-4.4382140119164099E-3</c:v>
                </c:pt>
                <c:pt idx="140">
                  <c:v>-4.3856019054676404E-3</c:v>
                </c:pt>
                <c:pt idx="141">
                  <c:v>-4.33474694028707E-3</c:v>
                </c:pt>
                <c:pt idx="142">
                  <c:v>-4.2852776811592398E-3</c:v>
                </c:pt>
                <c:pt idx="143">
                  <c:v>-4.2376564400728499E-3</c:v>
                </c:pt>
                <c:pt idx="144">
                  <c:v>-4.1916781131571398E-3</c:v>
                </c:pt>
                <c:pt idx="145">
                  <c:v>-4.14706214163949E-3</c:v>
                </c:pt>
                <c:pt idx="146">
                  <c:v>-4.1038201266472996E-3</c:v>
                </c:pt>
                <c:pt idx="147">
                  <c:v>-4.0618526718055898E-3</c:v>
                </c:pt>
                <c:pt idx="148">
                  <c:v>-4.0210975604243098E-3</c:v>
                </c:pt>
                <c:pt idx="149">
                  <c:v>-3.98147434973198E-3</c:v>
                </c:pt>
              </c:numCache>
            </c:numRef>
          </c:yVal>
          <c:smooth val="1"/>
        </c:ser>
        <c:ser>
          <c:idx val="9"/>
          <c:order val="9"/>
          <c:marker>
            <c:symbol val="none"/>
          </c:marker>
          <c:xVal>
            <c:numRef>
              <c:f>Sheet1!$A$1:$A$150</c:f>
              <c:numCache>
                <c:formatCode>General</c:formatCode>
                <c:ptCount val="150"/>
                <c:pt idx="0">
                  <c:v>0</c:v>
                </c:pt>
                <c:pt idx="1">
                  <c:v>1.9999999999999999E-11</c:v>
                </c:pt>
                <c:pt idx="2">
                  <c:v>3.9999999999999998E-11</c:v>
                </c:pt>
                <c:pt idx="3">
                  <c:v>6E-11</c:v>
                </c:pt>
                <c:pt idx="4">
                  <c:v>7.9999999999999995E-11</c:v>
                </c:pt>
                <c:pt idx="5">
                  <c:v>9.9999999999999991E-11</c:v>
                </c:pt>
                <c:pt idx="6">
                  <c:v>1.2E-10</c:v>
                </c:pt>
                <c:pt idx="7">
                  <c:v>1.3999999999999998E-10</c:v>
                </c:pt>
                <c:pt idx="8">
                  <c:v>1.5999999999999999E-10</c:v>
                </c:pt>
                <c:pt idx="9">
                  <c:v>1.8E-10</c:v>
                </c:pt>
                <c:pt idx="10">
                  <c:v>1.9999999999999998E-10</c:v>
                </c:pt>
                <c:pt idx="11">
                  <c:v>2.1999999999999999E-10</c:v>
                </c:pt>
                <c:pt idx="12">
                  <c:v>2.4E-10</c:v>
                </c:pt>
                <c:pt idx="13">
                  <c:v>2.5999999999999998E-10</c:v>
                </c:pt>
                <c:pt idx="14">
                  <c:v>2.7999999999999996E-10</c:v>
                </c:pt>
                <c:pt idx="15">
                  <c:v>3E-10</c:v>
                </c:pt>
                <c:pt idx="16">
                  <c:v>3.1999999999999998E-10</c:v>
                </c:pt>
                <c:pt idx="17">
                  <c:v>3.3999999999999996E-10</c:v>
                </c:pt>
                <c:pt idx="18">
                  <c:v>3.6E-10</c:v>
                </c:pt>
                <c:pt idx="19">
                  <c:v>3.7999999999999998E-10</c:v>
                </c:pt>
                <c:pt idx="20">
                  <c:v>3.9999999999999996E-10</c:v>
                </c:pt>
                <c:pt idx="21">
                  <c:v>4.2E-10</c:v>
                </c:pt>
                <c:pt idx="22">
                  <c:v>4.3999999999999998E-10</c:v>
                </c:pt>
                <c:pt idx="23">
                  <c:v>4.5999999999999996E-10</c:v>
                </c:pt>
                <c:pt idx="24">
                  <c:v>4.8E-10</c:v>
                </c:pt>
                <c:pt idx="25">
                  <c:v>4.9999999999999993E-10</c:v>
                </c:pt>
                <c:pt idx="26">
                  <c:v>5.1999999999999996E-10</c:v>
                </c:pt>
                <c:pt idx="27">
                  <c:v>5.4E-10</c:v>
                </c:pt>
                <c:pt idx="28">
                  <c:v>5.5999999999999993E-10</c:v>
                </c:pt>
                <c:pt idx="29">
                  <c:v>5.7999999999999996E-10</c:v>
                </c:pt>
                <c:pt idx="30">
                  <c:v>6E-10</c:v>
                </c:pt>
                <c:pt idx="31">
                  <c:v>6.1999999999999993E-10</c:v>
                </c:pt>
                <c:pt idx="32">
                  <c:v>6.3999999999999996E-10</c:v>
                </c:pt>
                <c:pt idx="33">
                  <c:v>6.6E-10</c:v>
                </c:pt>
                <c:pt idx="34">
                  <c:v>6.7999999999999993E-10</c:v>
                </c:pt>
                <c:pt idx="35">
                  <c:v>6.9999999999999996E-10</c:v>
                </c:pt>
                <c:pt idx="36">
                  <c:v>7.2E-10</c:v>
                </c:pt>
                <c:pt idx="37">
                  <c:v>7.3999999999999993E-10</c:v>
                </c:pt>
                <c:pt idx="38">
                  <c:v>7.5999999999999996E-10</c:v>
                </c:pt>
                <c:pt idx="39">
                  <c:v>7.7999999999999999E-10</c:v>
                </c:pt>
                <c:pt idx="40">
                  <c:v>7.9999999999999993E-10</c:v>
                </c:pt>
                <c:pt idx="41">
                  <c:v>8.1999999999999996E-10</c:v>
                </c:pt>
                <c:pt idx="42">
                  <c:v>8.3999999999999999E-10</c:v>
                </c:pt>
                <c:pt idx="43">
                  <c:v>8.5999999999999993E-10</c:v>
                </c:pt>
                <c:pt idx="44">
                  <c:v>8.7999999999999996E-10</c:v>
                </c:pt>
                <c:pt idx="45">
                  <c:v>8.9999999999999999E-10</c:v>
                </c:pt>
                <c:pt idx="46">
                  <c:v>9.1999999999999992E-10</c:v>
                </c:pt>
                <c:pt idx="47">
                  <c:v>9.3999999999999986E-10</c:v>
                </c:pt>
                <c:pt idx="48">
                  <c:v>9.5999999999999999E-10</c:v>
                </c:pt>
                <c:pt idx="49">
                  <c:v>9.7999999999999992E-10</c:v>
                </c:pt>
                <c:pt idx="50">
                  <c:v>9.9999999999999986E-10</c:v>
                </c:pt>
                <c:pt idx="51">
                  <c:v>1.02E-9</c:v>
                </c:pt>
                <c:pt idx="52">
                  <c:v>1.0399999999999999E-9</c:v>
                </c:pt>
                <c:pt idx="53">
                  <c:v>1.0599999999999999E-9</c:v>
                </c:pt>
                <c:pt idx="54">
                  <c:v>1.08E-9</c:v>
                </c:pt>
                <c:pt idx="55">
                  <c:v>1.0999999999999999E-9</c:v>
                </c:pt>
                <c:pt idx="56">
                  <c:v>1.1199999999999999E-9</c:v>
                </c:pt>
                <c:pt idx="57">
                  <c:v>1.14E-9</c:v>
                </c:pt>
                <c:pt idx="58">
                  <c:v>1.1599999999999999E-9</c:v>
                </c:pt>
                <c:pt idx="59">
                  <c:v>1.1799999999999999E-9</c:v>
                </c:pt>
                <c:pt idx="60">
                  <c:v>1.2E-9</c:v>
                </c:pt>
                <c:pt idx="61">
                  <c:v>1.2199999999999999E-9</c:v>
                </c:pt>
                <c:pt idx="62">
                  <c:v>1.2399999999999999E-9</c:v>
                </c:pt>
                <c:pt idx="63">
                  <c:v>1.26E-9</c:v>
                </c:pt>
                <c:pt idx="64">
                  <c:v>1.2799999999999999E-9</c:v>
                </c:pt>
                <c:pt idx="65">
                  <c:v>1.2999999999999999E-9</c:v>
                </c:pt>
                <c:pt idx="66">
                  <c:v>1.32E-9</c:v>
                </c:pt>
                <c:pt idx="67">
                  <c:v>1.3399999999999999E-9</c:v>
                </c:pt>
                <c:pt idx="68">
                  <c:v>1.3599999999999999E-9</c:v>
                </c:pt>
                <c:pt idx="69">
                  <c:v>1.38E-9</c:v>
                </c:pt>
                <c:pt idx="70">
                  <c:v>1.3999999999999999E-9</c:v>
                </c:pt>
                <c:pt idx="71">
                  <c:v>1.4199999999999999E-9</c:v>
                </c:pt>
                <c:pt idx="72">
                  <c:v>1.44E-9</c:v>
                </c:pt>
                <c:pt idx="73">
                  <c:v>1.4599999999999999E-9</c:v>
                </c:pt>
                <c:pt idx="74">
                  <c:v>1.4799999999999999E-9</c:v>
                </c:pt>
                <c:pt idx="75">
                  <c:v>1.5E-9</c:v>
                </c:pt>
                <c:pt idx="76">
                  <c:v>1.5199999999999999E-9</c:v>
                </c:pt>
                <c:pt idx="77">
                  <c:v>1.5399999999999999E-9</c:v>
                </c:pt>
                <c:pt idx="78">
                  <c:v>1.56E-9</c:v>
                </c:pt>
                <c:pt idx="79">
                  <c:v>1.5799999999999999E-9</c:v>
                </c:pt>
                <c:pt idx="80">
                  <c:v>1.5999999999999999E-9</c:v>
                </c:pt>
                <c:pt idx="81">
                  <c:v>1.62E-9</c:v>
                </c:pt>
                <c:pt idx="82">
                  <c:v>1.6399999999999999E-9</c:v>
                </c:pt>
                <c:pt idx="83">
                  <c:v>1.6599999999999999E-9</c:v>
                </c:pt>
                <c:pt idx="84">
                  <c:v>1.68E-9</c:v>
                </c:pt>
                <c:pt idx="85">
                  <c:v>1.6999999999999999E-9</c:v>
                </c:pt>
                <c:pt idx="86">
                  <c:v>1.7199999999999999E-9</c:v>
                </c:pt>
                <c:pt idx="87">
                  <c:v>1.74E-9</c:v>
                </c:pt>
                <c:pt idx="88">
                  <c:v>1.7599999999999999E-9</c:v>
                </c:pt>
                <c:pt idx="89">
                  <c:v>1.7799999999999999E-9</c:v>
                </c:pt>
                <c:pt idx="90">
                  <c:v>1.8E-9</c:v>
                </c:pt>
                <c:pt idx="91">
                  <c:v>1.8199999999999999E-9</c:v>
                </c:pt>
                <c:pt idx="92">
                  <c:v>1.8399999999999998E-9</c:v>
                </c:pt>
                <c:pt idx="93">
                  <c:v>1.86E-9</c:v>
                </c:pt>
                <c:pt idx="94">
                  <c:v>1.8799999999999997E-9</c:v>
                </c:pt>
                <c:pt idx="95">
                  <c:v>1.9000000000000001E-9</c:v>
                </c:pt>
                <c:pt idx="96">
                  <c:v>1.92E-9</c:v>
                </c:pt>
                <c:pt idx="97">
                  <c:v>1.9399999999999999E-9</c:v>
                </c:pt>
                <c:pt idx="98">
                  <c:v>1.9599999999999998E-9</c:v>
                </c:pt>
                <c:pt idx="99">
                  <c:v>1.9799999999999998E-9</c:v>
                </c:pt>
                <c:pt idx="100">
                  <c:v>1.9999999999999997E-9</c:v>
                </c:pt>
                <c:pt idx="101">
                  <c:v>2.0200000000000001E-9</c:v>
                </c:pt>
                <c:pt idx="102">
                  <c:v>2.04E-9</c:v>
                </c:pt>
                <c:pt idx="103">
                  <c:v>2.0599999999999999E-9</c:v>
                </c:pt>
                <c:pt idx="104">
                  <c:v>2.0799999999999998E-9</c:v>
                </c:pt>
                <c:pt idx="105">
                  <c:v>2.0999999999999998E-9</c:v>
                </c:pt>
                <c:pt idx="106">
                  <c:v>2.1199999999999997E-9</c:v>
                </c:pt>
                <c:pt idx="107">
                  <c:v>2.1400000000000001E-9</c:v>
                </c:pt>
                <c:pt idx="108">
                  <c:v>2.16E-9</c:v>
                </c:pt>
                <c:pt idx="109">
                  <c:v>2.1799999999999999E-9</c:v>
                </c:pt>
                <c:pt idx="110">
                  <c:v>2.1999999999999998E-9</c:v>
                </c:pt>
                <c:pt idx="111">
                  <c:v>2.2199999999999998E-9</c:v>
                </c:pt>
                <c:pt idx="112">
                  <c:v>2.2399999999999997E-9</c:v>
                </c:pt>
                <c:pt idx="113">
                  <c:v>2.2600000000000001E-9</c:v>
                </c:pt>
                <c:pt idx="114">
                  <c:v>2.28E-9</c:v>
                </c:pt>
                <c:pt idx="115">
                  <c:v>2.2999999999999999E-9</c:v>
                </c:pt>
                <c:pt idx="116">
                  <c:v>2.3199999999999998E-9</c:v>
                </c:pt>
                <c:pt idx="117">
                  <c:v>2.3399999999999998E-9</c:v>
                </c:pt>
                <c:pt idx="118">
                  <c:v>2.3599999999999997E-9</c:v>
                </c:pt>
                <c:pt idx="119">
                  <c:v>2.3800000000000001E-9</c:v>
                </c:pt>
                <c:pt idx="120">
                  <c:v>2.4E-9</c:v>
                </c:pt>
                <c:pt idx="121">
                  <c:v>2.4199999999999999E-9</c:v>
                </c:pt>
                <c:pt idx="122">
                  <c:v>2.4399999999999998E-9</c:v>
                </c:pt>
                <c:pt idx="123">
                  <c:v>2.4599999999999998E-9</c:v>
                </c:pt>
                <c:pt idx="124">
                  <c:v>2.4799999999999997E-9</c:v>
                </c:pt>
                <c:pt idx="125">
                  <c:v>2.5000000000000001E-9</c:v>
                </c:pt>
                <c:pt idx="126">
                  <c:v>2.52E-9</c:v>
                </c:pt>
                <c:pt idx="127">
                  <c:v>2.5399999999999999E-9</c:v>
                </c:pt>
                <c:pt idx="128">
                  <c:v>2.5599999999999998E-9</c:v>
                </c:pt>
                <c:pt idx="129">
                  <c:v>2.5799999999999998E-9</c:v>
                </c:pt>
                <c:pt idx="130">
                  <c:v>2.5999999999999997E-9</c:v>
                </c:pt>
                <c:pt idx="131">
                  <c:v>2.6199999999999996E-9</c:v>
                </c:pt>
                <c:pt idx="132">
                  <c:v>2.64E-9</c:v>
                </c:pt>
                <c:pt idx="133">
                  <c:v>2.6599999999999999E-9</c:v>
                </c:pt>
                <c:pt idx="134">
                  <c:v>2.6799999999999998E-9</c:v>
                </c:pt>
                <c:pt idx="135">
                  <c:v>2.6999999999999998E-9</c:v>
                </c:pt>
                <c:pt idx="136">
                  <c:v>2.7199999999999997E-9</c:v>
                </c:pt>
                <c:pt idx="137">
                  <c:v>2.7399999999999996E-9</c:v>
                </c:pt>
                <c:pt idx="138">
                  <c:v>2.76E-9</c:v>
                </c:pt>
                <c:pt idx="139">
                  <c:v>2.7799999999999999E-9</c:v>
                </c:pt>
                <c:pt idx="140">
                  <c:v>2.7999999999999998E-9</c:v>
                </c:pt>
                <c:pt idx="141">
                  <c:v>2.8199999999999998E-9</c:v>
                </c:pt>
                <c:pt idx="142">
                  <c:v>2.8399999999999997E-9</c:v>
                </c:pt>
                <c:pt idx="143">
                  <c:v>2.8599999999999996E-9</c:v>
                </c:pt>
                <c:pt idx="144">
                  <c:v>2.88E-9</c:v>
                </c:pt>
                <c:pt idx="145">
                  <c:v>2.8999999999999999E-9</c:v>
                </c:pt>
                <c:pt idx="146">
                  <c:v>2.9199999999999998E-9</c:v>
                </c:pt>
                <c:pt idx="147">
                  <c:v>2.9399999999999998E-9</c:v>
                </c:pt>
                <c:pt idx="148">
                  <c:v>2.9599999999999997E-9</c:v>
                </c:pt>
                <c:pt idx="149">
                  <c:v>2.9799999999999996E-9</c:v>
                </c:pt>
              </c:numCache>
            </c:numRef>
          </c:xVal>
          <c:yVal>
            <c:numRef>
              <c:f>Sheet1!$K$1:$K$150</c:f>
              <c:numCache>
                <c:formatCode>General</c:formatCode>
                <c:ptCount val="150"/>
                <c:pt idx="0">
                  <c:v>1.33545643039127E-3</c:v>
                </c:pt>
                <c:pt idx="1">
                  <c:v>8.3191857506545398E-4</c:v>
                </c:pt>
                <c:pt idx="2">
                  <c:v>2.6125111885695498E-4</c:v>
                </c:pt>
                <c:pt idx="3">
                  <c:v>-4.1348333653981801E-4</c:v>
                </c:pt>
                <c:pt idx="4">
                  <c:v>-1.2292221894304599E-3</c:v>
                </c:pt>
                <c:pt idx="5">
                  <c:v>-2.22290283812057E-3</c:v>
                </c:pt>
                <c:pt idx="6">
                  <c:v>-3.4337401390525601E-3</c:v>
                </c:pt>
                <c:pt idx="7">
                  <c:v>-4.8902316898993903E-3</c:v>
                </c:pt>
                <c:pt idx="8">
                  <c:v>-6.6454881679776897E-3</c:v>
                </c:pt>
                <c:pt idx="9">
                  <c:v>-8.7537246549108903E-3</c:v>
                </c:pt>
                <c:pt idx="10">
                  <c:v>-1.1255666072908401E-2</c:v>
                </c:pt>
                <c:pt idx="11">
                  <c:v>-1.41897782479109E-2</c:v>
                </c:pt>
                <c:pt idx="12">
                  <c:v>-1.75946739311919E-2</c:v>
                </c:pt>
                <c:pt idx="13">
                  <c:v>-2.1497567278004101E-2</c:v>
                </c:pt>
                <c:pt idx="14">
                  <c:v>-2.59289453506437E-2</c:v>
                </c:pt>
                <c:pt idx="15">
                  <c:v>-3.0917692993934799E-2</c:v>
                </c:pt>
                <c:pt idx="16">
                  <c:v>-3.6490759118584397E-2</c:v>
                </c:pt>
                <c:pt idx="17">
                  <c:v>-4.2716706303706498E-2</c:v>
                </c:pt>
                <c:pt idx="18">
                  <c:v>-4.9653337028141398E-2</c:v>
                </c:pt>
                <c:pt idx="19">
                  <c:v>-5.7347440487710399E-2</c:v>
                </c:pt>
                <c:pt idx="20">
                  <c:v>-6.5831619218888096E-2</c:v>
                </c:pt>
                <c:pt idx="21">
                  <c:v>-7.5121091569554294E-2</c:v>
                </c:pt>
                <c:pt idx="22">
                  <c:v>-8.5210518775648003E-2</c:v>
                </c:pt>
                <c:pt idx="23">
                  <c:v>-9.6072430917337803E-2</c:v>
                </c:pt>
                <c:pt idx="24">
                  <c:v>-0.107655439978986</c:v>
                </c:pt>
                <c:pt idx="25">
                  <c:v>-0.119884223204269</c:v>
                </c:pt>
                <c:pt idx="26">
                  <c:v>-0.132660824352752</c:v>
                </c:pt>
                <c:pt idx="27">
                  <c:v>-0.145866466934156</c:v>
                </c:pt>
                <c:pt idx="28">
                  <c:v>-0.159365669912619</c:v>
                </c:pt>
                <c:pt idx="29">
                  <c:v>-0.17301117868315999</c:v>
                </c:pt>
                <c:pt idx="30">
                  <c:v>-0.18664939568938699</c:v>
                </c:pt>
                <c:pt idx="31">
                  <c:v>-0.20012653314527001</c:v>
                </c:pt>
                <c:pt idx="32">
                  <c:v>-0.21329468018117501</c:v>
                </c:pt>
                <c:pt idx="33">
                  <c:v>-0.22601674821179599</c:v>
                </c:pt>
                <c:pt idx="34">
                  <c:v>-0.23817031791711299</c:v>
                </c:pt>
                <c:pt idx="35">
                  <c:v>-0.249650452926275</c:v>
                </c:pt>
                <c:pt idx="36">
                  <c:v>-0.26037131458094998</c:v>
                </c:pt>
                <c:pt idx="37">
                  <c:v>-0.27026645435676</c:v>
                </c:pt>
                <c:pt idx="38">
                  <c:v>-0.27928811631571898</c:v>
                </c:pt>
                <c:pt idx="39">
                  <c:v>-0.287405907625289</c:v>
                </c:pt>
                <c:pt idx="40">
                  <c:v>-0.29460548790402502</c:v>
                </c:pt>
                <c:pt idx="41">
                  <c:v>-0.30088581880030202</c:v>
                </c:pt>
                <c:pt idx="42">
                  <c:v>-0.30625740824280101</c:v>
                </c:pt>
                <c:pt idx="43">
                  <c:v>-0.31073964656700198</c:v>
                </c:pt>
                <c:pt idx="44">
                  <c:v>-0.31435943329156002</c:v>
                </c:pt>
                <c:pt idx="45">
                  <c:v>-0.31714803032449301</c:v>
                </c:pt>
                <c:pt idx="46">
                  <c:v>-0.31913997232032598</c:v>
                </c:pt>
                <c:pt idx="47">
                  <c:v>-0.32037039766730502</c:v>
                </c:pt>
                <c:pt idx="48">
                  <c:v>-0.32087428033862497</c:v>
                </c:pt>
                <c:pt idx="49">
                  <c:v>-0.32068433513905598</c:v>
                </c:pt>
                <c:pt idx="50">
                  <c:v>-0.31983026768148298</c:v>
                </c:pt>
                <c:pt idx="51">
                  <c:v>-0.31833727755270402</c:v>
                </c:pt>
                <c:pt idx="52">
                  <c:v>-0.31622634240665898</c:v>
                </c:pt>
                <c:pt idx="53">
                  <c:v>-0.31351213462603</c:v>
                </c:pt>
                <c:pt idx="54">
                  <c:v>-0.31020375876505102</c:v>
                </c:pt>
                <c:pt idx="55">
                  <c:v>-0.306303458129981</c:v>
                </c:pt>
                <c:pt idx="56">
                  <c:v>-0.30180666859572602</c:v>
                </c:pt>
                <c:pt idx="57">
                  <c:v>-0.29670243389107198</c:v>
                </c:pt>
                <c:pt idx="58">
                  <c:v>-0.29097263303029502</c:v>
                </c:pt>
                <c:pt idx="59">
                  <c:v>-0.28459467457212501</c:v>
                </c:pt>
                <c:pt idx="60">
                  <c:v>-0.27754218656059798</c:v>
                </c:pt>
                <c:pt idx="61">
                  <c:v>-0.26978921764776498</c:v>
                </c:pt>
                <c:pt idx="62">
                  <c:v>-0.26131517396117399</c:v>
                </c:pt>
                <c:pt idx="63">
                  <c:v>-0.25211036473916898</c:v>
                </c:pt>
                <c:pt idx="64">
                  <c:v>-0.24218336441707899</c:v>
                </c:pt>
                <c:pt idx="65">
                  <c:v>-0.231566882724485</c:v>
                </c:pt>
                <c:pt idx="66">
                  <c:v>-0.22032330360758001</c:v>
                </c:pt>
                <c:pt idx="67">
                  <c:v>-0.20854672261786</c:v>
                </c:pt>
                <c:pt idx="68">
                  <c:v>-0.19636199711983601</c:v>
                </c:pt>
                <c:pt idx="69">
                  <c:v>-0.18391982369274701</c:v>
                </c:pt>
                <c:pt idx="70">
                  <c:v>-0.17138731015256001</c:v>
                </c:pt>
                <c:pt idx="71">
                  <c:v>-0.15893757163750899</c:v>
                </c:pt>
                <c:pt idx="72">
                  <c:v>-0.14673570663504601</c:v>
                </c:pt>
                <c:pt idx="73">
                  <c:v>-0.13492615906700001</c:v>
                </c:pt>
                <c:pt idx="74">
                  <c:v>-0.123625435665227</c:v>
                </c:pt>
                <c:pt idx="75">
                  <c:v>-0.112918791145196</c:v>
                </c:pt>
                <c:pt idx="76">
                  <c:v>-0.102861171826664</c:v>
                </c:pt>
                <c:pt idx="77">
                  <c:v>-9.3480963665728195E-2</c:v>
                </c:pt>
                <c:pt idx="78">
                  <c:v>-8.4785871273827695E-2</c:v>
                </c:pt>
                <c:pt idx="79">
                  <c:v>-7.6769234292844296E-2</c:v>
                </c:pt>
                <c:pt idx="80">
                  <c:v>-6.9413220505161799E-2</c:v>
                </c:pt>
                <c:pt idx="81">
                  <c:v>-6.2693049747390706E-2</c:v>
                </c:pt>
                <c:pt idx="82">
                  <c:v>-5.6577813756293602E-2</c:v>
                </c:pt>
                <c:pt idx="83">
                  <c:v>-5.1033164690160997E-2</c:v>
                </c:pt>
                <c:pt idx="84">
                  <c:v>-4.60215604047075E-2</c:v>
                </c:pt>
                <c:pt idx="85">
                  <c:v>-4.1503844069927701E-2</c:v>
                </c:pt>
                <c:pt idx="86">
                  <c:v>-3.7440153338350997E-2</c:v>
                </c:pt>
                <c:pt idx="87">
                  <c:v>-3.37910908583735E-2</c:v>
                </c:pt>
                <c:pt idx="88">
                  <c:v>-3.0519342608650399E-2</c:v>
                </c:pt>
                <c:pt idx="89">
                  <c:v>-2.7588435068849799E-2</c:v>
                </c:pt>
                <c:pt idx="90">
                  <c:v>-2.4964404505732701E-2</c:v>
                </c:pt>
                <c:pt idx="91">
                  <c:v>-2.2617668535340599E-2</c:v>
                </c:pt>
                <c:pt idx="92">
                  <c:v>-2.0519685327020899E-2</c:v>
                </c:pt>
                <c:pt idx="93">
                  <c:v>-1.8644283946615998E-2</c:v>
                </c:pt>
                <c:pt idx="94">
                  <c:v>-1.6968636575294401E-2</c:v>
                </c:pt>
                <c:pt idx="95">
                  <c:v>-1.5471536031885001E-2</c:v>
                </c:pt>
                <c:pt idx="96">
                  <c:v>-1.41343709583154E-2</c:v>
                </c:pt>
                <c:pt idx="97">
                  <c:v>-1.29396552450041E-2</c:v>
                </c:pt>
                <c:pt idx="98">
                  <c:v>-1.18723923437365E-2</c:v>
                </c:pt>
                <c:pt idx="99">
                  <c:v>-1.09189462982523E-2</c:v>
                </c:pt>
                <c:pt idx="100">
                  <c:v>-1.00668416183792E-2</c:v>
                </c:pt>
                <c:pt idx="101">
                  <c:v>-9.3050343953218397E-3</c:v>
                </c:pt>
                <c:pt idx="102">
                  <c:v>-8.6234362605879904E-3</c:v>
                </c:pt>
                <c:pt idx="103">
                  <c:v>-8.0133189951061695E-3</c:v>
                </c:pt>
                <c:pt idx="104">
                  <c:v>-7.4666369601690498E-3</c:v>
                </c:pt>
                <c:pt idx="105">
                  <c:v>-6.9763105551371102E-3</c:v>
                </c:pt>
                <c:pt idx="106">
                  <c:v>-6.5364281261414301E-3</c:v>
                </c:pt>
                <c:pt idx="107">
                  <c:v>-6.1409222564911504E-3</c:v>
                </c:pt>
                <c:pt idx="108">
                  <c:v>-5.7849277150409601E-3</c:v>
                </c:pt>
                <c:pt idx="109">
                  <c:v>-5.4638375078920999E-3</c:v>
                </c:pt>
                <c:pt idx="110">
                  <c:v>-5.1746306970671301E-3</c:v>
                </c:pt>
                <c:pt idx="111">
                  <c:v>-4.9131096675819001E-3</c:v>
                </c:pt>
                <c:pt idx="112">
                  <c:v>-4.6766465015837897E-3</c:v>
                </c:pt>
                <c:pt idx="113">
                  <c:v>-4.4610952809211301E-3</c:v>
                </c:pt>
                <c:pt idx="114">
                  <c:v>-4.2655216755989704E-3</c:v>
                </c:pt>
                <c:pt idx="115">
                  <c:v>-4.08765735538235E-3</c:v>
                </c:pt>
                <c:pt idx="116">
                  <c:v>-3.9252226861038603E-3</c:v>
                </c:pt>
                <c:pt idx="117">
                  <c:v>-3.7765455330132499E-3</c:v>
                </c:pt>
                <c:pt idx="118">
                  <c:v>-3.6401622577435701E-3</c:v>
                </c:pt>
                <c:pt idx="119">
                  <c:v>-3.5147492934483201E-3</c:v>
                </c:pt>
                <c:pt idx="120">
                  <c:v>-3.3995934210173701E-3</c:v>
                </c:pt>
                <c:pt idx="121">
                  <c:v>-3.2934424356017202E-3</c:v>
                </c:pt>
                <c:pt idx="122">
                  <c:v>-3.1952358494142701E-3</c:v>
                </c:pt>
                <c:pt idx="123">
                  <c:v>-3.1041466506788701E-3</c:v>
                </c:pt>
                <c:pt idx="124">
                  <c:v>-3.0194149192444299E-3</c:v>
                </c:pt>
                <c:pt idx="125">
                  <c:v>-2.9403690682136101E-3</c:v>
                </c:pt>
                <c:pt idx="126">
                  <c:v>-2.8667317837836998E-3</c:v>
                </c:pt>
                <c:pt idx="127">
                  <c:v>-2.7979868469994698E-3</c:v>
                </c:pt>
                <c:pt idx="128">
                  <c:v>-2.7335269699909201E-3</c:v>
                </c:pt>
                <c:pt idx="129">
                  <c:v>-2.6729370428673301E-3</c:v>
                </c:pt>
                <c:pt idx="130">
                  <c:v>-2.61574619608167E-3</c:v>
                </c:pt>
                <c:pt idx="131">
                  <c:v>-2.56172221989467E-3</c:v>
                </c:pt>
                <c:pt idx="132">
                  <c:v>-2.5106019467028202E-3</c:v>
                </c:pt>
                <c:pt idx="133">
                  <c:v>-2.46214677637981E-3</c:v>
                </c:pt>
                <c:pt idx="134">
                  <c:v>-2.4161863708117301E-3</c:v>
                </c:pt>
                <c:pt idx="135">
                  <c:v>-2.3725436059573802E-3</c:v>
                </c:pt>
                <c:pt idx="136">
                  <c:v>-2.3310002818554901E-3</c:v>
                </c:pt>
                <c:pt idx="137">
                  <c:v>-2.29136499973494E-3</c:v>
                </c:pt>
                <c:pt idx="138">
                  <c:v>-2.2533665360349999E-3</c:v>
                </c:pt>
                <c:pt idx="139">
                  <c:v>-2.2168913801074298E-3</c:v>
                </c:pt>
                <c:pt idx="140">
                  <c:v>-2.1818674047463099E-3</c:v>
                </c:pt>
                <c:pt idx="141">
                  <c:v>-2.1482756688374701E-3</c:v>
                </c:pt>
                <c:pt idx="142">
                  <c:v>-2.1155941849157899E-3</c:v>
                </c:pt>
                <c:pt idx="143">
                  <c:v>-2.0843949692126002E-3</c:v>
                </c:pt>
                <c:pt idx="144">
                  <c:v>-2.0546334130935699E-3</c:v>
                </c:pt>
                <c:pt idx="145">
                  <c:v>-2.0259138033800702E-3</c:v>
                </c:pt>
                <c:pt idx="146">
                  <c:v>-1.9981898991155399E-3</c:v>
                </c:pt>
                <c:pt idx="147">
                  <c:v>-1.9713854037956202E-3</c:v>
                </c:pt>
                <c:pt idx="148">
                  <c:v>-1.94545282432281E-3</c:v>
                </c:pt>
                <c:pt idx="149">
                  <c:v>-1.92031695279426E-3</c:v>
                </c:pt>
              </c:numCache>
            </c:numRef>
          </c:yVal>
          <c:smooth val="1"/>
        </c:ser>
        <c:ser>
          <c:idx val="10"/>
          <c:order val="10"/>
          <c:marker>
            <c:symbol val="none"/>
          </c:marker>
          <c:xVal>
            <c:numRef>
              <c:f>Sheet1!$A$1:$A$150</c:f>
              <c:numCache>
                <c:formatCode>General</c:formatCode>
                <c:ptCount val="150"/>
                <c:pt idx="0">
                  <c:v>0</c:v>
                </c:pt>
                <c:pt idx="1">
                  <c:v>1.9999999999999999E-11</c:v>
                </c:pt>
                <c:pt idx="2">
                  <c:v>3.9999999999999998E-11</c:v>
                </c:pt>
                <c:pt idx="3">
                  <c:v>6E-11</c:v>
                </c:pt>
                <c:pt idx="4">
                  <c:v>7.9999999999999995E-11</c:v>
                </c:pt>
                <c:pt idx="5">
                  <c:v>9.9999999999999991E-11</c:v>
                </c:pt>
                <c:pt idx="6">
                  <c:v>1.2E-10</c:v>
                </c:pt>
                <c:pt idx="7">
                  <c:v>1.3999999999999998E-10</c:v>
                </c:pt>
                <c:pt idx="8">
                  <c:v>1.5999999999999999E-10</c:v>
                </c:pt>
                <c:pt idx="9">
                  <c:v>1.8E-10</c:v>
                </c:pt>
                <c:pt idx="10">
                  <c:v>1.9999999999999998E-10</c:v>
                </c:pt>
                <c:pt idx="11">
                  <c:v>2.1999999999999999E-10</c:v>
                </c:pt>
                <c:pt idx="12">
                  <c:v>2.4E-10</c:v>
                </c:pt>
                <c:pt idx="13">
                  <c:v>2.5999999999999998E-10</c:v>
                </c:pt>
                <c:pt idx="14">
                  <c:v>2.7999999999999996E-10</c:v>
                </c:pt>
                <c:pt idx="15">
                  <c:v>3E-10</c:v>
                </c:pt>
                <c:pt idx="16">
                  <c:v>3.1999999999999998E-10</c:v>
                </c:pt>
                <c:pt idx="17">
                  <c:v>3.3999999999999996E-10</c:v>
                </c:pt>
                <c:pt idx="18">
                  <c:v>3.6E-10</c:v>
                </c:pt>
                <c:pt idx="19">
                  <c:v>3.7999999999999998E-10</c:v>
                </c:pt>
                <c:pt idx="20">
                  <c:v>3.9999999999999996E-10</c:v>
                </c:pt>
                <c:pt idx="21">
                  <c:v>4.2E-10</c:v>
                </c:pt>
                <c:pt idx="22">
                  <c:v>4.3999999999999998E-10</c:v>
                </c:pt>
                <c:pt idx="23">
                  <c:v>4.5999999999999996E-10</c:v>
                </c:pt>
                <c:pt idx="24">
                  <c:v>4.8E-10</c:v>
                </c:pt>
                <c:pt idx="25">
                  <c:v>4.9999999999999993E-10</c:v>
                </c:pt>
                <c:pt idx="26">
                  <c:v>5.1999999999999996E-10</c:v>
                </c:pt>
                <c:pt idx="27">
                  <c:v>5.4E-10</c:v>
                </c:pt>
                <c:pt idx="28">
                  <c:v>5.5999999999999993E-10</c:v>
                </c:pt>
                <c:pt idx="29">
                  <c:v>5.7999999999999996E-10</c:v>
                </c:pt>
                <c:pt idx="30">
                  <c:v>6E-10</c:v>
                </c:pt>
                <c:pt idx="31">
                  <c:v>6.1999999999999993E-10</c:v>
                </c:pt>
                <c:pt idx="32">
                  <c:v>6.3999999999999996E-10</c:v>
                </c:pt>
                <c:pt idx="33">
                  <c:v>6.6E-10</c:v>
                </c:pt>
                <c:pt idx="34">
                  <c:v>6.7999999999999993E-10</c:v>
                </c:pt>
                <c:pt idx="35">
                  <c:v>6.9999999999999996E-10</c:v>
                </c:pt>
                <c:pt idx="36">
                  <c:v>7.2E-10</c:v>
                </c:pt>
                <c:pt idx="37">
                  <c:v>7.3999999999999993E-10</c:v>
                </c:pt>
                <c:pt idx="38">
                  <c:v>7.5999999999999996E-10</c:v>
                </c:pt>
                <c:pt idx="39">
                  <c:v>7.7999999999999999E-10</c:v>
                </c:pt>
                <c:pt idx="40">
                  <c:v>7.9999999999999993E-10</c:v>
                </c:pt>
                <c:pt idx="41">
                  <c:v>8.1999999999999996E-10</c:v>
                </c:pt>
                <c:pt idx="42">
                  <c:v>8.3999999999999999E-10</c:v>
                </c:pt>
                <c:pt idx="43">
                  <c:v>8.5999999999999993E-10</c:v>
                </c:pt>
                <c:pt idx="44">
                  <c:v>8.7999999999999996E-10</c:v>
                </c:pt>
                <c:pt idx="45">
                  <c:v>8.9999999999999999E-10</c:v>
                </c:pt>
                <c:pt idx="46">
                  <c:v>9.1999999999999992E-10</c:v>
                </c:pt>
                <c:pt idx="47">
                  <c:v>9.3999999999999986E-10</c:v>
                </c:pt>
                <c:pt idx="48">
                  <c:v>9.5999999999999999E-10</c:v>
                </c:pt>
                <c:pt idx="49">
                  <c:v>9.7999999999999992E-10</c:v>
                </c:pt>
                <c:pt idx="50">
                  <c:v>9.9999999999999986E-10</c:v>
                </c:pt>
                <c:pt idx="51">
                  <c:v>1.02E-9</c:v>
                </c:pt>
                <c:pt idx="52">
                  <c:v>1.0399999999999999E-9</c:v>
                </c:pt>
                <c:pt idx="53">
                  <c:v>1.0599999999999999E-9</c:v>
                </c:pt>
                <c:pt idx="54">
                  <c:v>1.08E-9</c:v>
                </c:pt>
                <c:pt idx="55">
                  <c:v>1.0999999999999999E-9</c:v>
                </c:pt>
                <c:pt idx="56">
                  <c:v>1.1199999999999999E-9</c:v>
                </c:pt>
                <c:pt idx="57">
                  <c:v>1.14E-9</c:v>
                </c:pt>
                <c:pt idx="58">
                  <c:v>1.1599999999999999E-9</c:v>
                </c:pt>
                <c:pt idx="59">
                  <c:v>1.1799999999999999E-9</c:v>
                </c:pt>
                <c:pt idx="60">
                  <c:v>1.2E-9</c:v>
                </c:pt>
                <c:pt idx="61">
                  <c:v>1.2199999999999999E-9</c:v>
                </c:pt>
                <c:pt idx="62">
                  <c:v>1.2399999999999999E-9</c:v>
                </c:pt>
                <c:pt idx="63">
                  <c:v>1.26E-9</c:v>
                </c:pt>
                <c:pt idx="64">
                  <c:v>1.2799999999999999E-9</c:v>
                </c:pt>
                <c:pt idx="65">
                  <c:v>1.2999999999999999E-9</c:v>
                </c:pt>
                <c:pt idx="66">
                  <c:v>1.32E-9</c:v>
                </c:pt>
                <c:pt idx="67">
                  <c:v>1.3399999999999999E-9</c:v>
                </c:pt>
                <c:pt idx="68">
                  <c:v>1.3599999999999999E-9</c:v>
                </c:pt>
                <c:pt idx="69">
                  <c:v>1.38E-9</c:v>
                </c:pt>
                <c:pt idx="70">
                  <c:v>1.3999999999999999E-9</c:v>
                </c:pt>
                <c:pt idx="71">
                  <c:v>1.4199999999999999E-9</c:v>
                </c:pt>
                <c:pt idx="72">
                  <c:v>1.44E-9</c:v>
                </c:pt>
                <c:pt idx="73">
                  <c:v>1.4599999999999999E-9</c:v>
                </c:pt>
                <c:pt idx="74">
                  <c:v>1.4799999999999999E-9</c:v>
                </c:pt>
                <c:pt idx="75">
                  <c:v>1.5E-9</c:v>
                </c:pt>
                <c:pt idx="76">
                  <c:v>1.5199999999999999E-9</c:v>
                </c:pt>
                <c:pt idx="77">
                  <c:v>1.5399999999999999E-9</c:v>
                </c:pt>
                <c:pt idx="78">
                  <c:v>1.56E-9</c:v>
                </c:pt>
                <c:pt idx="79">
                  <c:v>1.5799999999999999E-9</c:v>
                </c:pt>
                <c:pt idx="80">
                  <c:v>1.5999999999999999E-9</c:v>
                </c:pt>
                <c:pt idx="81">
                  <c:v>1.62E-9</c:v>
                </c:pt>
                <c:pt idx="82">
                  <c:v>1.6399999999999999E-9</c:v>
                </c:pt>
                <c:pt idx="83">
                  <c:v>1.6599999999999999E-9</c:v>
                </c:pt>
                <c:pt idx="84">
                  <c:v>1.68E-9</c:v>
                </c:pt>
                <c:pt idx="85">
                  <c:v>1.6999999999999999E-9</c:v>
                </c:pt>
                <c:pt idx="86">
                  <c:v>1.7199999999999999E-9</c:v>
                </c:pt>
                <c:pt idx="87">
                  <c:v>1.74E-9</c:v>
                </c:pt>
                <c:pt idx="88">
                  <c:v>1.7599999999999999E-9</c:v>
                </c:pt>
                <c:pt idx="89">
                  <c:v>1.7799999999999999E-9</c:v>
                </c:pt>
                <c:pt idx="90">
                  <c:v>1.8E-9</c:v>
                </c:pt>
                <c:pt idx="91">
                  <c:v>1.8199999999999999E-9</c:v>
                </c:pt>
                <c:pt idx="92">
                  <c:v>1.8399999999999998E-9</c:v>
                </c:pt>
                <c:pt idx="93">
                  <c:v>1.86E-9</c:v>
                </c:pt>
                <c:pt idx="94">
                  <c:v>1.8799999999999997E-9</c:v>
                </c:pt>
                <c:pt idx="95">
                  <c:v>1.9000000000000001E-9</c:v>
                </c:pt>
                <c:pt idx="96">
                  <c:v>1.92E-9</c:v>
                </c:pt>
                <c:pt idx="97">
                  <c:v>1.9399999999999999E-9</c:v>
                </c:pt>
                <c:pt idx="98">
                  <c:v>1.9599999999999998E-9</c:v>
                </c:pt>
                <c:pt idx="99">
                  <c:v>1.9799999999999998E-9</c:v>
                </c:pt>
                <c:pt idx="100">
                  <c:v>1.9999999999999997E-9</c:v>
                </c:pt>
                <c:pt idx="101">
                  <c:v>2.0200000000000001E-9</c:v>
                </c:pt>
                <c:pt idx="102">
                  <c:v>2.04E-9</c:v>
                </c:pt>
                <c:pt idx="103">
                  <c:v>2.0599999999999999E-9</c:v>
                </c:pt>
                <c:pt idx="104">
                  <c:v>2.0799999999999998E-9</c:v>
                </c:pt>
                <c:pt idx="105">
                  <c:v>2.0999999999999998E-9</c:v>
                </c:pt>
                <c:pt idx="106">
                  <c:v>2.1199999999999997E-9</c:v>
                </c:pt>
                <c:pt idx="107">
                  <c:v>2.1400000000000001E-9</c:v>
                </c:pt>
                <c:pt idx="108">
                  <c:v>2.16E-9</c:v>
                </c:pt>
                <c:pt idx="109">
                  <c:v>2.1799999999999999E-9</c:v>
                </c:pt>
                <c:pt idx="110">
                  <c:v>2.1999999999999998E-9</c:v>
                </c:pt>
                <c:pt idx="111">
                  <c:v>2.2199999999999998E-9</c:v>
                </c:pt>
                <c:pt idx="112">
                  <c:v>2.2399999999999997E-9</c:v>
                </c:pt>
                <c:pt idx="113">
                  <c:v>2.2600000000000001E-9</c:v>
                </c:pt>
                <c:pt idx="114">
                  <c:v>2.28E-9</c:v>
                </c:pt>
                <c:pt idx="115">
                  <c:v>2.2999999999999999E-9</c:v>
                </c:pt>
                <c:pt idx="116">
                  <c:v>2.3199999999999998E-9</c:v>
                </c:pt>
                <c:pt idx="117">
                  <c:v>2.3399999999999998E-9</c:v>
                </c:pt>
                <c:pt idx="118">
                  <c:v>2.3599999999999997E-9</c:v>
                </c:pt>
                <c:pt idx="119">
                  <c:v>2.3800000000000001E-9</c:v>
                </c:pt>
                <c:pt idx="120">
                  <c:v>2.4E-9</c:v>
                </c:pt>
                <c:pt idx="121">
                  <c:v>2.4199999999999999E-9</c:v>
                </c:pt>
                <c:pt idx="122">
                  <c:v>2.4399999999999998E-9</c:v>
                </c:pt>
                <c:pt idx="123">
                  <c:v>2.4599999999999998E-9</c:v>
                </c:pt>
                <c:pt idx="124">
                  <c:v>2.4799999999999997E-9</c:v>
                </c:pt>
                <c:pt idx="125">
                  <c:v>2.5000000000000001E-9</c:v>
                </c:pt>
                <c:pt idx="126">
                  <c:v>2.52E-9</c:v>
                </c:pt>
                <c:pt idx="127">
                  <c:v>2.5399999999999999E-9</c:v>
                </c:pt>
                <c:pt idx="128">
                  <c:v>2.5599999999999998E-9</c:v>
                </c:pt>
                <c:pt idx="129">
                  <c:v>2.5799999999999998E-9</c:v>
                </c:pt>
                <c:pt idx="130">
                  <c:v>2.5999999999999997E-9</c:v>
                </c:pt>
                <c:pt idx="131">
                  <c:v>2.6199999999999996E-9</c:v>
                </c:pt>
                <c:pt idx="132">
                  <c:v>2.64E-9</c:v>
                </c:pt>
                <c:pt idx="133">
                  <c:v>2.6599999999999999E-9</c:v>
                </c:pt>
                <c:pt idx="134">
                  <c:v>2.6799999999999998E-9</c:v>
                </c:pt>
                <c:pt idx="135">
                  <c:v>2.6999999999999998E-9</c:v>
                </c:pt>
                <c:pt idx="136">
                  <c:v>2.7199999999999997E-9</c:v>
                </c:pt>
                <c:pt idx="137">
                  <c:v>2.7399999999999996E-9</c:v>
                </c:pt>
                <c:pt idx="138">
                  <c:v>2.76E-9</c:v>
                </c:pt>
                <c:pt idx="139">
                  <c:v>2.7799999999999999E-9</c:v>
                </c:pt>
                <c:pt idx="140">
                  <c:v>2.7999999999999998E-9</c:v>
                </c:pt>
                <c:pt idx="141">
                  <c:v>2.8199999999999998E-9</c:v>
                </c:pt>
                <c:pt idx="142">
                  <c:v>2.8399999999999997E-9</c:v>
                </c:pt>
                <c:pt idx="143">
                  <c:v>2.8599999999999996E-9</c:v>
                </c:pt>
                <c:pt idx="144">
                  <c:v>2.88E-9</c:v>
                </c:pt>
                <c:pt idx="145">
                  <c:v>2.8999999999999999E-9</c:v>
                </c:pt>
                <c:pt idx="146">
                  <c:v>2.9199999999999998E-9</c:v>
                </c:pt>
                <c:pt idx="147">
                  <c:v>2.9399999999999998E-9</c:v>
                </c:pt>
                <c:pt idx="148">
                  <c:v>2.9599999999999997E-9</c:v>
                </c:pt>
                <c:pt idx="149">
                  <c:v>2.9799999999999996E-9</c:v>
                </c:pt>
              </c:numCache>
            </c:numRef>
          </c:xVal>
          <c:yVal>
            <c:numRef>
              <c:f>Sheet1!$L$1:$L$150</c:f>
              <c:numCache>
                <c:formatCode>General</c:formatCode>
                <c:ptCount val="150"/>
                <c:pt idx="0">
                  <c:v>1.9534179179649201E-3</c:v>
                </c:pt>
                <c:pt idx="1">
                  <c:v>1.47631460540382E-3</c:v>
                </c:pt>
                <c:pt idx="2">
                  <c:v>9.2635306868063603E-4</c:v>
                </c:pt>
                <c:pt idx="3">
                  <c:v>2.74133984663843E-4</c:v>
                </c:pt>
                <c:pt idx="4">
                  <c:v>-5.0974196977807899E-4</c:v>
                </c:pt>
                <c:pt idx="5">
                  <c:v>-1.45467411777665E-3</c:v>
                </c:pt>
                <c:pt idx="6">
                  <c:v>-2.59164088899947E-3</c:v>
                </c:pt>
                <c:pt idx="7">
                  <c:v>-3.9443316816945304E-3</c:v>
                </c:pt>
                <c:pt idx="8">
                  <c:v>-5.5532263566255499E-3</c:v>
                </c:pt>
                <c:pt idx="9">
                  <c:v>-7.4601294806997996E-3</c:v>
                </c:pt>
                <c:pt idx="10">
                  <c:v>-9.6972407058736401E-3</c:v>
                </c:pt>
                <c:pt idx="11">
                  <c:v>-1.2294236084508499E-2</c:v>
                </c:pt>
                <c:pt idx="12">
                  <c:v>-1.52785194243637E-2</c:v>
                </c:pt>
                <c:pt idx="13">
                  <c:v>-1.86792492880005E-2</c:v>
                </c:pt>
                <c:pt idx="14">
                  <c:v>-2.2543619452462998E-2</c:v>
                </c:pt>
                <c:pt idx="15">
                  <c:v>-2.6928065493298702E-2</c:v>
                </c:pt>
                <c:pt idx="16">
                  <c:v>-3.1900543119327301E-2</c:v>
                </c:pt>
                <c:pt idx="17">
                  <c:v>-3.7599337392641798E-2</c:v>
                </c:pt>
                <c:pt idx="18">
                  <c:v>-4.4169271612209099E-2</c:v>
                </c:pt>
                <c:pt idx="19">
                  <c:v>-5.1757812169927399E-2</c:v>
                </c:pt>
                <c:pt idx="20">
                  <c:v>-6.0513564557935801E-2</c:v>
                </c:pt>
                <c:pt idx="21">
                  <c:v>-7.0581615783680399E-2</c:v>
                </c:pt>
                <c:pt idx="22">
                  <c:v>-8.2097500743859297E-2</c:v>
                </c:pt>
                <c:pt idx="23">
                  <c:v>-9.5180969583816694E-2</c:v>
                </c:pt>
                <c:pt idx="24">
                  <c:v>-0.109928048859721</c:v>
                </c:pt>
                <c:pt idx="25">
                  <c:v>-0.12640448104197</c:v>
                </c:pt>
                <c:pt idx="26">
                  <c:v>-0.14463891550347799</c:v>
                </c:pt>
                <c:pt idx="27">
                  <c:v>-0.16461713643731199</c:v>
                </c:pt>
                <c:pt idx="28">
                  <c:v>-0.18627743682481401</c:v>
                </c:pt>
                <c:pt idx="29">
                  <c:v>-0.20950826679523399</c:v>
                </c:pt>
                <c:pt idx="30">
                  <c:v>-0.234148264700928</c:v>
                </c:pt>
                <c:pt idx="31">
                  <c:v>-0.25998846913846302</c:v>
                </c:pt>
                <c:pt idx="32">
                  <c:v>-0.28677669771451603</c:v>
                </c:pt>
                <c:pt idx="33">
                  <c:v>-0.31422620555415398</c:v>
                </c:pt>
                <c:pt idx="34">
                  <c:v>-0.342025713913782</c:v>
                </c:pt>
                <c:pt idx="35">
                  <c:v>-0.369850614874564</c:v>
                </c:pt>
                <c:pt idx="36">
                  <c:v>-0.397375121356071</c:v>
                </c:pt>
                <c:pt idx="37">
                  <c:v>-0.42428366461707201</c:v>
                </c:pt>
                <c:pt idx="38">
                  <c:v>-0.45028157898985699</c:v>
                </c:pt>
                <c:pt idx="39">
                  <c:v>-0.47510392340916402</c:v>
                </c:pt>
                <c:pt idx="40">
                  <c:v>-0.49852311318682502</c:v>
                </c:pt>
                <c:pt idx="41">
                  <c:v>-0.52035218126040195</c:v>
                </c:pt>
                <c:pt idx="42">
                  <c:v>-0.54044707367469402</c:v>
                </c:pt>
                <c:pt idx="43">
                  <c:v>-0.55870645257249596</c:v>
                </c:pt>
                <c:pt idx="44">
                  <c:v>-0.57506908361685805</c:v>
                </c:pt>
                <c:pt idx="45">
                  <c:v>-0.58951005822741898</c:v>
                </c:pt>
                <c:pt idx="46">
                  <c:v>-0.60203634990877097</c:v>
                </c:pt>
                <c:pt idx="47">
                  <c:v>-0.61268057262250297</c:v>
                </c:pt>
                <c:pt idx="48">
                  <c:v>-0.62149533136445601</c:v>
                </c:pt>
                <c:pt idx="49">
                  <c:v>-0.62854888541991005</c:v>
                </c:pt>
                <c:pt idx="50">
                  <c:v>-0.63391822934166697</c:v>
                </c:pt>
                <c:pt idx="51">
                  <c:v>-0.63768464498305499</c:v>
                </c:pt>
                <c:pt idx="52">
                  <c:v>-0.63993200887748203</c:v>
                </c:pt>
                <c:pt idx="53">
                  <c:v>-0.64073994426171299</c:v>
                </c:pt>
                <c:pt idx="54">
                  <c:v>-0.64018281398932297</c:v>
                </c:pt>
                <c:pt idx="55">
                  <c:v>-0.63832662335137702</c:v>
                </c:pt>
                <c:pt idx="56">
                  <c:v>-0.635227255410725</c:v>
                </c:pt>
                <c:pt idx="57">
                  <c:v>-0.63092849301959297</c:v>
                </c:pt>
                <c:pt idx="58">
                  <c:v>-0.62546022325994699</c:v>
                </c:pt>
                <c:pt idx="59">
                  <c:v>-0.61883725627729802</c:v>
                </c:pt>
                <c:pt idx="60">
                  <c:v>-0.61105837481335701</c:v>
                </c:pt>
                <c:pt idx="61">
                  <c:v>-0.60210611243729195</c:v>
                </c:pt>
                <c:pt idx="62">
                  <c:v>-0.59194670124195603</c:v>
                </c:pt>
                <c:pt idx="63">
                  <c:v>-0.58053220839332598</c:v>
                </c:pt>
                <c:pt idx="64">
                  <c:v>-0.56780417723647403</c:v>
                </c:pt>
                <c:pt idx="65">
                  <c:v>-0.55369905652396301</c:v>
                </c:pt>
                <c:pt idx="66">
                  <c:v>-0.53815659464099097</c:v>
                </c:pt>
                <c:pt idx="67">
                  <c:v>-0.52113032300819795</c:v>
                </c:pt>
                <c:pt idx="68">
                  <c:v>-0.50259958883697697</c:v>
                </c:pt>
                <c:pt idx="69">
                  <c:v>-0.48258167051164302</c:v>
                </c:pt>
                <c:pt idx="70">
                  <c:v>-0.461143544618346</c:v>
                </c:pt>
                <c:pt idx="71">
                  <c:v>-0.438409805495862</c:v>
                </c:pt>
                <c:pt idx="72">
                  <c:v>-0.41456672018339602</c:v>
                </c:pt>
                <c:pt idx="73">
                  <c:v>-0.38985957387699199</c:v>
                </c:pt>
                <c:pt idx="74">
                  <c:v>-0.364583918070156</c:v>
                </c:pt>
                <c:pt idx="75">
                  <c:v>-0.33907107368071399</c:v>
                </c:pt>
                <c:pt idx="76">
                  <c:v>-0.31366740943838101</c:v>
                </c:pt>
                <c:pt idx="77">
                  <c:v>-0.28871273915832701</c:v>
                </c:pt>
                <c:pt idx="78">
                  <c:v>-0.26451742915415</c:v>
                </c:pt>
                <c:pt idx="79">
                  <c:v>-0.241347102217983</c:v>
                </c:pt>
                <c:pt idx="80">
                  <c:v>-0.219409394439192</c:v>
                </c:pt>
                <c:pt idx="81">
                  <c:v>-0.19885191971187499</c:v>
                </c:pt>
                <c:pt idx="82">
                  <c:v>-0.179764013832304</c:v>
                </c:pt>
                <c:pt idx="83">
                  <c:v>-0.16218056571366299</c:v>
                </c:pt>
                <c:pt idx="84">
                  <c:v>-0.14609167185348201</c:v>
                </c:pt>
                <c:pt idx="85">
                  <c:v>-0.13145074844981999</c:v>
                </c:pt>
                <c:pt idx="86">
                  <c:v>-0.118185913288835</c:v>
                </c:pt>
                <c:pt idx="87">
                  <c:v>-0.10620798558021199</c:v>
                </c:pt>
                <c:pt idx="88">
                  <c:v>-9.5419339093297598E-2</c:v>
                </c:pt>
                <c:pt idx="89">
                  <c:v>-8.5719946832092303E-2</c:v>
                </c:pt>
                <c:pt idx="90">
                  <c:v>-7.7011835394308101E-2</c:v>
                </c:pt>
                <c:pt idx="91">
                  <c:v>-6.9202611270658701E-2</c:v>
                </c:pt>
                <c:pt idx="92">
                  <c:v>-6.2205189975306101E-2</c:v>
                </c:pt>
                <c:pt idx="93">
                  <c:v>-5.5939960465020901E-2</c:v>
                </c:pt>
                <c:pt idx="94">
                  <c:v>-5.0334646741838802E-2</c:v>
                </c:pt>
                <c:pt idx="95">
                  <c:v>-4.5322119858024201E-2</c:v>
                </c:pt>
                <c:pt idx="96">
                  <c:v>-4.0842852924492599E-2</c:v>
                </c:pt>
                <c:pt idx="97">
                  <c:v>-3.6842408203456897E-2</c:v>
                </c:pt>
                <c:pt idx="98">
                  <c:v>-3.32715474122489E-2</c:v>
                </c:pt>
                <c:pt idx="99">
                  <c:v>-3.0086516788887501E-2</c:v>
                </c:pt>
                <c:pt idx="100">
                  <c:v>-2.7246654736280199E-2</c:v>
                </c:pt>
                <c:pt idx="101">
                  <c:v>-2.47156556877677E-2</c:v>
                </c:pt>
                <c:pt idx="102">
                  <c:v>-2.2461268058663001E-2</c:v>
                </c:pt>
                <c:pt idx="103">
                  <c:v>-2.0454465768772301E-2</c:v>
                </c:pt>
                <c:pt idx="104">
                  <c:v>-1.8668531958523499E-2</c:v>
                </c:pt>
                <c:pt idx="105">
                  <c:v>-1.7080089454522999E-2</c:v>
                </c:pt>
                <c:pt idx="106">
                  <c:v>-1.5667569151595499E-2</c:v>
                </c:pt>
                <c:pt idx="107">
                  <c:v>-1.44119884154843E-2</c:v>
                </c:pt>
                <c:pt idx="108">
                  <c:v>-1.32962778317153E-2</c:v>
                </c:pt>
                <c:pt idx="109">
                  <c:v>-1.2305277226272201E-2</c:v>
                </c:pt>
                <c:pt idx="110">
                  <c:v>-1.1425232079206199E-2</c:v>
                </c:pt>
                <c:pt idx="111">
                  <c:v>-1.06436806885724E-2</c:v>
                </c:pt>
                <c:pt idx="112">
                  <c:v>-9.9504086405229203E-3</c:v>
                </c:pt>
                <c:pt idx="113">
                  <c:v>-9.3340656876744806E-3</c:v>
                </c:pt>
                <c:pt idx="114">
                  <c:v>-8.7872813052148301E-3</c:v>
                </c:pt>
                <c:pt idx="115">
                  <c:v>-8.3027321124466806E-3</c:v>
                </c:pt>
                <c:pt idx="116">
                  <c:v>-7.8729652565488802E-3</c:v>
                </c:pt>
                <c:pt idx="117">
                  <c:v>-7.4917365277142297E-3</c:v>
                </c:pt>
                <c:pt idx="118">
                  <c:v>-7.1533730074789196E-3</c:v>
                </c:pt>
                <c:pt idx="119">
                  <c:v>-6.8532558322766399E-3</c:v>
                </c:pt>
                <c:pt idx="120">
                  <c:v>-6.5875527645104202E-3</c:v>
                </c:pt>
                <c:pt idx="121">
                  <c:v>-6.3522915587604098E-3</c:v>
                </c:pt>
                <c:pt idx="122">
                  <c:v>-6.1437583891894403E-3</c:v>
                </c:pt>
                <c:pt idx="123">
                  <c:v>-5.9590150222734997E-3</c:v>
                </c:pt>
                <c:pt idx="124">
                  <c:v>-5.7953774779628099E-3</c:v>
                </c:pt>
                <c:pt idx="125">
                  <c:v>-5.6504604536162699E-3</c:v>
                </c:pt>
                <c:pt idx="126">
                  <c:v>-5.5225201907279703E-3</c:v>
                </c:pt>
                <c:pt idx="127">
                  <c:v>-5.4096850456512103E-3</c:v>
                </c:pt>
                <c:pt idx="128">
                  <c:v>-5.3101309969862303E-3</c:v>
                </c:pt>
                <c:pt idx="129">
                  <c:v>-5.2222842243399197E-3</c:v>
                </c:pt>
                <c:pt idx="130">
                  <c:v>-5.1449979389918497E-3</c:v>
                </c:pt>
                <c:pt idx="131">
                  <c:v>-5.07693495415475E-3</c:v>
                </c:pt>
                <c:pt idx="132">
                  <c:v>-5.0170287937387698E-3</c:v>
                </c:pt>
                <c:pt idx="133">
                  <c:v>-4.9646038275161699E-3</c:v>
                </c:pt>
                <c:pt idx="134">
                  <c:v>-4.9188104341226996E-3</c:v>
                </c:pt>
                <c:pt idx="135">
                  <c:v>-4.8790413112780699E-3</c:v>
                </c:pt>
                <c:pt idx="136">
                  <c:v>-4.8445955637526896E-3</c:v>
                </c:pt>
                <c:pt idx="137">
                  <c:v>-4.8147588870594803E-3</c:v>
                </c:pt>
                <c:pt idx="138">
                  <c:v>-4.7890572409063203E-3</c:v>
                </c:pt>
                <c:pt idx="139">
                  <c:v>-4.7668436633050903E-3</c:v>
                </c:pt>
                <c:pt idx="140">
                  <c:v>-4.74769829882421E-3</c:v>
                </c:pt>
                <c:pt idx="141">
                  <c:v>-4.7315400749987999E-3</c:v>
                </c:pt>
                <c:pt idx="142">
                  <c:v>-4.7176650357298603E-3</c:v>
                </c:pt>
                <c:pt idx="143">
                  <c:v>-4.7063574160489301E-3</c:v>
                </c:pt>
                <c:pt idx="144">
                  <c:v>-4.6974464174376097E-3</c:v>
                </c:pt>
                <c:pt idx="145">
                  <c:v>-4.6904872041293403E-3</c:v>
                </c:pt>
                <c:pt idx="146">
                  <c:v>-4.6851849734785697E-3</c:v>
                </c:pt>
                <c:pt idx="147">
                  <c:v>-4.6812526653234997E-3</c:v>
                </c:pt>
                <c:pt idx="148">
                  <c:v>-4.6786468419604604E-3</c:v>
                </c:pt>
                <c:pt idx="149">
                  <c:v>-4.6771687171694304E-3</c:v>
                </c:pt>
              </c:numCache>
            </c:numRef>
          </c:yVal>
          <c:smooth val="1"/>
        </c:ser>
        <c:ser>
          <c:idx val="11"/>
          <c:order val="11"/>
          <c:marker>
            <c:symbol val="none"/>
          </c:marker>
          <c:xVal>
            <c:numRef>
              <c:f>Sheet1!$A$1:$A$150</c:f>
              <c:numCache>
                <c:formatCode>General</c:formatCode>
                <c:ptCount val="150"/>
                <c:pt idx="0">
                  <c:v>0</c:v>
                </c:pt>
                <c:pt idx="1">
                  <c:v>1.9999999999999999E-11</c:v>
                </c:pt>
                <c:pt idx="2">
                  <c:v>3.9999999999999998E-11</c:v>
                </c:pt>
                <c:pt idx="3">
                  <c:v>6E-11</c:v>
                </c:pt>
                <c:pt idx="4">
                  <c:v>7.9999999999999995E-11</c:v>
                </c:pt>
                <c:pt idx="5">
                  <c:v>9.9999999999999991E-11</c:v>
                </c:pt>
                <c:pt idx="6">
                  <c:v>1.2E-10</c:v>
                </c:pt>
                <c:pt idx="7">
                  <c:v>1.3999999999999998E-10</c:v>
                </c:pt>
                <c:pt idx="8">
                  <c:v>1.5999999999999999E-10</c:v>
                </c:pt>
                <c:pt idx="9">
                  <c:v>1.8E-10</c:v>
                </c:pt>
                <c:pt idx="10">
                  <c:v>1.9999999999999998E-10</c:v>
                </c:pt>
                <c:pt idx="11">
                  <c:v>2.1999999999999999E-10</c:v>
                </c:pt>
                <c:pt idx="12">
                  <c:v>2.4E-10</c:v>
                </c:pt>
                <c:pt idx="13">
                  <c:v>2.5999999999999998E-10</c:v>
                </c:pt>
                <c:pt idx="14">
                  <c:v>2.7999999999999996E-10</c:v>
                </c:pt>
                <c:pt idx="15">
                  <c:v>3E-10</c:v>
                </c:pt>
                <c:pt idx="16">
                  <c:v>3.1999999999999998E-10</c:v>
                </c:pt>
                <c:pt idx="17">
                  <c:v>3.3999999999999996E-10</c:v>
                </c:pt>
                <c:pt idx="18">
                  <c:v>3.6E-10</c:v>
                </c:pt>
                <c:pt idx="19">
                  <c:v>3.7999999999999998E-10</c:v>
                </c:pt>
                <c:pt idx="20">
                  <c:v>3.9999999999999996E-10</c:v>
                </c:pt>
                <c:pt idx="21">
                  <c:v>4.2E-10</c:v>
                </c:pt>
                <c:pt idx="22">
                  <c:v>4.3999999999999998E-10</c:v>
                </c:pt>
                <c:pt idx="23">
                  <c:v>4.5999999999999996E-10</c:v>
                </c:pt>
                <c:pt idx="24">
                  <c:v>4.8E-10</c:v>
                </c:pt>
                <c:pt idx="25">
                  <c:v>4.9999999999999993E-10</c:v>
                </c:pt>
                <c:pt idx="26">
                  <c:v>5.1999999999999996E-10</c:v>
                </c:pt>
                <c:pt idx="27">
                  <c:v>5.4E-10</c:v>
                </c:pt>
                <c:pt idx="28">
                  <c:v>5.5999999999999993E-10</c:v>
                </c:pt>
                <c:pt idx="29">
                  <c:v>5.7999999999999996E-10</c:v>
                </c:pt>
                <c:pt idx="30">
                  <c:v>6E-10</c:v>
                </c:pt>
                <c:pt idx="31">
                  <c:v>6.1999999999999993E-10</c:v>
                </c:pt>
                <c:pt idx="32">
                  <c:v>6.3999999999999996E-10</c:v>
                </c:pt>
                <c:pt idx="33">
                  <c:v>6.6E-10</c:v>
                </c:pt>
                <c:pt idx="34">
                  <c:v>6.7999999999999993E-10</c:v>
                </c:pt>
                <c:pt idx="35">
                  <c:v>6.9999999999999996E-10</c:v>
                </c:pt>
                <c:pt idx="36">
                  <c:v>7.2E-10</c:v>
                </c:pt>
                <c:pt idx="37">
                  <c:v>7.3999999999999993E-10</c:v>
                </c:pt>
                <c:pt idx="38">
                  <c:v>7.5999999999999996E-10</c:v>
                </c:pt>
                <c:pt idx="39">
                  <c:v>7.7999999999999999E-10</c:v>
                </c:pt>
                <c:pt idx="40">
                  <c:v>7.9999999999999993E-10</c:v>
                </c:pt>
                <c:pt idx="41">
                  <c:v>8.1999999999999996E-10</c:v>
                </c:pt>
                <c:pt idx="42">
                  <c:v>8.3999999999999999E-10</c:v>
                </c:pt>
                <c:pt idx="43">
                  <c:v>8.5999999999999993E-10</c:v>
                </c:pt>
                <c:pt idx="44">
                  <c:v>8.7999999999999996E-10</c:v>
                </c:pt>
                <c:pt idx="45">
                  <c:v>8.9999999999999999E-10</c:v>
                </c:pt>
                <c:pt idx="46">
                  <c:v>9.1999999999999992E-10</c:v>
                </c:pt>
                <c:pt idx="47">
                  <c:v>9.3999999999999986E-10</c:v>
                </c:pt>
                <c:pt idx="48">
                  <c:v>9.5999999999999999E-10</c:v>
                </c:pt>
                <c:pt idx="49">
                  <c:v>9.7999999999999992E-10</c:v>
                </c:pt>
                <c:pt idx="50">
                  <c:v>9.9999999999999986E-10</c:v>
                </c:pt>
                <c:pt idx="51">
                  <c:v>1.02E-9</c:v>
                </c:pt>
                <c:pt idx="52">
                  <c:v>1.0399999999999999E-9</c:v>
                </c:pt>
                <c:pt idx="53">
                  <c:v>1.0599999999999999E-9</c:v>
                </c:pt>
                <c:pt idx="54">
                  <c:v>1.08E-9</c:v>
                </c:pt>
                <c:pt idx="55">
                  <c:v>1.0999999999999999E-9</c:v>
                </c:pt>
                <c:pt idx="56">
                  <c:v>1.1199999999999999E-9</c:v>
                </c:pt>
                <c:pt idx="57">
                  <c:v>1.14E-9</c:v>
                </c:pt>
                <c:pt idx="58">
                  <c:v>1.1599999999999999E-9</c:v>
                </c:pt>
                <c:pt idx="59">
                  <c:v>1.1799999999999999E-9</c:v>
                </c:pt>
                <c:pt idx="60">
                  <c:v>1.2E-9</c:v>
                </c:pt>
                <c:pt idx="61">
                  <c:v>1.2199999999999999E-9</c:v>
                </c:pt>
                <c:pt idx="62">
                  <c:v>1.2399999999999999E-9</c:v>
                </c:pt>
                <c:pt idx="63">
                  <c:v>1.26E-9</c:v>
                </c:pt>
                <c:pt idx="64">
                  <c:v>1.2799999999999999E-9</c:v>
                </c:pt>
                <c:pt idx="65">
                  <c:v>1.2999999999999999E-9</c:v>
                </c:pt>
                <c:pt idx="66">
                  <c:v>1.32E-9</c:v>
                </c:pt>
                <c:pt idx="67">
                  <c:v>1.3399999999999999E-9</c:v>
                </c:pt>
                <c:pt idx="68">
                  <c:v>1.3599999999999999E-9</c:v>
                </c:pt>
                <c:pt idx="69">
                  <c:v>1.38E-9</c:v>
                </c:pt>
                <c:pt idx="70">
                  <c:v>1.3999999999999999E-9</c:v>
                </c:pt>
                <c:pt idx="71">
                  <c:v>1.4199999999999999E-9</c:v>
                </c:pt>
                <c:pt idx="72">
                  <c:v>1.44E-9</c:v>
                </c:pt>
                <c:pt idx="73">
                  <c:v>1.4599999999999999E-9</c:v>
                </c:pt>
                <c:pt idx="74">
                  <c:v>1.4799999999999999E-9</c:v>
                </c:pt>
                <c:pt idx="75">
                  <c:v>1.5E-9</c:v>
                </c:pt>
                <c:pt idx="76">
                  <c:v>1.5199999999999999E-9</c:v>
                </c:pt>
                <c:pt idx="77">
                  <c:v>1.5399999999999999E-9</c:v>
                </c:pt>
                <c:pt idx="78">
                  <c:v>1.56E-9</c:v>
                </c:pt>
                <c:pt idx="79">
                  <c:v>1.5799999999999999E-9</c:v>
                </c:pt>
                <c:pt idx="80">
                  <c:v>1.5999999999999999E-9</c:v>
                </c:pt>
                <c:pt idx="81">
                  <c:v>1.62E-9</c:v>
                </c:pt>
                <c:pt idx="82">
                  <c:v>1.6399999999999999E-9</c:v>
                </c:pt>
                <c:pt idx="83">
                  <c:v>1.6599999999999999E-9</c:v>
                </c:pt>
                <c:pt idx="84">
                  <c:v>1.68E-9</c:v>
                </c:pt>
                <c:pt idx="85">
                  <c:v>1.6999999999999999E-9</c:v>
                </c:pt>
                <c:pt idx="86">
                  <c:v>1.7199999999999999E-9</c:v>
                </c:pt>
                <c:pt idx="87">
                  <c:v>1.74E-9</c:v>
                </c:pt>
                <c:pt idx="88">
                  <c:v>1.7599999999999999E-9</c:v>
                </c:pt>
                <c:pt idx="89">
                  <c:v>1.7799999999999999E-9</c:v>
                </c:pt>
                <c:pt idx="90">
                  <c:v>1.8E-9</c:v>
                </c:pt>
                <c:pt idx="91">
                  <c:v>1.8199999999999999E-9</c:v>
                </c:pt>
                <c:pt idx="92">
                  <c:v>1.8399999999999998E-9</c:v>
                </c:pt>
                <c:pt idx="93">
                  <c:v>1.86E-9</c:v>
                </c:pt>
                <c:pt idx="94">
                  <c:v>1.8799999999999997E-9</c:v>
                </c:pt>
                <c:pt idx="95">
                  <c:v>1.9000000000000001E-9</c:v>
                </c:pt>
                <c:pt idx="96">
                  <c:v>1.92E-9</c:v>
                </c:pt>
                <c:pt idx="97">
                  <c:v>1.9399999999999999E-9</c:v>
                </c:pt>
                <c:pt idx="98">
                  <c:v>1.9599999999999998E-9</c:v>
                </c:pt>
                <c:pt idx="99">
                  <c:v>1.9799999999999998E-9</c:v>
                </c:pt>
                <c:pt idx="100">
                  <c:v>1.9999999999999997E-9</c:v>
                </c:pt>
                <c:pt idx="101">
                  <c:v>2.0200000000000001E-9</c:v>
                </c:pt>
                <c:pt idx="102">
                  <c:v>2.04E-9</c:v>
                </c:pt>
                <c:pt idx="103">
                  <c:v>2.0599999999999999E-9</c:v>
                </c:pt>
                <c:pt idx="104">
                  <c:v>2.0799999999999998E-9</c:v>
                </c:pt>
                <c:pt idx="105">
                  <c:v>2.0999999999999998E-9</c:v>
                </c:pt>
                <c:pt idx="106">
                  <c:v>2.1199999999999997E-9</c:v>
                </c:pt>
                <c:pt idx="107">
                  <c:v>2.1400000000000001E-9</c:v>
                </c:pt>
                <c:pt idx="108">
                  <c:v>2.16E-9</c:v>
                </c:pt>
                <c:pt idx="109">
                  <c:v>2.1799999999999999E-9</c:v>
                </c:pt>
                <c:pt idx="110">
                  <c:v>2.1999999999999998E-9</c:v>
                </c:pt>
                <c:pt idx="111">
                  <c:v>2.2199999999999998E-9</c:v>
                </c:pt>
                <c:pt idx="112">
                  <c:v>2.2399999999999997E-9</c:v>
                </c:pt>
                <c:pt idx="113">
                  <c:v>2.2600000000000001E-9</c:v>
                </c:pt>
                <c:pt idx="114">
                  <c:v>2.28E-9</c:v>
                </c:pt>
                <c:pt idx="115">
                  <c:v>2.2999999999999999E-9</c:v>
                </c:pt>
                <c:pt idx="116">
                  <c:v>2.3199999999999998E-9</c:v>
                </c:pt>
                <c:pt idx="117">
                  <c:v>2.3399999999999998E-9</c:v>
                </c:pt>
                <c:pt idx="118">
                  <c:v>2.3599999999999997E-9</c:v>
                </c:pt>
                <c:pt idx="119">
                  <c:v>2.3800000000000001E-9</c:v>
                </c:pt>
                <c:pt idx="120">
                  <c:v>2.4E-9</c:v>
                </c:pt>
                <c:pt idx="121">
                  <c:v>2.4199999999999999E-9</c:v>
                </c:pt>
                <c:pt idx="122">
                  <c:v>2.4399999999999998E-9</c:v>
                </c:pt>
                <c:pt idx="123">
                  <c:v>2.4599999999999998E-9</c:v>
                </c:pt>
                <c:pt idx="124">
                  <c:v>2.4799999999999997E-9</c:v>
                </c:pt>
                <c:pt idx="125">
                  <c:v>2.5000000000000001E-9</c:v>
                </c:pt>
                <c:pt idx="126">
                  <c:v>2.52E-9</c:v>
                </c:pt>
                <c:pt idx="127">
                  <c:v>2.5399999999999999E-9</c:v>
                </c:pt>
                <c:pt idx="128">
                  <c:v>2.5599999999999998E-9</c:v>
                </c:pt>
                <c:pt idx="129">
                  <c:v>2.5799999999999998E-9</c:v>
                </c:pt>
                <c:pt idx="130">
                  <c:v>2.5999999999999997E-9</c:v>
                </c:pt>
                <c:pt idx="131">
                  <c:v>2.6199999999999996E-9</c:v>
                </c:pt>
                <c:pt idx="132">
                  <c:v>2.64E-9</c:v>
                </c:pt>
                <c:pt idx="133">
                  <c:v>2.6599999999999999E-9</c:v>
                </c:pt>
                <c:pt idx="134">
                  <c:v>2.6799999999999998E-9</c:v>
                </c:pt>
                <c:pt idx="135">
                  <c:v>2.6999999999999998E-9</c:v>
                </c:pt>
                <c:pt idx="136">
                  <c:v>2.7199999999999997E-9</c:v>
                </c:pt>
                <c:pt idx="137">
                  <c:v>2.7399999999999996E-9</c:v>
                </c:pt>
                <c:pt idx="138">
                  <c:v>2.76E-9</c:v>
                </c:pt>
                <c:pt idx="139">
                  <c:v>2.7799999999999999E-9</c:v>
                </c:pt>
                <c:pt idx="140">
                  <c:v>2.7999999999999998E-9</c:v>
                </c:pt>
                <c:pt idx="141">
                  <c:v>2.8199999999999998E-9</c:v>
                </c:pt>
                <c:pt idx="142">
                  <c:v>2.8399999999999997E-9</c:v>
                </c:pt>
                <c:pt idx="143">
                  <c:v>2.8599999999999996E-9</c:v>
                </c:pt>
                <c:pt idx="144">
                  <c:v>2.88E-9</c:v>
                </c:pt>
                <c:pt idx="145">
                  <c:v>2.8999999999999999E-9</c:v>
                </c:pt>
                <c:pt idx="146">
                  <c:v>2.9199999999999998E-9</c:v>
                </c:pt>
                <c:pt idx="147">
                  <c:v>2.9399999999999998E-9</c:v>
                </c:pt>
                <c:pt idx="148">
                  <c:v>2.9599999999999997E-9</c:v>
                </c:pt>
                <c:pt idx="149">
                  <c:v>2.9799999999999996E-9</c:v>
                </c:pt>
              </c:numCache>
            </c:numRef>
          </c:xVal>
          <c:yVal>
            <c:numRef>
              <c:f>Sheet1!$M$1:$M$150</c:f>
              <c:numCache>
                <c:formatCode>General</c:formatCode>
                <c:ptCount val="150"/>
                <c:pt idx="0">
                  <c:v>1.1975606320095099E-3</c:v>
                </c:pt>
                <c:pt idx="1">
                  <c:v>9.4563256137598299E-4</c:v>
                </c:pt>
                <c:pt idx="2">
                  <c:v>6.5544289543425496E-4</c:v>
                </c:pt>
                <c:pt idx="3">
                  <c:v>3.1047034558390202E-4</c:v>
                </c:pt>
                <c:pt idx="4">
                  <c:v>-1.0580637677550399E-4</c:v>
                </c:pt>
                <c:pt idx="5">
                  <c:v>-6.0990856024439205E-4</c:v>
                </c:pt>
                <c:pt idx="6">
                  <c:v>-1.2190285375608899E-3</c:v>
                </c:pt>
                <c:pt idx="7">
                  <c:v>-1.9472755466870401E-3</c:v>
                </c:pt>
                <c:pt idx="8">
                  <c:v>-2.8160776199882601E-3</c:v>
                </c:pt>
                <c:pt idx="9">
                  <c:v>-3.8475130944807599E-3</c:v>
                </c:pt>
                <c:pt idx="10">
                  <c:v>-5.0552437040731601E-3</c:v>
                </c:pt>
                <c:pt idx="11">
                  <c:v>-6.4510161968280499E-3</c:v>
                </c:pt>
                <c:pt idx="12">
                  <c:v>-8.0401620282870203E-3</c:v>
                </c:pt>
                <c:pt idx="13">
                  <c:v>-9.82246484326188E-3</c:v>
                </c:pt>
                <c:pt idx="14">
                  <c:v>-1.1798156159186999E-2</c:v>
                </c:pt>
                <c:pt idx="15">
                  <c:v>-1.39670786466181E-2</c:v>
                </c:pt>
                <c:pt idx="16">
                  <c:v>-1.63319765142447E-2</c:v>
                </c:pt>
                <c:pt idx="17">
                  <c:v>-1.8911591348365699E-2</c:v>
                </c:pt>
                <c:pt idx="18">
                  <c:v>-2.1724443060795899E-2</c:v>
                </c:pt>
                <c:pt idx="19">
                  <c:v>-2.47854644991841E-2</c:v>
                </c:pt>
                <c:pt idx="20">
                  <c:v>-2.8105610142688899E-2</c:v>
                </c:pt>
                <c:pt idx="21">
                  <c:v>-3.1691196405107397E-2</c:v>
                </c:pt>
                <c:pt idx="22">
                  <c:v>-3.5543249572681998E-2</c:v>
                </c:pt>
                <c:pt idx="23">
                  <c:v>-3.9657348559794699E-2</c:v>
                </c:pt>
                <c:pt idx="24">
                  <c:v>-4.4023008931703203E-2</c:v>
                </c:pt>
                <c:pt idx="25">
                  <c:v>-4.8623561324869703E-2</c:v>
                </c:pt>
                <c:pt idx="26">
                  <c:v>-5.3436269728839303E-2</c:v>
                </c:pt>
                <c:pt idx="27">
                  <c:v>-5.84326799586889E-2</c:v>
                </c:pt>
                <c:pt idx="28">
                  <c:v>-6.3578818496856995E-2</c:v>
                </c:pt>
                <c:pt idx="29">
                  <c:v>-6.8836086462972707E-2</c:v>
                </c:pt>
                <c:pt idx="30">
                  <c:v>-7.4162119586302394E-2</c:v>
                </c:pt>
                <c:pt idx="31">
                  <c:v>-7.9511794801483002E-2</c:v>
                </c:pt>
                <c:pt idx="32">
                  <c:v>-8.4838522903151206E-2</c:v>
                </c:pt>
                <c:pt idx="33">
                  <c:v>-9.0095611616093293E-2</c:v>
                </c:pt>
                <c:pt idx="34">
                  <c:v>-9.5237234565735907E-2</c:v>
                </c:pt>
                <c:pt idx="35">
                  <c:v>-0.100219856372494</c:v>
                </c:pt>
                <c:pt idx="36">
                  <c:v>-0.10500330689763999</c:v>
                </c:pt>
                <c:pt idx="37">
                  <c:v>-0.109551759466207</c:v>
                </c:pt>
                <c:pt idx="38">
                  <c:v>-0.11383432856758501</c:v>
                </c:pt>
                <c:pt idx="39">
                  <c:v>-0.117825643297327</c:v>
                </c:pt>
                <c:pt idx="40">
                  <c:v>-0.121506443142336</c:v>
                </c:pt>
                <c:pt idx="41">
                  <c:v>-0.124863202971422</c:v>
                </c:pt>
                <c:pt idx="42">
                  <c:v>-0.127888216199324</c:v>
                </c:pt>
                <c:pt idx="43">
                  <c:v>-0.13057926972780801</c:v>
                </c:pt>
                <c:pt idx="44">
                  <c:v>-0.132939093365331</c:v>
                </c:pt>
                <c:pt idx="45">
                  <c:v>-0.1349744548507</c:v>
                </c:pt>
                <c:pt idx="46">
                  <c:v>-0.136695415207604</c:v>
                </c:pt>
                <c:pt idx="47">
                  <c:v>-0.13811426920266501</c:v>
                </c:pt>
                <c:pt idx="48">
                  <c:v>-0.139244677077246</c:v>
                </c:pt>
                <c:pt idx="49">
                  <c:v>-0.140100836709038</c:v>
                </c:pt>
                <c:pt idx="50">
                  <c:v>-0.140696202517892</c:v>
                </c:pt>
                <c:pt idx="51">
                  <c:v>-0.14104336997728101</c:v>
                </c:pt>
                <c:pt idx="52">
                  <c:v>-0.141153340048675</c:v>
                </c:pt>
                <c:pt idx="53">
                  <c:v>-0.14103435176510501</c:v>
                </c:pt>
                <c:pt idx="54">
                  <c:v>-0.140692332191382</c:v>
                </c:pt>
                <c:pt idx="55">
                  <c:v>-0.14013078654698699</c:v>
                </c:pt>
                <c:pt idx="56">
                  <c:v>-0.139351217155298</c:v>
                </c:pt>
                <c:pt idx="57">
                  <c:v>-0.138353494084619</c:v>
                </c:pt>
                <c:pt idx="58">
                  <c:v>-0.137135873025067</c:v>
                </c:pt>
                <c:pt idx="59">
                  <c:v>-0.13569618873018699</c:v>
                </c:pt>
                <c:pt idx="60">
                  <c:v>-0.13403208987180601</c:v>
                </c:pt>
                <c:pt idx="61">
                  <c:v>-0.132141878445827</c:v>
                </c:pt>
                <c:pt idx="62">
                  <c:v>-0.13002537039120801</c:v>
                </c:pt>
                <c:pt idx="63">
                  <c:v>-0.127684379207788</c:v>
                </c:pt>
                <c:pt idx="64">
                  <c:v>-0.125123918775988</c:v>
                </c:pt>
                <c:pt idx="65">
                  <c:v>-0.12235248740259801</c:v>
                </c:pt>
                <c:pt idx="66">
                  <c:v>-0.119383064453269</c:v>
                </c:pt>
                <c:pt idx="67">
                  <c:v>-0.116233265285463</c:v>
                </c:pt>
                <c:pt idx="68">
                  <c:v>-0.112925576332173</c:v>
                </c:pt>
                <c:pt idx="69">
                  <c:v>-0.109487196861727</c:v>
                </c:pt>
                <c:pt idx="70">
                  <c:v>-0.105949425461486</c:v>
                </c:pt>
                <c:pt idx="71">
                  <c:v>-0.102347032096616</c:v>
                </c:pt>
                <c:pt idx="72">
                  <c:v>-9.87167687932414E-2</c:v>
                </c:pt>
                <c:pt idx="73">
                  <c:v>-9.5096447870231499E-2</c:v>
                </c:pt>
                <c:pt idx="74">
                  <c:v>-9.1523469194280102E-2</c:v>
                </c:pt>
                <c:pt idx="75">
                  <c:v>-8.8033830926748394E-2</c:v>
                </c:pt>
                <c:pt idx="76">
                  <c:v>-8.46612078052036E-2</c:v>
                </c:pt>
                <c:pt idx="77">
                  <c:v>-8.1435110728029697E-2</c:v>
                </c:pt>
                <c:pt idx="78">
                  <c:v>-7.8380946068504403E-2</c:v>
                </c:pt>
                <c:pt idx="79">
                  <c:v>-7.5518493235963394E-2</c:v>
                </c:pt>
                <c:pt idx="80">
                  <c:v>-7.2860692592258899E-2</c:v>
                </c:pt>
                <c:pt idx="81">
                  <c:v>-7.0415390267309905E-2</c:v>
                </c:pt>
                <c:pt idx="82">
                  <c:v>-6.8183603516569602E-2</c:v>
                </c:pt>
                <c:pt idx="83">
                  <c:v>-6.6159618234287301E-2</c:v>
                </c:pt>
                <c:pt idx="84">
                  <c:v>-6.4334533898703097E-2</c:v>
                </c:pt>
                <c:pt idx="85">
                  <c:v>-6.2694744232896699E-2</c:v>
                </c:pt>
                <c:pt idx="86">
                  <c:v>-6.1222859278634002E-2</c:v>
                </c:pt>
                <c:pt idx="87">
                  <c:v>-5.9901646832601602E-2</c:v>
                </c:pt>
                <c:pt idx="88">
                  <c:v>-5.87137402939861E-2</c:v>
                </c:pt>
                <c:pt idx="89">
                  <c:v>-5.7640398999432602E-2</c:v>
                </c:pt>
                <c:pt idx="90">
                  <c:v>-5.6663802051671999E-2</c:v>
                </c:pt>
                <c:pt idx="91">
                  <c:v>-5.57706965866075E-2</c:v>
                </c:pt>
                <c:pt idx="92">
                  <c:v>-5.4947053002789702E-2</c:v>
                </c:pt>
                <c:pt idx="93">
                  <c:v>-5.4177659249448902E-2</c:v>
                </c:pt>
                <c:pt idx="94">
                  <c:v>-5.3453849200383603E-2</c:v>
                </c:pt>
                <c:pt idx="95">
                  <c:v>-5.2766848787104102E-2</c:v>
                </c:pt>
                <c:pt idx="96">
                  <c:v>-5.2108332712506499E-2</c:v>
                </c:pt>
                <c:pt idx="97">
                  <c:v>-5.1468797861882097E-2</c:v>
                </c:pt>
                <c:pt idx="98">
                  <c:v>-5.0845292934612797E-2</c:v>
                </c:pt>
                <c:pt idx="99">
                  <c:v>-5.02333886176917E-2</c:v>
                </c:pt>
                <c:pt idx="100">
                  <c:v>-4.9629207935327699E-2</c:v>
                </c:pt>
                <c:pt idx="101">
                  <c:v>-4.9028138642529098E-2</c:v>
                </c:pt>
                <c:pt idx="102">
                  <c:v>-4.8429315047455297E-2</c:v>
                </c:pt>
                <c:pt idx="103">
                  <c:v>-4.7831080542888697E-2</c:v>
                </c:pt>
                <c:pt idx="104">
                  <c:v>-4.7232249780900397E-2</c:v>
                </c:pt>
                <c:pt idx="105">
                  <c:v>-4.66322935816013E-2</c:v>
                </c:pt>
                <c:pt idx="106">
                  <c:v>-4.6030811244855599E-2</c:v>
                </c:pt>
                <c:pt idx="107">
                  <c:v>-4.5427449919621499E-2</c:v>
                </c:pt>
                <c:pt idx="108">
                  <c:v>-4.4822393465405799E-2</c:v>
                </c:pt>
                <c:pt idx="109">
                  <c:v>-4.4216122760844197E-2</c:v>
                </c:pt>
                <c:pt idx="110">
                  <c:v>-4.3611263900352103E-2</c:v>
                </c:pt>
                <c:pt idx="111">
                  <c:v>-4.3006603313608102E-2</c:v>
                </c:pt>
                <c:pt idx="112">
                  <c:v>-4.2402958876591602E-2</c:v>
                </c:pt>
                <c:pt idx="113">
                  <c:v>-4.17999411091175E-2</c:v>
                </c:pt>
                <c:pt idx="114">
                  <c:v>-4.1200005050037201E-2</c:v>
                </c:pt>
                <c:pt idx="115">
                  <c:v>-4.0606857170197602E-2</c:v>
                </c:pt>
                <c:pt idx="116">
                  <c:v>-4.0017655792957997E-2</c:v>
                </c:pt>
                <c:pt idx="117">
                  <c:v>-3.9432916905021403E-2</c:v>
                </c:pt>
                <c:pt idx="118">
                  <c:v>-3.8853250809643101E-2</c:v>
                </c:pt>
                <c:pt idx="119">
                  <c:v>-3.8279380002454698E-2</c:v>
                </c:pt>
                <c:pt idx="120">
                  <c:v>-3.77157538716765E-2</c:v>
                </c:pt>
                <c:pt idx="121">
                  <c:v>-3.7160283267537099E-2</c:v>
                </c:pt>
                <c:pt idx="122">
                  <c:v>-3.6612068799966403E-2</c:v>
                </c:pt>
                <c:pt idx="123">
                  <c:v>-3.6071300299380799E-2</c:v>
                </c:pt>
                <c:pt idx="124">
                  <c:v>-3.55382098013853E-2</c:v>
                </c:pt>
                <c:pt idx="125">
                  <c:v>-3.50130620505733E-2</c:v>
                </c:pt>
                <c:pt idx="126">
                  <c:v>-3.4497898266446399E-2</c:v>
                </c:pt>
                <c:pt idx="127">
                  <c:v>-3.3993755655157602E-2</c:v>
                </c:pt>
                <c:pt idx="128">
                  <c:v>-3.3498216881929298E-2</c:v>
                </c:pt>
                <c:pt idx="129">
                  <c:v>-3.3011193364038897E-2</c:v>
                </c:pt>
                <c:pt idx="130">
                  <c:v>-3.2532663957399899E-2</c:v>
                </c:pt>
                <c:pt idx="131">
                  <c:v>-3.2062608724367198E-2</c:v>
                </c:pt>
                <c:pt idx="132">
                  <c:v>-3.1601013554069801E-2</c:v>
                </c:pt>
                <c:pt idx="133">
                  <c:v>-3.1147936801971501E-2</c:v>
                </c:pt>
                <c:pt idx="134">
                  <c:v>-3.0705227532415599E-2</c:v>
                </c:pt>
                <c:pt idx="135">
                  <c:v>-3.0271642090109199E-2</c:v>
                </c:pt>
                <c:pt idx="136">
                  <c:v>-2.9846498717796901E-2</c:v>
                </c:pt>
                <c:pt idx="137">
                  <c:v>-2.94296498764481E-2</c:v>
                </c:pt>
                <c:pt idx="138">
                  <c:v>-2.9020994052699998E-2</c:v>
                </c:pt>
                <c:pt idx="139">
                  <c:v>-2.86203399823176E-2</c:v>
                </c:pt>
                <c:pt idx="140">
                  <c:v>-2.82275869143646E-2</c:v>
                </c:pt>
                <c:pt idx="141">
                  <c:v>-2.78427514617125E-2</c:v>
                </c:pt>
                <c:pt idx="142">
                  <c:v>-2.7465357354499301E-2</c:v>
                </c:pt>
                <c:pt idx="143">
                  <c:v>-2.7096421255534402E-2</c:v>
                </c:pt>
                <c:pt idx="144">
                  <c:v>-2.67357212272239E-2</c:v>
                </c:pt>
                <c:pt idx="145">
                  <c:v>-2.6382504907239701E-2</c:v>
                </c:pt>
                <c:pt idx="146">
                  <c:v>-2.60366059759841E-2</c:v>
                </c:pt>
                <c:pt idx="147">
                  <c:v>-2.56978295282549E-2</c:v>
                </c:pt>
                <c:pt idx="148">
                  <c:v>-2.53660102990634E-2</c:v>
                </c:pt>
                <c:pt idx="149">
                  <c:v>-2.5040965127003299E-2</c:v>
                </c:pt>
              </c:numCache>
            </c:numRef>
          </c:yVal>
          <c:smooth val="1"/>
        </c:ser>
        <c:ser>
          <c:idx val="12"/>
          <c:order val="12"/>
          <c:marker>
            <c:symbol val="none"/>
          </c:marker>
          <c:xVal>
            <c:numRef>
              <c:f>Sheet1!$A$1:$A$150</c:f>
              <c:numCache>
                <c:formatCode>General</c:formatCode>
                <c:ptCount val="150"/>
                <c:pt idx="0">
                  <c:v>0</c:v>
                </c:pt>
                <c:pt idx="1">
                  <c:v>1.9999999999999999E-11</c:v>
                </c:pt>
                <c:pt idx="2">
                  <c:v>3.9999999999999998E-11</c:v>
                </c:pt>
                <c:pt idx="3">
                  <c:v>6E-11</c:v>
                </c:pt>
                <c:pt idx="4">
                  <c:v>7.9999999999999995E-11</c:v>
                </c:pt>
                <c:pt idx="5">
                  <c:v>9.9999999999999991E-11</c:v>
                </c:pt>
                <c:pt idx="6">
                  <c:v>1.2E-10</c:v>
                </c:pt>
                <c:pt idx="7">
                  <c:v>1.3999999999999998E-10</c:v>
                </c:pt>
                <c:pt idx="8">
                  <c:v>1.5999999999999999E-10</c:v>
                </c:pt>
                <c:pt idx="9">
                  <c:v>1.8E-10</c:v>
                </c:pt>
                <c:pt idx="10">
                  <c:v>1.9999999999999998E-10</c:v>
                </c:pt>
                <c:pt idx="11">
                  <c:v>2.1999999999999999E-10</c:v>
                </c:pt>
                <c:pt idx="12">
                  <c:v>2.4E-10</c:v>
                </c:pt>
                <c:pt idx="13">
                  <c:v>2.5999999999999998E-10</c:v>
                </c:pt>
                <c:pt idx="14">
                  <c:v>2.7999999999999996E-10</c:v>
                </c:pt>
                <c:pt idx="15">
                  <c:v>3E-10</c:v>
                </c:pt>
                <c:pt idx="16">
                  <c:v>3.1999999999999998E-10</c:v>
                </c:pt>
                <c:pt idx="17">
                  <c:v>3.3999999999999996E-10</c:v>
                </c:pt>
                <c:pt idx="18">
                  <c:v>3.6E-10</c:v>
                </c:pt>
                <c:pt idx="19">
                  <c:v>3.7999999999999998E-10</c:v>
                </c:pt>
                <c:pt idx="20">
                  <c:v>3.9999999999999996E-10</c:v>
                </c:pt>
                <c:pt idx="21">
                  <c:v>4.2E-10</c:v>
                </c:pt>
                <c:pt idx="22">
                  <c:v>4.3999999999999998E-10</c:v>
                </c:pt>
                <c:pt idx="23">
                  <c:v>4.5999999999999996E-10</c:v>
                </c:pt>
                <c:pt idx="24">
                  <c:v>4.8E-10</c:v>
                </c:pt>
                <c:pt idx="25">
                  <c:v>4.9999999999999993E-10</c:v>
                </c:pt>
                <c:pt idx="26">
                  <c:v>5.1999999999999996E-10</c:v>
                </c:pt>
                <c:pt idx="27">
                  <c:v>5.4E-10</c:v>
                </c:pt>
                <c:pt idx="28">
                  <c:v>5.5999999999999993E-10</c:v>
                </c:pt>
                <c:pt idx="29">
                  <c:v>5.7999999999999996E-10</c:v>
                </c:pt>
                <c:pt idx="30">
                  <c:v>6E-10</c:v>
                </c:pt>
                <c:pt idx="31">
                  <c:v>6.1999999999999993E-10</c:v>
                </c:pt>
                <c:pt idx="32">
                  <c:v>6.3999999999999996E-10</c:v>
                </c:pt>
                <c:pt idx="33">
                  <c:v>6.6E-10</c:v>
                </c:pt>
                <c:pt idx="34">
                  <c:v>6.7999999999999993E-10</c:v>
                </c:pt>
                <c:pt idx="35">
                  <c:v>6.9999999999999996E-10</c:v>
                </c:pt>
                <c:pt idx="36">
                  <c:v>7.2E-10</c:v>
                </c:pt>
                <c:pt idx="37">
                  <c:v>7.3999999999999993E-10</c:v>
                </c:pt>
                <c:pt idx="38">
                  <c:v>7.5999999999999996E-10</c:v>
                </c:pt>
                <c:pt idx="39">
                  <c:v>7.7999999999999999E-10</c:v>
                </c:pt>
                <c:pt idx="40">
                  <c:v>7.9999999999999993E-10</c:v>
                </c:pt>
                <c:pt idx="41">
                  <c:v>8.1999999999999996E-10</c:v>
                </c:pt>
                <c:pt idx="42">
                  <c:v>8.3999999999999999E-10</c:v>
                </c:pt>
                <c:pt idx="43">
                  <c:v>8.5999999999999993E-10</c:v>
                </c:pt>
                <c:pt idx="44">
                  <c:v>8.7999999999999996E-10</c:v>
                </c:pt>
                <c:pt idx="45">
                  <c:v>8.9999999999999999E-10</c:v>
                </c:pt>
                <c:pt idx="46">
                  <c:v>9.1999999999999992E-10</c:v>
                </c:pt>
                <c:pt idx="47">
                  <c:v>9.3999999999999986E-10</c:v>
                </c:pt>
                <c:pt idx="48">
                  <c:v>9.5999999999999999E-10</c:v>
                </c:pt>
                <c:pt idx="49">
                  <c:v>9.7999999999999992E-10</c:v>
                </c:pt>
                <c:pt idx="50">
                  <c:v>9.9999999999999986E-10</c:v>
                </c:pt>
                <c:pt idx="51">
                  <c:v>1.02E-9</c:v>
                </c:pt>
                <c:pt idx="52">
                  <c:v>1.0399999999999999E-9</c:v>
                </c:pt>
                <c:pt idx="53">
                  <c:v>1.0599999999999999E-9</c:v>
                </c:pt>
                <c:pt idx="54">
                  <c:v>1.08E-9</c:v>
                </c:pt>
                <c:pt idx="55">
                  <c:v>1.0999999999999999E-9</c:v>
                </c:pt>
                <c:pt idx="56">
                  <c:v>1.1199999999999999E-9</c:v>
                </c:pt>
                <c:pt idx="57">
                  <c:v>1.14E-9</c:v>
                </c:pt>
                <c:pt idx="58">
                  <c:v>1.1599999999999999E-9</c:v>
                </c:pt>
                <c:pt idx="59">
                  <c:v>1.1799999999999999E-9</c:v>
                </c:pt>
                <c:pt idx="60">
                  <c:v>1.2E-9</c:v>
                </c:pt>
                <c:pt idx="61">
                  <c:v>1.2199999999999999E-9</c:v>
                </c:pt>
                <c:pt idx="62">
                  <c:v>1.2399999999999999E-9</c:v>
                </c:pt>
                <c:pt idx="63">
                  <c:v>1.26E-9</c:v>
                </c:pt>
                <c:pt idx="64">
                  <c:v>1.2799999999999999E-9</c:v>
                </c:pt>
                <c:pt idx="65">
                  <c:v>1.2999999999999999E-9</c:v>
                </c:pt>
                <c:pt idx="66">
                  <c:v>1.32E-9</c:v>
                </c:pt>
                <c:pt idx="67">
                  <c:v>1.3399999999999999E-9</c:v>
                </c:pt>
                <c:pt idx="68">
                  <c:v>1.3599999999999999E-9</c:v>
                </c:pt>
                <c:pt idx="69">
                  <c:v>1.38E-9</c:v>
                </c:pt>
                <c:pt idx="70">
                  <c:v>1.3999999999999999E-9</c:v>
                </c:pt>
                <c:pt idx="71">
                  <c:v>1.4199999999999999E-9</c:v>
                </c:pt>
                <c:pt idx="72">
                  <c:v>1.44E-9</c:v>
                </c:pt>
                <c:pt idx="73">
                  <c:v>1.4599999999999999E-9</c:v>
                </c:pt>
                <c:pt idx="74">
                  <c:v>1.4799999999999999E-9</c:v>
                </c:pt>
                <c:pt idx="75">
                  <c:v>1.5E-9</c:v>
                </c:pt>
                <c:pt idx="76">
                  <c:v>1.5199999999999999E-9</c:v>
                </c:pt>
                <c:pt idx="77">
                  <c:v>1.5399999999999999E-9</c:v>
                </c:pt>
                <c:pt idx="78">
                  <c:v>1.56E-9</c:v>
                </c:pt>
                <c:pt idx="79">
                  <c:v>1.5799999999999999E-9</c:v>
                </c:pt>
                <c:pt idx="80">
                  <c:v>1.5999999999999999E-9</c:v>
                </c:pt>
                <c:pt idx="81">
                  <c:v>1.62E-9</c:v>
                </c:pt>
                <c:pt idx="82">
                  <c:v>1.6399999999999999E-9</c:v>
                </c:pt>
                <c:pt idx="83">
                  <c:v>1.6599999999999999E-9</c:v>
                </c:pt>
                <c:pt idx="84">
                  <c:v>1.68E-9</c:v>
                </c:pt>
                <c:pt idx="85">
                  <c:v>1.6999999999999999E-9</c:v>
                </c:pt>
                <c:pt idx="86">
                  <c:v>1.7199999999999999E-9</c:v>
                </c:pt>
                <c:pt idx="87">
                  <c:v>1.74E-9</c:v>
                </c:pt>
                <c:pt idx="88">
                  <c:v>1.7599999999999999E-9</c:v>
                </c:pt>
                <c:pt idx="89">
                  <c:v>1.7799999999999999E-9</c:v>
                </c:pt>
                <c:pt idx="90">
                  <c:v>1.8E-9</c:v>
                </c:pt>
                <c:pt idx="91">
                  <c:v>1.8199999999999999E-9</c:v>
                </c:pt>
                <c:pt idx="92">
                  <c:v>1.8399999999999998E-9</c:v>
                </c:pt>
                <c:pt idx="93">
                  <c:v>1.86E-9</c:v>
                </c:pt>
                <c:pt idx="94">
                  <c:v>1.8799999999999997E-9</c:v>
                </c:pt>
                <c:pt idx="95">
                  <c:v>1.9000000000000001E-9</c:v>
                </c:pt>
                <c:pt idx="96">
                  <c:v>1.92E-9</c:v>
                </c:pt>
                <c:pt idx="97">
                  <c:v>1.9399999999999999E-9</c:v>
                </c:pt>
                <c:pt idx="98">
                  <c:v>1.9599999999999998E-9</c:v>
                </c:pt>
                <c:pt idx="99">
                  <c:v>1.9799999999999998E-9</c:v>
                </c:pt>
                <c:pt idx="100">
                  <c:v>1.9999999999999997E-9</c:v>
                </c:pt>
                <c:pt idx="101">
                  <c:v>2.0200000000000001E-9</c:v>
                </c:pt>
                <c:pt idx="102">
                  <c:v>2.04E-9</c:v>
                </c:pt>
                <c:pt idx="103">
                  <c:v>2.0599999999999999E-9</c:v>
                </c:pt>
                <c:pt idx="104">
                  <c:v>2.0799999999999998E-9</c:v>
                </c:pt>
                <c:pt idx="105">
                  <c:v>2.0999999999999998E-9</c:v>
                </c:pt>
                <c:pt idx="106">
                  <c:v>2.1199999999999997E-9</c:v>
                </c:pt>
                <c:pt idx="107">
                  <c:v>2.1400000000000001E-9</c:v>
                </c:pt>
                <c:pt idx="108">
                  <c:v>2.16E-9</c:v>
                </c:pt>
                <c:pt idx="109">
                  <c:v>2.1799999999999999E-9</c:v>
                </c:pt>
                <c:pt idx="110">
                  <c:v>2.1999999999999998E-9</c:v>
                </c:pt>
                <c:pt idx="111">
                  <c:v>2.2199999999999998E-9</c:v>
                </c:pt>
                <c:pt idx="112">
                  <c:v>2.2399999999999997E-9</c:v>
                </c:pt>
                <c:pt idx="113">
                  <c:v>2.2600000000000001E-9</c:v>
                </c:pt>
                <c:pt idx="114">
                  <c:v>2.28E-9</c:v>
                </c:pt>
                <c:pt idx="115">
                  <c:v>2.2999999999999999E-9</c:v>
                </c:pt>
                <c:pt idx="116">
                  <c:v>2.3199999999999998E-9</c:v>
                </c:pt>
                <c:pt idx="117">
                  <c:v>2.3399999999999998E-9</c:v>
                </c:pt>
                <c:pt idx="118">
                  <c:v>2.3599999999999997E-9</c:v>
                </c:pt>
                <c:pt idx="119">
                  <c:v>2.3800000000000001E-9</c:v>
                </c:pt>
                <c:pt idx="120">
                  <c:v>2.4E-9</c:v>
                </c:pt>
                <c:pt idx="121">
                  <c:v>2.4199999999999999E-9</c:v>
                </c:pt>
                <c:pt idx="122">
                  <c:v>2.4399999999999998E-9</c:v>
                </c:pt>
                <c:pt idx="123">
                  <c:v>2.4599999999999998E-9</c:v>
                </c:pt>
                <c:pt idx="124">
                  <c:v>2.4799999999999997E-9</c:v>
                </c:pt>
                <c:pt idx="125">
                  <c:v>2.5000000000000001E-9</c:v>
                </c:pt>
                <c:pt idx="126">
                  <c:v>2.52E-9</c:v>
                </c:pt>
                <c:pt idx="127">
                  <c:v>2.5399999999999999E-9</c:v>
                </c:pt>
                <c:pt idx="128">
                  <c:v>2.5599999999999998E-9</c:v>
                </c:pt>
                <c:pt idx="129">
                  <c:v>2.5799999999999998E-9</c:v>
                </c:pt>
                <c:pt idx="130">
                  <c:v>2.5999999999999997E-9</c:v>
                </c:pt>
                <c:pt idx="131">
                  <c:v>2.6199999999999996E-9</c:v>
                </c:pt>
                <c:pt idx="132">
                  <c:v>2.64E-9</c:v>
                </c:pt>
                <c:pt idx="133">
                  <c:v>2.6599999999999999E-9</c:v>
                </c:pt>
                <c:pt idx="134">
                  <c:v>2.6799999999999998E-9</c:v>
                </c:pt>
                <c:pt idx="135">
                  <c:v>2.6999999999999998E-9</c:v>
                </c:pt>
                <c:pt idx="136">
                  <c:v>2.7199999999999997E-9</c:v>
                </c:pt>
                <c:pt idx="137">
                  <c:v>2.7399999999999996E-9</c:v>
                </c:pt>
                <c:pt idx="138">
                  <c:v>2.76E-9</c:v>
                </c:pt>
                <c:pt idx="139">
                  <c:v>2.7799999999999999E-9</c:v>
                </c:pt>
                <c:pt idx="140">
                  <c:v>2.7999999999999998E-9</c:v>
                </c:pt>
                <c:pt idx="141">
                  <c:v>2.8199999999999998E-9</c:v>
                </c:pt>
                <c:pt idx="142">
                  <c:v>2.8399999999999997E-9</c:v>
                </c:pt>
                <c:pt idx="143">
                  <c:v>2.8599999999999996E-9</c:v>
                </c:pt>
                <c:pt idx="144">
                  <c:v>2.88E-9</c:v>
                </c:pt>
                <c:pt idx="145">
                  <c:v>2.8999999999999999E-9</c:v>
                </c:pt>
                <c:pt idx="146">
                  <c:v>2.9199999999999998E-9</c:v>
                </c:pt>
                <c:pt idx="147">
                  <c:v>2.9399999999999998E-9</c:v>
                </c:pt>
                <c:pt idx="148">
                  <c:v>2.9599999999999997E-9</c:v>
                </c:pt>
                <c:pt idx="149">
                  <c:v>2.9799999999999996E-9</c:v>
                </c:pt>
              </c:numCache>
            </c:numRef>
          </c:xVal>
          <c:yVal>
            <c:numRef>
              <c:f>Sheet1!$N$1:$N$150</c:f>
              <c:numCache>
                <c:formatCode>General</c:formatCode>
                <c:ptCount val="150"/>
                <c:pt idx="0">
                  <c:v>3.3646294055693399E-3</c:v>
                </c:pt>
                <c:pt idx="1">
                  <c:v>2.9664533010661598E-3</c:v>
                </c:pt>
                <c:pt idx="2">
                  <c:v>2.5098338384774502E-3</c:v>
                </c:pt>
                <c:pt idx="3">
                  <c:v>1.9683002687135502E-3</c:v>
                </c:pt>
                <c:pt idx="4">
                  <c:v>1.31538184268478E-3</c:v>
                </c:pt>
                <c:pt idx="5">
                  <c:v>5.2460781130147897E-4</c:v>
                </c:pt>
                <c:pt idx="6">
                  <c:v>-4.31952404820295E-4</c:v>
                </c:pt>
                <c:pt idx="7">
                  <c:v>-1.5755926547437299E-3</c:v>
                </c:pt>
                <c:pt idx="8">
                  <c:v>-2.9414244863870198E-3</c:v>
                </c:pt>
                <c:pt idx="9">
                  <c:v>-4.5669181972072702E-3</c:v>
                </c:pt>
                <c:pt idx="10">
                  <c:v>-6.4817917732049703E-3</c:v>
                </c:pt>
                <c:pt idx="11">
                  <c:v>-8.7028152408826602E-3</c:v>
                </c:pt>
                <c:pt idx="12">
                  <c:v>-1.12489971684629E-2</c:v>
                </c:pt>
                <c:pt idx="13">
                  <c:v>-1.4129242101002699E-2</c:v>
                </c:pt>
                <c:pt idx="14">
                  <c:v>-1.73561487143555E-2</c:v>
                </c:pt>
                <c:pt idx="15">
                  <c:v>-2.0941821868427302E-2</c:v>
                </c:pt>
                <c:pt idx="16">
                  <c:v>-2.4903525823904302E-2</c:v>
                </c:pt>
                <c:pt idx="17">
                  <c:v>-2.9286232676896201E-2</c:v>
                </c:pt>
                <c:pt idx="18">
                  <c:v>-3.4132375989613002E-2</c:v>
                </c:pt>
                <c:pt idx="19">
                  <c:v>-3.9476456985934202E-2</c:v>
                </c:pt>
                <c:pt idx="20">
                  <c:v>-4.5343971517827798E-2</c:v>
                </c:pt>
                <c:pt idx="21">
                  <c:v>-5.1750196001890798E-2</c:v>
                </c:pt>
                <c:pt idx="22">
                  <c:v>-5.8698987313635903E-2</c:v>
                </c:pt>
                <c:pt idx="23">
                  <c:v>-6.6182598040775198E-2</c:v>
                </c:pt>
                <c:pt idx="24">
                  <c:v>-7.4182092494303895E-2</c:v>
                </c:pt>
                <c:pt idx="25">
                  <c:v>-8.2665947325465894E-2</c:v>
                </c:pt>
                <c:pt idx="26">
                  <c:v>-9.1591035372752205E-2</c:v>
                </c:pt>
                <c:pt idx="27">
                  <c:v>-0.100904522297093</c:v>
                </c:pt>
                <c:pt idx="28">
                  <c:v>-0.110543469355667</c:v>
                </c:pt>
                <c:pt idx="29">
                  <c:v>-0.12043577559117299</c:v>
                </c:pt>
                <c:pt idx="30">
                  <c:v>-0.13050253833695799</c:v>
                </c:pt>
                <c:pt idx="31">
                  <c:v>-0.14065840541116501</c:v>
                </c:pt>
                <c:pt idx="32">
                  <c:v>-0.15081374804076</c:v>
                </c:pt>
                <c:pt idx="33">
                  <c:v>-0.16087656115627599</c:v>
                </c:pt>
                <c:pt idx="34">
                  <c:v>-0.17075443773759799</c:v>
                </c:pt>
                <c:pt idx="35">
                  <c:v>-0.18035663421391401</c:v>
                </c:pt>
                <c:pt idx="36">
                  <c:v>-0.18959658120671499</c:v>
                </c:pt>
                <c:pt idx="37">
                  <c:v>-0.198394035397188</c:v>
                </c:pt>
                <c:pt idx="38">
                  <c:v>-0.206677021885455</c:v>
                </c:pt>
                <c:pt idx="39">
                  <c:v>-0.21438343286109701</c:v>
                </c:pt>
                <c:pt idx="40">
                  <c:v>-0.221462615373438</c:v>
                </c:pt>
                <c:pt idx="41">
                  <c:v>-0.227875402884051</c:v>
                </c:pt>
                <c:pt idx="42">
                  <c:v>-0.23359495268484101</c:v>
                </c:pt>
                <c:pt idx="43">
                  <c:v>-0.23860599390766399</c:v>
                </c:pt>
                <c:pt idx="44">
                  <c:v>-0.242904613750069</c:v>
                </c:pt>
                <c:pt idx="45">
                  <c:v>-0.2464963400397</c:v>
                </c:pt>
                <c:pt idx="46">
                  <c:v>-0.24939541840709101</c:v>
                </c:pt>
                <c:pt idx="47">
                  <c:v>-0.25162006438012402</c:v>
                </c:pt>
                <c:pt idx="48">
                  <c:v>-0.25319277612413998</c:v>
                </c:pt>
                <c:pt idx="49">
                  <c:v>-0.25414408543564798</c:v>
                </c:pt>
                <c:pt idx="50">
                  <c:v>-0.25449990730262101</c:v>
                </c:pt>
                <c:pt idx="51">
                  <c:v>-0.25428158922487798</c:v>
                </c:pt>
                <c:pt idx="52">
                  <c:v>-0.25351405099128699</c:v>
                </c:pt>
                <c:pt idx="53">
                  <c:v>-0.252215649270361</c:v>
                </c:pt>
                <c:pt idx="54">
                  <c:v>-0.25040003854360299</c:v>
                </c:pt>
                <c:pt idx="55">
                  <c:v>-0.24807556765003899</c:v>
                </c:pt>
                <c:pt idx="56">
                  <c:v>-0.24524492774107501</c:v>
                </c:pt>
                <c:pt idx="57">
                  <c:v>-0.24190624035052</c:v>
                </c:pt>
                <c:pt idx="58">
                  <c:v>-0.23805375030145301</c:v>
                </c:pt>
                <c:pt idx="59">
                  <c:v>-0.23368065116056899</c:v>
                </c:pt>
                <c:pt idx="60">
                  <c:v>-0.22878064845357099</c:v>
                </c:pt>
                <c:pt idx="61">
                  <c:v>-0.22335085762454199</c:v>
                </c:pt>
                <c:pt idx="62">
                  <c:v>-0.21739497511853401</c:v>
                </c:pt>
                <c:pt idx="63">
                  <c:v>-0.21092514522441999</c:v>
                </c:pt>
                <c:pt idx="64">
                  <c:v>-0.20396428853740201</c:v>
                </c:pt>
                <c:pt idx="65">
                  <c:v>-0.19654608457529901</c:v>
                </c:pt>
                <c:pt idx="66">
                  <c:v>-0.188714261531397</c:v>
                </c:pt>
                <c:pt idx="67">
                  <c:v>-0.18052157547671399</c:v>
                </c:pt>
                <c:pt idx="68">
                  <c:v>-0.17202757833820301</c:v>
                </c:pt>
                <c:pt idx="69">
                  <c:v>-0.163295832915442</c:v>
                </c:pt>
                <c:pt idx="70">
                  <c:v>-0.15439138167924801</c:v>
                </c:pt>
                <c:pt idx="71">
                  <c:v>-0.14537943744458801</c:v>
                </c:pt>
                <c:pt idx="72">
                  <c:v>-0.13632507648667</c:v>
                </c:pt>
                <c:pt idx="73">
                  <c:v>-0.12729350166908199</c:v>
                </c:pt>
                <c:pt idx="74">
                  <c:v>-0.118351268462058</c:v>
                </c:pt>
                <c:pt idx="75">
                  <c:v>-0.109567104992616</c:v>
                </c:pt>
                <c:pt idx="76">
                  <c:v>-0.101011339587464</c:v>
                </c:pt>
                <c:pt idx="77">
                  <c:v>-9.2754141306347196E-2</c:v>
                </c:pt>
                <c:pt idx="78">
                  <c:v>-8.48623115046101E-2</c:v>
                </c:pt>
                <c:pt idx="79">
                  <c:v>-7.7394732572695996E-2</c:v>
                </c:pt>
                <c:pt idx="80">
                  <c:v>-7.0398768619726798E-2</c:v>
                </c:pt>
                <c:pt idx="81">
                  <c:v>-6.3907537706945197E-2</c:v>
                </c:pt>
                <c:pt idx="82">
                  <c:v>-5.7938529319577603E-2</c:v>
                </c:pt>
                <c:pt idx="83">
                  <c:v>-5.2493642162624199E-2</c:v>
                </c:pt>
                <c:pt idx="84">
                  <c:v>-4.7560913353625299E-2</c:v>
                </c:pt>
                <c:pt idx="85">
                  <c:v>-4.31181787260679E-2</c:v>
                </c:pt>
                <c:pt idx="86">
                  <c:v>-3.9136620654420501E-2</c:v>
                </c:pt>
                <c:pt idx="87">
                  <c:v>-3.5583359459849799E-2</c:v>
                </c:pt>
                <c:pt idx="88">
                  <c:v>-3.2424274862199301E-2</c:v>
                </c:pt>
                <c:pt idx="89">
                  <c:v>-2.9625128165072099E-2</c:v>
                </c:pt>
                <c:pt idx="90">
                  <c:v>-2.7153492044592598E-2</c:v>
                </c:pt>
                <c:pt idx="91">
                  <c:v>-2.49790516567968E-2</c:v>
                </c:pt>
                <c:pt idx="92">
                  <c:v>-2.30738992407384E-2</c:v>
                </c:pt>
                <c:pt idx="93">
                  <c:v>-2.14119833540274E-2</c:v>
                </c:pt>
                <c:pt idx="94">
                  <c:v>-1.9970240130798698E-2</c:v>
                </c:pt>
                <c:pt idx="95">
                  <c:v>-1.87275604427103E-2</c:v>
                </c:pt>
                <c:pt idx="96">
                  <c:v>-1.7664923957057901E-2</c:v>
                </c:pt>
                <c:pt idx="97">
                  <c:v>-1.6764603023048701E-2</c:v>
                </c:pt>
                <c:pt idx="98">
                  <c:v>-1.6011184484974302E-2</c:v>
                </c:pt>
                <c:pt idx="99">
                  <c:v>-1.5390627119356501E-2</c:v>
                </c:pt>
                <c:pt idx="100">
                  <c:v>-1.4890156350794799E-2</c:v>
                </c:pt>
                <c:pt idx="101">
                  <c:v>-1.4498190950796099E-2</c:v>
                </c:pt>
                <c:pt idx="102">
                  <c:v>-1.4204228078311801E-2</c:v>
                </c:pt>
                <c:pt idx="103">
                  <c:v>-1.39987190300007E-2</c:v>
                </c:pt>
                <c:pt idx="104">
                  <c:v>-1.3873429848140301E-2</c:v>
                </c:pt>
                <c:pt idx="105">
                  <c:v>-1.38204001945814E-2</c:v>
                </c:pt>
                <c:pt idx="106">
                  <c:v>-1.3832773569379401E-2</c:v>
                </c:pt>
                <c:pt idx="107">
                  <c:v>-1.39042305399209E-2</c:v>
                </c:pt>
                <c:pt idx="108">
                  <c:v>-1.40293232022308E-2</c:v>
                </c:pt>
                <c:pt idx="109">
                  <c:v>-1.4202671197943001E-2</c:v>
                </c:pt>
                <c:pt idx="110">
                  <c:v>-1.44197087197564E-2</c:v>
                </c:pt>
                <c:pt idx="111">
                  <c:v>-1.46759489531956E-2</c:v>
                </c:pt>
                <c:pt idx="112">
                  <c:v>-1.49682683991239E-2</c:v>
                </c:pt>
                <c:pt idx="113">
                  <c:v>-1.5291503646544E-2</c:v>
                </c:pt>
                <c:pt idx="114">
                  <c:v>-1.56439220726125E-2</c:v>
                </c:pt>
                <c:pt idx="115">
                  <c:v>-1.6022529469598E-2</c:v>
                </c:pt>
                <c:pt idx="116">
                  <c:v>-1.64241982854345E-2</c:v>
                </c:pt>
                <c:pt idx="117">
                  <c:v>-1.68464743850988E-2</c:v>
                </c:pt>
                <c:pt idx="118">
                  <c:v>-1.72870637416319E-2</c:v>
                </c:pt>
                <c:pt idx="119">
                  <c:v>-1.77440550506902E-2</c:v>
                </c:pt>
                <c:pt idx="120">
                  <c:v>-1.8215924261168599E-2</c:v>
                </c:pt>
                <c:pt idx="121">
                  <c:v>-1.8700738058747599E-2</c:v>
                </c:pt>
                <c:pt idx="122">
                  <c:v>-1.9196780965788501E-2</c:v>
                </c:pt>
                <c:pt idx="123">
                  <c:v>-1.97025345121099E-2</c:v>
                </c:pt>
                <c:pt idx="124">
                  <c:v>-2.0216375687620001E-2</c:v>
                </c:pt>
                <c:pt idx="125">
                  <c:v>-2.0736987606620998E-2</c:v>
                </c:pt>
                <c:pt idx="126">
                  <c:v>-2.1263692448509001E-2</c:v>
                </c:pt>
                <c:pt idx="127">
                  <c:v>-2.1795515874592601E-2</c:v>
                </c:pt>
                <c:pt idx="128">
                  <c:v>-2.23312017036475E-2</c:v>
                </c:pt>
                <c:pt idx="129">
                  <c:v>-2.2869732457504999E-2</c:v>
                </c:pt>
                <c:pt idx="130">
                  <c:v>-2.3410230801784199E-2</c:v>
                </c:pt>
                <c:pt idx="131">
                  <c:v>-2.3951433160072099E-2</c:v>
                </c:pt>
                <c:pt idx="132">
                  <c:v>-2.4491974221358001E-2</c:v>
                </c:pt>
                <c:pt idx="133">
                  <c:v>-2.50320831170283E-2</c:v>
                </c:pt>
                <c:pt idx="134">
                  <c:v>-2.5571236816026501E-2</c:v>
                </c:pt>
                <c:pt idx="135">
                  <c:v>-2.6108804887344999E-2</c:v>
                </c:pt>
                <c:pt idx="136">
                  <c:v>-2.66441591867627E-2</c:v>
                </c:pt>
                <c:pt idx="137">
                  <c:v>-2.7176654285869101E-2</c:v>
                </c:pt>
                <c:pt idx="138">
                  <c:v>-2.7705786638205599E-2</c:v>
                </c:pt>
                <c:pt idx="139">
                  <c:v>-2.8228621877163899E-2</c:v>
                </c:pt>
                <c:pt idx="140">
                  <c:v>-2.8744281073353199E-2</c:v>
                </c:pt>
                <c:pt idx="141">
                  <c:v>-2.9256248455284999E-2</c:v>
                </c:pt>
                <c:pt idx="142">
                  <c:v>-2.9763872072075499E-2</c:v>
                </c:pt>
                <c:pt idx="143">
                  <c:v>-3.02676685966695E-2</c:v>
                </c:pt>
                <c:pt idx="144">
                  <c:v>-3.07665690304573E-2</c:v>
                </c:pt>
                <c:pt idx="145">
                  <c:v>-3.1259605911845401E-2</c:v>
                </c:pt>
                <c:pt idx="146">
                  <c:v>-3.1746626459097198E-2</c:v>
                </c:pt>
                <c:pt idx="147">
                  <c:v>-3.2227294982988201E-2</c:v>
                </c:pt>
                <c:pt idx="148">
                  <c:v>-3.2701368285917201E-2</c:v>
                </c:pt>
                <c:pt idx="149">
                  <c:v>-3.3168442560918603E-2</c:v>
                </c:pt>
              </c:numCache>
            </c:numRef>
          </c:yVal>
          <c:smooth val="1"/>
        </c:ser>
        <c:ser>
          <c:idx val="13"/>
          <c:order val="13"/>
          <c:marker>
            <c:symbol val="none"/>
          </c:marker>
          <c:xVal>
            <c:numRef>
              <c:f>Sheet1!$A$1:$A$150</c:f>
              <c:numCache>
                <c:formatCode>General</c:formatCode>
                <c:ptCount val="150"/>
                <c:pt idx="0">
                  <c:v>0</c:v>
                </c:pt>
                <c:pt idx="1">
                  <c:v>1.9999999999999999E-11</c:v>
                </c:pt>
                <c:pt idx="2">
                  <c:v>3.9999999999999998E-11</c:v>
                </c:pt>
                <c:pt idx="3">
                  <c:v>6E-11</c:v>
                </c:pt>
                <c:pt idx="4">
                  <c:v>7.9999999999999995E-11</c:v>
                </c:pt>
                <c:pt idx="5">
                  <c:v>9.9999999999999991E-11</c:v>
                </c:pt>
                <c:pt idx="6">
                  <c:v>1.2E-10</c:v>
                </c:pt>
                <c:pt idx="7">
                  <c:v>1.3999999999999998E-10</c:v>
                </c:pt>
                <c:pt idx="8">
                  <c:v>1.5999999999999999E-10</c:v>
                </c:pt>
                <c:pt idx="9">
                  <c:v>1.8E-10</c:v>
                </c:pt>
                <c:pt idx="10">
                  <c:v>1.9999999999999998E-10</c:v>
                </c:pt>
                <c:pt idx="11">
                  <c:v>2.1999999999999999E-10</c:v>
                </c:pt>
                <c:pt idx="12">
                  <c:v>2.4E-10</c:v>
                </c:pt>
                <c:pt idx="13">
                  <c:v>2.5999999999999998E-10</c:v>
                </c:pt>
                <c:pt idx="14">
                  <c:v>2.7999999999999996E-10</c:v>
                </c:pt>
                <c:pt idx="15">
                  <c:v>3E-10</c:v>
                </c:pt>
                <c:pt idx="16">
                  <c:v>3.1999999999999998E-10</c:v>
                </c:pt>
                <c:pt idx="17">
                  <c:v>3.3999999999999996E-10</c:v>
                </c:pt>
                <c:pt idx="18">
                  <c:v>3.6E-10</c:v>
                </c:pt>
                <c:pt idx="19">
                  <c:v>3.7999999999999998E-10</c:v>
                </c:pt>
                <c:pt idx="20">
                  <c:v>3.9999999999999996E-10</c:v>
                </c:pt>
                <c:pt idx="21">
                  <c:v>4.2E-10</c:v>
                </c:pt>
                <c:pt idx="22">
                  <c:v>4.3999999999999998E-10</c:v>
                </c:pt>
                <c:pt idx="23">
                  <c:v>4.5999999999999996E-10</c:v>
                </c:pt>
                <c:pt idx="24">
                  <c:v>4.8E-10</c:v>
                </c:pt>
                <c:pt idx="25">
                  <c:v>4.9999999999999993E-10</c:v>
                </c:pt>
                <c:pt idx="26">
                  <c:v>5.1999999999999996E-10</c:v>
                </c:pt>
                <c:pt idx="27">
                  <c:v>5.4E-10</c:v>
                </c:pt>
                <c:pt idx="28">
                  <c:v>5.5999999999999993E-10</c:v>
                </c:pt>
                <c:pt idx="29">
                  <c:v>5.7999999999999996E-10</c:v>
                </c:pt>
                <c:pt idx="30">
                  <c:v>6E-10</c:v>
                </c:pt>
                <c:pt idx="31">
                  <c:v>6.1999999999999993E-10</c:v>
                </c:pt>
                <c:pt idx="32">
                  <c:v>6.3999999999999996E-10</c:v>
                </c:pt>
                <c:pt idx="33">
                  <c:v>6.6E-10</c:v>
                </c:pt>
                <c:pt idx="34">
                  <c:v>6.7999999999999993E-10</c:v>
                </c:pt>
                <c:pt idx="35">
                  <c:v>6.9999999999999996E-10</c:v>
                </c:pt>
                <c:pt idx="36">
                  <c:v>7.2E-10</c:v>
                </c:pt>
                <c:pt idx="37">
                  <c:v>7.3999999999999993E-10</c:v>
                </c:pt>
                <c:pt idx="38">
                  <c:v>7.5999999999999996E-10</c:v>
                </c:pt>
                <c:pt idx="39">
                  <c:v>7.7999999999999999E-10</c:v>
                </c:pt>
                <c:pt idx="40">
                  <c:v>7.9999999999999993E-10</c:v>
                </c:pt>
                <c:pt idx="41">
                  <c:v>8.1999999999999996E-10</c:v>
                </c:pt>
                <c:pt idx="42">
                  <c:v>8.3999999999999999E-10</c:v>
                </c:pt>
                <c:pt idx="43">
                  <c:v>8.5999999999999993E-10</c:v>
                </c:pt>
                <c:pt idx="44">
                  <c:v>8.7999999999999996E-10</c:v>
                </c:pt>
                <c:pt idx="45">
                  <c:v>8.9999999999999999E-10</c:v>
                </c:pt>
                <c:pt idx="46">
                  <c:v>9.1999999999999992E-10</c:v>
                </c:pt>
                <c:pt idx="47">
                  <c:v>9.3999999999999986E-10</c:v>
                </c:pt>
                <c:pt idx="48">
                  <c:v>9.5999999999999999E-10</c:v>
                </c:pt>
                <c:pt idx="49">
                  <c:v>9.7999999999999992E-10</c:v>
                </c:pt>
                <c:pt idx="50">
                  <c:v>9.9999999999999986E-10</c:v>
                </c:pt>
                <c:pt idx="51">
                  <c:v>1.02E-9</c:v>
                </c:pt>
                <c:pt idx="52">
                  <c:v>1.0399999999999999E-9</c:v>
                </c:pt>
                <c:pt idx="53">
                  <c:v>1.0599999999999999E-9</c:v>
                </c:pt>
                <c:pt idx="54">
                  <c:v>1.08E-9</c:v>
                </c:pt>
                <c:pt idx="55">
                  <c:v>1.0999999999999999E-9</c:v>
                </c:pt>
                <c:pt idx="56">
                  <c:v>1.1199999999999999E-9</c:v>
                </c:pt>
                <c:pt idx="57">
                  <c:v>1.14E-9</c:v>
                </c:pt>
                <c:pt idx="58">
                  <c:v>1.1599999999999999E-9</c:v>
                </c:pt>
                <c:pt idx="59">
                  <c:v>1.1799999999999999E-9</c:v>
                </c:pt>
                <c:pt idx="60">
                  <c:v>1.2E-9</c:v>
                </c:pt>
                <c:pt idx="61">
                  <c:v>1.2199999999999999E-9</c:v>
                </c:pt>
                <c:pt idx="62">
                  <c:v>1.2399999999999999E-9</c:v>
                </c:pt>
                <c:pt idx="63">
                  <c:v>1.26E-9</c:v>
                </c:pt>
                <c:pt idx="64">
                  <c:v>1.2799999999999999E-9</c:v>
                </c:pt>
                <c:pt idx="65">
                  <c:v>1.2999999999999999E-9</c:v>
                </c:pt>
                <c:pt idx="66">
                  <c:v>1.32E-9</c:v>
                </c:pt>
                <c:pt idx="67">
                  <c:v>1.3399999999999999E-9</c:v>
                </c:pt>
                <c:pt idx="68">
                  <c:v>1.3599999999999999E-9</c:v>
                </c:pt>
                <c:pt idx="69">
                  <c:v>1.38E-9</c:v>
                </c:pt>
                <c:pt idx="70">
                  <c:v>1.3999999999999999E-9</c:v>
                </c:pt>
                <c:pt idx="71">
                  <c:v>1.4199999999999999E-9</c:v>
                </c:pt>
                <c:pt idx="72">
                  <c:v>1.44E-9</c:v>
                </c:pt>
                <c:pt idx="73">
                  <c:v>1.4599999999999999E-9</c:v>
                </c:pt>
                <c:pt idx="74">
                  <c:v>1.4799999999999999E-9</c:v>
                </c:pt>
                <c:pt idx="75">
                  <c:v>1.5E-9</c:v>
                </c:pt>
                <c:pt idx="76">
                  <c:v>1.5199999999999999E-9</c:v>
                </c:pt>
                <c:pt idx="77">
                  <c:v>1.5399999999999999E-9</c:v>
                </c:pt>
                <c:pt idx="78">
                  <c:v>1.56E-9</c:v>
                </c:pt>
                <c:pt idx="79">
                  <c:v>1.5799999999999999E-9</c:v>
                </c:pt>
                <c:pt idx="80">
                  <c:v>1.5999999999999999E-9</c:v>
                </c:pt>
                <c:pt idx="81">
                  <c:v>1.62E-9</c:v>
                </c:pt>
                <c:pt idx="82">
                  <c:v>1.6399999999999999E-9</c:v>
                </c:pt>
                <c:pt idx="83">
                  <c:v>1.6599999999999999E-9</c:v>
                </c:pt>
                <c:pt idx="84">
                  <c:v>1.68E-9</c:v>
                </c:pt>
                <c:pt idx="85">
                  <c:v>1.6999999999999999E-9</c:v>
                </c:pt>
                <c:pt idx="86">
                  <c:v>1.7199999999999999E-9</c:v>
                </c:pt>
                <c:pt idx="87">
                  <c:v>1.74E-9</c:v>
                </c:pt>
                <c:pt idx="88">
                  <c:v>1.7599999999999999E-9</c:v>
                </c:pt>
                <c:pt idx="89">
                  <c:v>1.7799999999999999E-9</c:v>
                </c:pt>
                <c:pt idx="90">
                  <c:v>1.8E-9</c:v>
                </c:pt>
                <c:pt idx="91">
                  <c:v>1.8199999999999999E-9</c:v>
                </c:pt>
                <c:pt idx="92">
                  <c:v>1.8399999999999998E-9</c:v>
                </c:pt>
                <c:pt idx="93">
                  <c:v>1.86E-9</c:v>
                </c:pt>
                <c:pt idx="94">
                  <c:v>1.8799999999999997E-9</c:v>
                </c:pt>
                <c:pt idx="95">
                  <c:v>1.9000000000000001E-9</c:v>
                </c:pt>
                <c:pt idx="96">
                  <c:v>1.92E-9</c:v>
                </c:pt>
                <c:pt idx="97">
                  <c:v>1.9399999999999999E-9</c:v>
                </c:pt>
                <c:pt idx="98">
                  <c:v>1.9599999999999998E-9</c:v>
                </c:pt>
                <c:pt idx="99">
                  <c:v>1.9799999999999998E-9</c:v>
                </c:pt>
                <c:pt idx="100">
                  <c:v>1.9999999999999997E-9</c:v>
                </c:pt>
                <c:pt idx="101">
                  <c:v>2.0200000000000001E-9</c:v>
                </c:pt>
                <c:pt idx="102">
                  <c:v>2.04E-9</c:v>
                </c:pt>
                <c:pt idx="103">
                  <c:v>2.0599999999999999E-9</c:v>
                </c:pt>
                <c:pt idx="104">
                  <c:v>2.0799999999999998E-9</c:v>
                </c:pt>
                <c:pt idx="105">
                  <c:v>2.0999999999999998E-9</c:v>
                </c:pt>
                <c:pt idx="106">
                  <c:v>2.1199999999999997E-9</c:v>
                </c:pt>
                <c:pt idx="107">
                  <c:v>2.1400000000000001E-9</c:v>
                </c:pt>
                <c:pt idx="108">
                  <c:v>2.16E-9</c:v>
                </c:pt>
                <c:pt idx="109">
                  <c:v>2.1799999999999999E-9</c:v>
                </c:pt>
                <c:pt idx="110">
                  <c:v>2.1999999999999998E-9</c:v>
                </c:pt>
                <c:pt idx="111">
                  <c:v>2.2199999999999998E-9</c:v>
                </c:pt>
                <c:pt idx="112">
                  <c:v>2.2399999999999997E-9</c:v>
                </c:pt>
                <c:pt idx="113">
                  <c:v>2.2600000000000001E-9</c:v>
                </c:pt>
                <c:pt idx="114">
                  <c:v>2.28E-9</c:v>
                </c:pt>
                <c:pt idx="115">
                  <c:v>2.2999999999999999E-9</c:v>
                </c:pt>
                <c:pt idx="116">
                  <c:v>2.3199999999999998E-9</c:v>
                </c:pt>
                <c:pt idx="117">
                  <c:v>2.3399999999999998E-9</c:v>
                </c:pt>
                <c:pt idx="118">
                  <c:v>2.3599999999999997E-9</c:v>
                </c:pt>
                <c:pt idx="119">
                  <c:v>2.3800000000000001E-9</c:v>
                </c:pt>
                <c:pt idx="120">
                  <c:v>2.4E-9</c:v>
                </c:pt>
                <c:pt idx="121">
                  <c:v>2.4199999999999999E-9</c:v>
                </c:pt>
                <c:pt idx="122">
                  <c:v>2.4399999999999998E-9</c:v>
                </c:pt>
                <c:pt idx="123">
                  <c:v>2.4599999999999998E-9</c:v>
                </c:pt>
                <c:pt idx="124">
                  <c:v>2.4799999999999997E-9</c:v>
                </c:pt>
                <c:pt idx="125">
                  <c:v>2.5000000000000001E-9</c:v>
                </c:pt>
                <c:pt idx="126">
                  <c:v>2.52E-9</c:v>
                </c:pt>
                <c:pt idx="127">
                  <c:v>2.5399999999999999E-9</c:v>
                </c:pt>
                <c:pt idx="128">
                  <c:v>2.5599999999999998E-9</c:v>
                </c:pt>
                <c:pt idx="129">
                  <c:v>2.5799999999999998E-9</c:v>
                </c:pt>
                <c:pt idx="130">
                  <c:v>2.5999999999999997E-9</c:v>
                </c:pt>
                <c:pt idx="131">
                  <c:v>2.6199999999999996E-9</c:v>
                </c:pt>
                <c:pt idx="132">
                  <c:v>2.64E-9</c:v>
                </c:pt>
                <c:pt idx="133">
                  <c:v>2.6599999999999999E-9</c:v>
                </c:pt>
                <c:pt idx="134">
                  <c:v>2.6799999999999998E-9</c:v>
                </c:pt>
                <c:pt idx="135">
                  <c:v>2.6999999999999998E-9</c:v>
                </c:pt>
                <c:pt idx="136">
                  <c:v>2.7199999999999997E-9</c:v>
                </c:pt>
                <c:pt idx="137">
                  <c:v>2.7399999999999996E-9</c:v>
                </c:pt>
                <c:pt idx="138">
                  <c:v>2.76E-9</c:v>
                </c:pt>
                <c:pt idx="139">
                  <c:v>2.7799999999999999E-9</c:v>
                </c:pt>
                <c:pt idx="140">
                  <c:v>2.7999999999999998E-9</c:v>
                </c:pt>
                <c:pt idx="141">
                  <c:v>2.8199999999999998E-9</c:v>
                </c:pt>
                <c:pt idx="142">
                  <c:v>2.8399999999999997E-9</c:v>
                </c:pt>
                <c:pt idx="143">
                  <c:v>2.8599999999999996E-9</c:v>
                </c:pt>
                <c:pt idx="144">
                  <c:v>2.88E-9</c:v>
                </c:pt>
                <c:pt idx="145">
                  <c:v>2.8999999999999999E-9</c:v>
                </c:pt>
                <c:pt idx="146">
                  <c:v>2.9199999999999998E-9</c:v>
                </c:pt>
                <c:pt idx="147">
                  <c:v>2.9399999999999998E-9</c:v>
                </c:pt>
                <c:pt idx="148">
                  <c:v>2.9599999999999997E-9</c:v>
                </c:pt>
                <c:pt idx="149">
                  <c:v>2.9799999999999996E-9</c:v>
                </c:pt>
              </c:numCache>
            </c:numRef>
          </c:xVal>
          <c:yVal>
            <c:numRef>
              <c:f>Sheet1!$O$1:$O$150</c:f>
              <c:numCache>
                <c:formatCode>General</c:formatCode>
                <c:ptCount val="150"/>
                <c:pt idx="0">
                  <c:v>1.48406494921998E-3</c:v>
                </c:pt>
                <c:pt idx="1">
                  <c:v>1.1103517516239301E-3</c:v>
                </c:pt>
                <c:pt idx="2">
                  <c:v>6.8271837933598202E-4</c:v>
                </c:pt>
                <c:pt idx="3">
                  <c:v>1.7553577549489E-4</c:v>
                </c:pt>
                <c:pt idx="4">
                  <c:v>-4.3682511676058298E-4</c:v>
                </c:pt>
                <c:pt idx="5">
                  <c:v>-1.17999335429168E-3</c:v>
                </c:pt>
                <c:pt idx="6">
                  <c:v>-2.0808073878913701E-3</c:v>
                </c:pt>
                <c:pt idx="7">
                  <c:v>-3.1606066730595901E-3</c:v>
                </c:pt>
                <c:pt idx="8">
                  <c:v>-4.4537963658045996E-3</c:v>
                </c:pt>
                <c:pt idx="9">
                  <c:v>-5.9952037849604501E-3</c:v>
                </c:pt>
                <c:pt idx="10">
                  <c:v>-7.8083518017882996E-3</c:v>
                </c:pt>
                <c:pt idx="11">
                  <c:v>-9.91298832455457E-3</c:v>
                </c:pt>
                <c:pt idx="12">
                  <c:v>-1.23229279002671E-2</c:v>
                </c:pt>
                <c:pt idx="13">
                  <c:v>-1.50426266715507E-2</c:v>
                </c:pt>
                <c:pt idx="14">
                  <c:v>-1.8077268086307899E-2</c:v>
                </c:pt>
                <c:pt idx="15">
                  <c:v>-2.1430702181126599E-2</c:v>
                </c:pt>
                <c:pt idx="16">
                  <c:v>-2.5109362833743699E-2</c:v>
                </c:pt>
                <c:pt idx="17">
                  <c:v>-2.9143860194838101E-2</c:v>
                </c:pt>
                <c:pt idx="18">
                  <c:v>-3.3562830377108201E-2</c:v>
                </c:pt>
                <c:pt idx="19">
                  <c:v>-3.8389291969187701E-2</c:v>
                </c:pt>
                <c:pt idx="20">
                  <c:v>-4.3639740349210601E-2</c:v>
                </c:pt>
                <c:pt idx="21">
                  <c:v>-4.9323093299636203E-2</c:v>
                </c:pt>
                <c:pt idx="22">
                  <c:v>-5.5439384220061103E-2</c:v>
                </c:pt>
                <c:pt idx="23">
                  <c:v>-6.1979341361005497E-2</c:v>
                </c:pt>
                <c:pt idx="24">
                  <c:v>-6.8923353002463605E-2</c:v>
                </c:pt>
                <c:pt idx="25">
                  <c:v>-7.6241220838701496E-2</c:v>
                </c:pt>
                <c:pt idx="26">
                  <c:v>-8.3892230895993902E-2</c:v>
                </c:pt>
                <c:pt idx="27">
                  <c:v>-9.18256852536668E-2</c:v>
                </c:pt>
                <c:pt idx="28">
                  <c:v>-9.9981535757188697E-2</c:v>
                </c:pt>
                <c:pt idx="29">
                  <c:v>-0.108292095535369</c:v>
                </c:pt>
                <c:pt idx="30">
                  <c:v>-0.11668365396812699</c:v>
                </c:pt>
                <c:pt idx="31">
                  <c:v>-0.12507872396685699</c:v>
                </c:pt>
                <c:pt idx="32">
                  <c:v>-0.13339842197284699</c:v>
                </c:pt>
                <c:pt idx="33">
                  <c:v>-0.14156499588992999</c:v>
                </c:pt>
                <c:pt idx="34">
                  <c:v>-0.14950378738053499</c:v>
                </c:pt>
                <c:pt idx="35">
                  <c:v>-0.15714542121556699</c:v>
                </c:pt>
                <c:pt idx="36">
                  <c:v>-0.16442762545606601</c:v>
                </c:pt>
                <c:pt idx="37">
                  <c:v>-0.17129654420509599</c:v>
                </c:pt>
                <c:pt idx="38">
                  <c:v>-0.177707458979212</c:v>
                </c:pt>
                <c:pt idx="39">
                  <c:v>-0.1836252121176</c:v>
                </c:pt>
                <c:pt idx="40">
                  <c:v>-0.18902472954434399</c:v>
                </c:pt>
                <c:pt idx="41">
                  <c:v>-0.19388999746635199</c:v>
                </c:pt>
                <c:pt idx="42">
                  <c:v>-0.19821385978606201</c:v>
                </c:pt>
                <c:pt idx="43">
                  <c:v>-0.201996902406999</c:v>
                </c:pt>
                <c:pt idx="44">
                  <c:v>-0.20524654474713599</c:v>
                </c:pt>
                <c:pt idx="45">
                  <c:v>-0.207975330348627</c:v>
                </c:pt>
                <c:pt idx="46">
                  <c:v>-0.21019975558382101</c:v>
                </c:pt>
                <c:pt idx="47">
                  <c:v>-0.21193863005199801</c:v>
                </c:pt>
                <c:pt idx="48">
                  <c:v>-0.21321195691376199</c:v>
                </c:pt>
                <c:pt idx="49">
                  <c:v>-0.21403969967567399</c:v>
                </c:pt>
                <c:pt idx="50">
                  <c:v>-0.21444042749976699</c:v>
                </c:pt>
                <c:pt idx="51">
                  <c:v>-0.21443102031123701</c:v>
                </c:pt>
                <c:pt idx="52">
                  <c:v>-0.21402624537346299</c:v>
                </c:pt>
                <c:pt idx="53">
                  <c:v>-0.213237385649866</c:v>
                </c:pt>
                <c:pt idx="54">
                  <c:v>-0.212073061878677</c:v>
                </c:pt>
                <c:pt idx="55">
                  <c:v>-0.21053907291534801</c:v>
                </c:pt>
                <c:pt idx="56">
                  <c:v>-0.208638909693661</c:v>
                </c:pt>
                <c:pt idx="57">
                  <c:v>-0.20637439460749399</c:v>
                </c:pt>
                <c:pt idx="58">
                  <c:v>-0.203745127439001</c:v>
                </c:pt>
                <c:pt idx="59">
                  <c:v>-0.20075015653120301</c:v>
                </c:pt>
                <c:pt idx="60">
                  <c:v>-0.19738775459307201</c:v>
                </c:pt>
                <c:pt idx="61">
                  <c:v>-0.19365657319607901</c:v>
                </c:pt>
                <c:pt idx="62">
                  <c:v>-0.18955691912683501</c:v>
                </c:pt>
                <c:pt idx="63">
                  <c:v>-0.18509157871561799</c:v>
                </c:pt>
                <c:pt idx="64">
                  <c:v>-0.180268211742004</c:v>
                </c:pt>
                <c:pt idx="65">
                  <c:v>-0.17510044567324901</c:v>
                </c:pt>
                <c:pt idx="66">
                  <c:v>-0.169610193121328</c:v>
                </c:pt>
                <c:pt idx="67">
                  <c:v>-0.16382853508560899</c:v>
                </c:pt>
                <c:pt idx="68">
                  <c:v>-0.15779647376484701</c:v>
                </c:pt>
                <c:pt idx="69">
                  <c:v>-0.151564844068203</c:v>
                </c:pt>
                <c:pt idx="70">
                  <c:v>-0.14519296173454899</c:v>
                </c:pt>
                <c:pt idx="71">
                  <c:v>-0.13874696255584901</c:v>
                </c:pt>
                <c:pt idx="72">
                  <c:v>-0.132296212792329</c:v>
                </c:pt>
                <c:pt idx="73">
                  <c:v>-0.125910449451164</c:v>
                </c:pt>
                <c:pt idx="74">
                  <c:v>-0.11965654886699099</c:v>
                </c:pt>
                <c:pt idx="75">
                  <c:v>-0.113596177157971</c:v>
                </c:pt>
                <c:pt idx="76">
                  <c:v>-0.10778400523757301</c:v>
                </c:pt>
                <c:pt idx="77">
                  <c:v>-0.102265299386117</c:v>
                </c:pt>
                <c:pt idx="78">
                  <c:v>-9.7075734081937301E-2</c:v>
                </c:pt>
                <c:pt idx="79">
                  <c:v>-9.2240542033720493E-2</c:v>
                </c:pt>
                <c:pt idx="80">
                  <c:v>-8.7772945153690704E-2</c:v>
                </c:pt>
                <c:pt idx="81">
                  <c:v>-8.3677272402947103E-2</c:v>
                </c:pt>
                <c:pt idx="82">
                  <c:v>-7.9947703584823698E-2</c:v>
                </c:pt>
                <c:pt idx="83">
                  <c:v>-7.6569646851380097E-2</c:v>
                </c:pt>
                <c:pt idx="84">
                  <c:v>-7.3523865599641303E-2</c:v>
                </c:pt>
                <c:pt idx="85">
                  <c:v>-7.0786018693364997E-2</c:v>
                </c:pt>
                <c:pt idx="86">
                  <c:v>-6.8328068161706099E-2</c:v>
                </c:pt>
                <c:pt idx="87">
                  <c:v>-6.6122452827515804E-2</c:v>
                </c:pt>
                <c:pt idx="88">
                  <c:v>-6.4142288115042606E-2</c:v>
                </c:pt>
                <c:pt idx="89">
                  <c:v>-6.2359929108869498E-2</c:v>
                </c:pt>
                <c:pt idx="90">
                  <c:v>-6.07492718110548E-2</c:v>
                </c:pt>
                <c:pt idx="91">
                  <c:v>-5.9289963545947302E-2</c:v>
                </c:pt>
                <c:pt idx="92">
                  <c:v>-5.7961150827421301E-2</c:v>
                </c:pt>
                <c:pt idx="93">
                  <c:v>-5.6741526167048098E-2</c:v>
                </c:pt>
                <c:pt idx="94">
                  <c:v>-5.5616925831021E-2</c:v>
                </c:pt>
                <c:pt idx="95">
                  <c:v>-5.4573466332311998E-2</c:v>
                </c:pt>
                <c:pt idx="96">
                  <c:v>-5.3598388513205399E-2</c:v>
                </c:pt>
                <c:pt idx="97">
                  <c:v>-5.2678147351419603E-2</c:v>
                </c:pt>
                <c:pt idx="98">
                  <c:v>-5.1806052848952101E-2</c:v>
                </c:pt>
                <c:pt idx="99">
                  <c:v>-5.0974345695347603E-2</c:v>
                </c:pt>
                <c:pt idx="100">
                  <c:v>-5.0176117370590398E-2</c:v>
                </c:pt>
                <c:pt idx="101">
                  <c:v>-4.9404128093565799E-2</c:v>
                </c:pt>
                <c:pt idx="102">
                  <c:v>-4.8654956679958498E-2</c:v>
                </c:pt>
                <c:pt idx="103">
                  <c:v>-4.7924762587495701E-2</c:v>
                </c:pt>
                <c:pt idx="104">
                  <c:v>-4.7210341652627802E-2</c:v>
                </c:pt>
                <c:pt idx="105">
                  <c:v>-4.6509381256472998E-2</c:v>
                </c:pt>
                <c:pt idx="106">
                  <c:v>-4.5819935949388498E-2</c:v>
                </c:pt>
                <c:pt idx="107">
                  <c:v>-4.5140142987038799E-2</c:v>
                </c:pt>
                <c:pt idx="108">
                  <c:v>-4.4468915696671101E-2</c:v>
                </c:pt>
                <c:pt idx="109">
                  <c:v>-4.38055594717787E-2</c:v>
                </c:pt>
                <c:pt idx="110">
                  <c:v>-4.3151739049926197E-2</c:v>
                </c:pt>
                <c:pt idx="111">
                  <c:v>-4.2505258634139897E-2</c:v>
                </c:pt>
                <c:pt idx="112">
                  <c:v>-4.1866097016456702E-2</c:v>
                </c:pt>
                <c:pt idx="113">
                  <c:v>-4.1233211532102999E-2</c:v>
                </c:pt>
                <c:pt idx="114">
                  <c:v>-4.0608287530136199E-2</c:v>
                </c:pt>
                <c:pt idx="115">
                  <c:v>-3.9994452558682503E-2</c:v>
                </c:pt>
                <c:pt idx="116">
                  <c:v>-3.9388392686855497E-2</c:v>
                </c:pt>
                <c:pt idx="117">
                  <c:v>-3.8790153885129998E-2</c:v>
                </c:pt>
                <c:pt idx="118">
                  <c:v>-3.8199949795773E-2</c:v>
                </c:pt>
                <c:pt idx="119">
                  <c:v>-3.76181342652252E-2</c:v>
                </c:pt>
                <c:pt idx="120">
                  <c:v>-3.7048781498353299E-2</c:v>
                </c:pt>
                <c:pt idx="121">
                  <c:v>-3.6489558340995702E-2</c:v>
                </c:pt>
                <c:pt idx="122">
                  <c:v>-3.5939334949299198E-2</c:v>
                </c:pt>
                <c:pt idx="123">
                  <c:v>-3.5398082129115299E-2</c:v>
                </c:pt>
                <c:pt idx="124">
                  <c:v>-3.4865821497079501E-2</c:v>
                </c:pt>
                <c:pt idx="125">
                  <c:v>-3.4342637620032902E-2</c:v>
                </c:pt>
                <c:pt idx="126">
                  <c:v>-3.3830417530116001E-2</c:v>
                </c:pt>
                <c:pt idx="127">
                  <c:v>-3.3330023991818697E-2</c:v>
                </c:pt>
                <c:pt idx="128">
                  <c:v>-3.2838982441547301E-2</c:v>
                </c:pt>
                <c:pt idx="129">
                  <c:v>-3.2357095518747298E-2</c:v>
                </c:pt>
                <c:pt idx="130">
                  <c:v>-3.1884229107055698E-2</c:v>
                </c:pt>
                <c:pt idx="131">
                  <c:v>-3.1420294176627797E-2</c:v>
                </c:pt>
                <c:pt idx="132">
                  <c:v>-3.0965212980940401E-2</c:v>
                </c:pt>
                <c:pt idx="133">
                  <c:v>-3.0518983846893399E-2</c:v>
                </c:pt>
                <c:pt idx="134">
                  <c:v>-3.0083326315825099E-2</c:v>
                </c:pt>
                <c:pt idx="135">
                  <c:v>-2.9657005459415901E-2</c:v>
                </c:pt>
                <c:pt idx="136">
                  <c:v>-2.9239314854735299E-2</c:v>
                </c:pt>
                <c:pt idx="137">
                  <c:v>-2.8830057747757001E-2</c:v>
                </c:pt>
                <c:pt idx="138">
                  <c:v>-2.8429062251518301E-2</c:v>
                </c:pt>
                <c:pt idx="139">
                  <c:v>-2.8036132848508699E-2</c:v>
                </c:pt>
                <c:pt idx="140">
                  <c:v>-2.7651144802375099E-2</c:v>
                </c:pt>
                <c:pt idx="141">
                  <c:v>-2.7274104484126999E-2</c:v>
                </c:pt>
                <c:pt idx="142">
                  <c:v>-2.69043858057618E-2</c:v>
                </c:pt>
                <c:pt idx="143">
                  <c:v>-2.6543095845464899E-2</c:v>
                </c:pt>
                <c:pt idx="144">
                  <c:v>-2.6190093031411201E-2</c:v>
                </c:pt>
                <c:pt idx="145">
                  <c:v>-2.58445791058379E-2</c:v>
                </c:pt>
                <c:pt idx="146">
                  <c:v>-2.5506369646906699E-2</c:v>
                </c:pt>
                <c:pt idx="147">
                  <c:v>-2.5175244244266301E-2</c:v>
                </c:pt>
                <c:pt idx="148">
                  <c:v>-2.4851015211585101E-2</c:v>
                </c:pt>
                <c:pt idx="149">
                  <c:v>-2.4533470080967301E-2</c:v>
                </c:pt>
              </c:numCache>
            </c:numRef>
          </c:yVal>
          <c:smooth val="1"/>
        </c:ser>
        <c:ser>
          <c:idx val="14"/>
          <c:order val="14"/>
          <c:marker>
            <c:symbol val="none"/>
          </c:marker>
          <c:xVal>
            <c:numRef>
              <c:f>Sheet1!$A$1:$A$150</c:f>
              <c:numCache>
                <c:formatCode>General</c:formatCode>
                <c:ptCount val="150"/>
                <c:pt idx="0">
                  <c:v>0</c:v>
                </c:pt>
                <c:pt idx="1">
                  <c:v>1.9999999999999999E-11</c:v>
                </c:pt>
                <c:pt idx="2">
                  <c:v>3.9999999999999998E-11</c:v>
                </c:pt>
                <c:pt idx="3">
                  <c:v>6E-11</c:v>
                </c:pt>
                <c:pt idx="4">
                  <c:v>7.9999999999999995E-11</c:v>
                </c:pt>
                <c:pt idx="5">
                  <c:v>9.9999999999999991E-11</c:v>
                </c:pt>
                <c:pt idx="6">
                  <c:v>1.2E-10</c:v>
                </c:pt>
                <c:pt idx="7">
                  <c:v>1.3999999999999998E-10</c:v>
                </c:pt>
                <c:pt idx="8">
                  <c:v>1.5999999999999999E-10</c:v>
                </c:pt>
                <c:pt idx="9">
                  <c:v>1.8E-10</c:v>
                </c:pt>
                <c:pt idx="10">
                  <c:v>1.9999999999999998E-10</c:v>
                </c:pt>
                <c:pt idx="11">
                  <c:v>2.1999999999999999E-10</c:v>
                </c:pt>
                <c:pt idx="12">
                  <c:v>2.4E-10</c:v>
                </c:pt>
                <c:pt idx="13">
                  <c:v>2.5999999999999998E-10</c:v>
                </c:pt>
                <c:pt idx="14">
                  <c:v>2.7999999999999996E-10</c:v>
                </c:pt>
                <c:pt idx="15">
                  <c:v>3E-10</c:v>
                </c:pt>
                <c:pt idx="16">
                  <c:v>3.1999999999999998E-10</c:v>
                </c:pt>
                <c:pt idx="17">
                  <c:v>3.3999999999999996E-10</c:v>
                </c:pt>
                <c:pt idx="18">
                  <c:v>3.6E-10</c:v>
                </c:pt>
                <c:pt idx="19">
                  <c:v>3.7999999999999998E-10</c:v>
                </c:pt>
                <c:pt idx="20">
                  <c:v>3.9999999999999996E-10</c:v>
                </c:pt>
                <c:pt idx="21">
                  <c:v>4.2E-10</c:v>
                </c:pt>
                <c:pt idx="22">
                  <c:v>4.3999999999999998E-10</c:v>
                </c:pt>
                <c:pt idx="23">
                  <c:v>4.5999999999999996E-10</c:v>
                </c:pt>
                <c:pt idx="24">
                  <c:v>4.8E-10</c:v>
                </c:pt>
                <c:pt idx="25">
                  <c:v>4.9999999999999993E-10</c:v>
                </c:pt>
                <c:pt idx="26">
                  <c:v>5.1999999999999996E-10</c:v>
                </c:pt>
                <c:pt idx="27">
                  <c:v>5.4E-10</c:v>
                </c:pt>
                <c:pt idx="28">
                  <c:v>5.5999999999999993E-10</c:v>
                </c:pt>
                <c:pt idx="29">
                  <c:v>5.7999999999999996E-10</c:v>
                </c:pt>
                <c:pt idx="30">
                  <c:v>6E-10</c:v>
                </c:pt>
                <c:pt idx="31">
                  <c:v>6.1999999999999993E-10</c:v>
                </c:pt>
                <c:pt idx="32">
                  <c:v>6.3999999999999996E-10</c:v>
                </c:pt>
                <c:pt idx="33">
                  <c:v>6.6E-10</c:v>
                </c:pt>
                <c:pt idx="34">
                  <c:v>6.7999999999999993E-10</c:v>
                </c:pt>
                <c:pt idx="35">
                  <c:v>6.9999999999999996E-10</c:v>
                </c:pt>
                <c:pt idx="36">
                  <c:v>7.2E-10</c:v>
                </c:pt>
                <c:pt idx="37">
                  <c:v>7.3999999999999993E-10</c:v>
                </c:pt>
                <c:pt idx="38">
                  <c:v>7.5999999999999996E-10</c:v>
                </c:pt>
                <c:pt idx="39">
                  <c:v>7.7999999999999999E-10</c:v>
                </c:pt>
                <c:pt idx="40">
                  <c:v>7.9999999999999993E-10</c:v>
                </c:pt>
                <c:pt idx="41">
                  <c:v>8.1999999999999996E-10</c:v>
                </c:pt>
                <c:pt idx="42">
                  <c:v>8.3999999999999999E-10</c:v>
                </c:pt>
                <c:pt idx="43">
                  <c:v>8.5999999999999993E-10</c:v>
                </c:pt>
                <c:pt idx="44">
                  <c:v>8.7999999999999996E-10</c:v>
                </c:pt>
                <c:pt idx="45">
                  <c:v>8.9999999999999999E-10</c:v>
                </c:pt>
                <c:pt idx="46">
                  <c:v>9.1999999999999992E-10</c:v>
                </c:pt>
                <c:pt idx="47">
                  <c:v>9.3999999999999986E-10</c:v>
                </c:pt>
                <c:pt idx="48">
                  <c:v>9.5999999999999999E-10</c:v>
                </c:pt>
                <c:pt idx="49">
                  <c:v>9.7999999999999992E-10</c:v>
                </c:pt>
                <c:pt idx="50">
                  <c:v>9.9999999999999986E-10</c:v>
                </c:pt>
                <c:pt idx="51">
                  <c:v>1.02E-9</c:v>
                </c:pt>
                <c:pt idx="52">
                  <c:v>1.0399999999999999E-9</c:v>
                </c:pt>
                <c:pt idx="53">
                  <c:v>1.0599999999999999E-9</c:v>
                </c:pt>
                <c:pt idx="54">
                  <c:v>1.08E-9</c:v>
                </c:pt>
                <c:pt idx="55">
                  <c:v>1.0999999999999999E-9</c:v>
                </c:pt>
                <c:pt idx="56">
                  <c:v>1.1199999999999999E-9</c:v>
                </c:pt>
                <c:pt idx="57">
                  <c:v>1.14E-9</c:v>
                </c:pt>
                <c:pt idx="58">
                  <c:v>1.1599999999999999E-9</c:v>
                </c:pt>
                <c:pt idx="59">
                  <c:v>1.1799999999999999E-9</c:v>
                </c:pt>
                <c:pt idx="60">
                  <c:v>1.2E-9</c:v>
                </c:pt>
                <c:pt idx="61">
                  <c:v>1.2199999999999999E-9</c:v>
                </c:pt>
                <c:pt idx="62">
                  <c:v>1.2399999999999999E-9</c:v>
                </c:pt>
                <c:pt idx="63">
                  <c:v>1.26E-9</c:v>
                </c:pt>
                <c:pt idx="64">
                  <c:v>1.2799999999999999E-9</c:v>
                </c:pt>
                <c:pt idx="65">
                  <c:v>1.2999999999999999E-9</c:v>
                </c:pt>
                <c:pt idx="66">
                  <c:v>1.32E-9</c:v>
                </c:pt>
                <c:pt idx="67">
                  <c:v>1.3399999999999999E-9</c:v>
                </c:pt>
                <c:pt idx="68">
                  <c:v>1.3599999999999999E-9</c:v>
                </c:pt>
                <c:pt idx="69">
                  <c:v>1.38E-9</c:v>
                </c:pt>
                <c:pt idx="70">
                  <c:v>1.3999999999999999E-9</c:v>
                </c:pt>
                <c:pt idx="71">
                  <c:v>1.4199999999999999E-9</c:v>
                </c:pt>
                <c:pt idx="72">
                  <c:v>1.44E-9</c:v>
                </c:pt>
                <c:pt idx="73">
                  <c:v>1.4599999999999999E-9</c:v>
                </c:pt>
                <c:pt idx="74">
                  <c:v>1.4799999999999999E-9</c:v>
                </c:pt>
                <c:pt idx="75">
                  <c:v>1.5E-9</c:v>
                </c:pt>
                <c:pt idx="76">
                  <c:v>1.5199999999999999E-9</c:v>
                </c:pt>
                <c:pt idx="77">
                  <c:v>1.5399999999999999E-9</c:v>
                </c:pt>
                <c:pt idx="78">
                  <c:v>1.56E-9</c:v>
                </c:pt>
                <c:pt idx="79">
                  <c:v>1.5799999999999999E-9</c:v>
                </c:pt>
                <c:pt idx="80">
                  <c:v>1.5999999999999999E-9</c:v>
                </c:pt>
                <c:pt idx="81">
                  <c:v>1.62E-9</c:v>
                </c:pt>
                <c:pt idx="82">
                  <c:v>1.6399999999999999E-9</c:v>
                </c:pt>
                <c:pt idx="83">
                  <c:v>1.6599999999999999E-9</c:v>
                </c:pt>
                <c:pt idx="84">
                  <c:v>1.68E-9</c:v>
                </c:pt>
                <c:pt idx="85">
                  <c:v>1.6999999999999999E-9</c:v>
                </c:pt>
                <c:pt idx="86">
                  <c:v>1.7199999999999999E-9</c:v>
                </c:pt>
                <c:pt idx="87">
                  <c:v>1.74E-9</c:v>
                </c:pt>
                <c:pt idx="88">
                  <c:v>1.7599999999999999E-9</c:v>
                </c:pt>
                <c:pt idx="89">
                  <c:v>1.7799999999999999E-9</c:v>
                </c:pt>
                <c:pt idx="90">
                  <c:v>1.8E-9</c:v>
                </c:pt>
                <c:pt idx="91">
                  <c:v>1.8199999999999999E-9</c:v>
                </c:pt>
                <c:pt idx="92">
                  <c:v>1.8399999999999998E-9</c:v>
                </c:pt>
                <c:pt idx="93">
                  <c:v>1.86E-9</c:v>
                </c:pt>
                <c:pt idx="94">
                  <c:v>1.8799999999999997E-9</c:v>
                </c:pt>
                <c:pt idx="95">
                  <c:v>1.9000000000000001E-9</c:v>
                </c:pt>
                <c:pt idx="96">
                  <c:v>1.92E-9</c:v>
                </c:pt>
                <c:pt idx="97">
                  <c:v>1.9399999999999999E-9</c:v>
                </c:pt>
                <c:pt idx="98">
                  <c:v>1.9599999999999998E-9</c:v>
                </c:pt>
                <c:pt idx="99">
                  <c:v>1.9799999999999998E-9</c:v>
                </c:pt>
                <c:pt idx="100">
                  <c:v>1.9999999999999997E-9</c:v>
                </c:pt>
                <c:pt idx="101">
                  <c:v>2.0200000000000001E-9</c:v>
                </c:pt>
                <c:pt idx="102">
                  <c:v>2.04E-9</c:v>
                </c:pt>
                <c:pt idx="103">
                  <c:v>2.0599999999999999E-9</c:v>
                </c:pt>
                <c:pt idx="104">
                  <c:v>2.0799999999999998E-9</c:v>
                </c:pt>
                <c:pt idx="105">
                  <c:v>2.0999999999999998E-9</c:v>
                </c:pt>
                <c:pt idx="106">
                  <c:v>2.1199999999999997E-9</c:v>
                </c:pt>
                <c:pt idx="107">
                  <c:v>2.1400000000000001E-9</c:v>
                </c:pt>
                <c:pt idx="108">
                  <c:v>2.16E-9</c:v>
                </c:pt>
                <c:pt idx="109">
                  <c:v>2.1799999999999999E-9</c:v>
                </c:pt>
                <c:pt idx="110">
                  <c:v>2.1999999999999998E-9</c:v>
                </c:pt>
                <c:pt idx="111">
                  <c:v>2.2199999999999998E-9</c:v>
                </c:pt>
                <c:pt idx="112">
                  <c:v>2.2399999999999997E-9</c:v>
                </c:pt>
                <c:pt idx="113">
                  <c:v>2.2600000000000001E-9</c:v>
                </c:pt>
                <c:pt idx="114">
                  <c:v>2.28E-9</c:v>
                </c:pt>
                <c:pt idx="115">
                  <c:v>2.2999999999999999E-9</c:v>
                </c:pt>
                <c:pt idx="116">
                  <c:v>2.3199999999999998E-9</c:v>
                </c:pt>
                <c:pt idx="117">
                  <c:v>2.3399999999999998E-9</c:v>
                </c:pt>
                <c:pt idx="118">
                  <c:v>2.3599999999999997E-9</c:v>
                </c:pt>
                <c:pt idx="119">
                  <c:v>2.3800000000000001E-9</c:v>
                </c:pt>
                <c:pt idx="120">
                  <c:v>2.4E-9</c:v>
                </c:pt>
                <c:pt idx="121">
                  <c:v>2.4199999999999999E-9</c:v>
                </c:pt>
                <c:pt idx="122">
                  <c:v>2.4399999999999998E-9</c:v>
                </c:pt>
                <c:pt idx="123">
                  <c:v>2.4599999999999998E-9</c:v>
                </c:pt>
                <c:pt idx="124">
                  <c:v>2.4799999999999997E-9</c:v>
                </c:pt>
                <c:pt idx="125">
                  <c:v>2.5000000000000001E-9</c:v>
                </c:pt>
                <c:pt idx="126">
                  <c:v>2.52E-9</c:v>
                </c:pt>
                <c:pt idx="127">
                  <c:v>2.5399999999999999E-9</c:v>
                </c:pt>
                <c:pt idx="128">
                  <c:v>2.5599999999999998E-9</c:v>
                </c:pt>
                <c:pt idx="129">
                  <c:v>2.5799999999999998E-9</c:v>
                </c:pt>
                <c:pt idx="130">
                  <c:v>2.5999999999999997E-9</c:v>
                </c:pt>
                <c:pt idx="131">
                  <c:v>2.6199999999999996E-9</c:v>
                </c:pt>
                <c:pt idx="132">
                  <c:v>2.64E-9</c:v>
                </c:pt>
                <c:pt idx="133">
                  <c:v>2.6599999999999999E-9</c:v>
                </c:pt>
                <c:pt idx="134">
                  <c:v>2.6799999999999998E-9</c:v>
                </c:pt>
                <c:pt idx="135">
                  <c:v>2.6999999999999998E-9</c:v>
                </c:pt>
                <c:pt idx="136">
                  <c:v>2.7199999999999997E-9</c:v>
                </c:pt>
                <c:pt idx="137">
                  <c:v>2.7399999999999996E-9</c:v>
                </c:pt>
                <c:pt idx="138">
                  <c:v>2.76E-9</c:v>
                </c:pt>
                <c:pt idx="139">
                  <c:v>2.7799999999999999E-9</c:v>
                </c:pt>
                <c:pt idx="140">
                  <c:v>2.7999999999999998E-9</c:v>
                </c:pt>
                <c:pt idx="141">
                  <c:v>2.8199999999999998E-9</c:v>
                </c:pt>
                <c:pt idx="142">
                  <c:v>2.8399999999999997E-9</c:v>
                </c:pt>
                <c:pt idx="143">
                  <c:v>2.8599999999999996E-9</c:v>
                </c:pt>
                <c:pt idx="144">
                  <c:v>2.88E-9</c:v>
                </c:pt>
                <c:pt idx="145">
                  <c:v>2.8999999999999999E-9</c:v>
                </c:pt>
                <c:pt idx="146">
                  <c:v>2.9199999999999998E-9</c:v>
                </c:pt>
                <c:pt idx="147">
                  <c:v>2.9399999999999998E-9</c:v>
                </c:pt>
                <c:pt idx="148">
                  <c:v>2.9599999999999997E-9</c:v>
                </c:pt>
                <c:pt idx="149">
                  <c:v>2.9799999999999996E-9</c:v>
                </c:pt>
              </c:numCache>
            </c:numRef>
          </c:xVal>
          <c:yVal>
            <c:numRef>
              <c:f>Sheet1!$P$1:$P$150</c:f>
              <c:numCache>
                <c:formatCode>General</c:formatCode>
                <c:ptCount val="150"/>
                <c:pt idx="0">
                  <c:v>1.93836405239515E-3</c:v>
                </c:pt>
                <c:pt idx="1">
                  <c:v>1.3331589015669601E-3</c:v>
                </c:pt>
                <c:pt idx="2">
                  <c:v>6.4400750355146001E-4</c:v>
                </c:pt>
                <c:pt idx="3">
                  <c:v>-1.7099802283900901E-4</c:v>
                </c:pt>
                <c:pt idx="4">
                  <c:v>-1.1537655587920801E-3</c:v>
                </c:pt>
                <c:pt idx="5">
                  <c:v>-2.3462029854954001E-3</c:v>
                </c:pt>
                <c:pt idx="6">
                  <c:v>-3.7929503427878899E-3</c:v>
                </c:pt>
                <c:pt idx="7">
                  <c:v>-5.5257636900269197E-3</c:v>
                </c:pt>
                <c:pt idx="8">
                  <c:v>-7.6060348644238201E-3</c:v>
                </c:pt>
                <c:pt idx="9">
                  <c:v>-1.0095807174818699E-2</c:v>
                </c:pt>
                <c:pt idx="10">
                  <c:v>-1.3047989037330201E-2</c:v>
                </c:pt>
                <c:pt idx="11">
                  <c:v>-1.6509776065301299E-2</c:v>
                </c:pt>
                <c:pt idx="12">
                  <c:v>-2.0535464231920399E-2</c:v>
                </c:pt>
                <c:pt idx="13">
                  <c:v>-2.5175377874720399E-2</c:v>
                </c:pt>
                <c:pt idx="14">
                  <c:v>-3.0496827199076301E-2</c:v>
                </c:pt>
                <c:pt idx="15">
                  <c:v>-3.6575192659385899E-2</c:v>
                </c:pt>
                <c:pt idx="16">
                  <c:v>-4.34881395663387E-2</c:v>
                </c:pt>
                <c:pt idx="17">
                  <c:v>-5.1393595918131398E-2</c:v>
                </c:pt>
                <c:pt idx="18">
                  <c:v>-6.0445955086892197E-2</c:v>
                </c:pt>
                <c:pt idx="19">
                  <c:v>-7.0793292708688907E-2</c:v>
                </c:pt>
                <c:pt idx="20">
                  <c:v>-8.2573002443081994E-2</c:v>
                </c:pt>
                <c:pt idx="21">
                  <c:v>-9.5905162284579695E-2</c:v>
                </c:pt>
                <c:pt idx="22">
                  <c:v>-0.110884324923226</c:v>
                </c:pt>
                <c:pt idx="23">
                  <c:v>-0.12757231988696199</c:v>
                </c:pt>
                <c:pt idx="24">
                  <c:v>-0.145989463990845</c:v>
                </c:pt>
                <c:pt idx="25">
                  <c:v>-0.16610932680339099</c:v>
                </c:pt>
                <c:pt idx="26">
                  <c:v>-0.187854017924387</c:v>
                </c:pt>
                <c:pt idx="27">
                  <c:v>-0.21109316101429501</c:v>
                </c:pt>
                <c:pt idx="28">
                  <c:v>-0.23564581378211699</c:v>
                </c:pt>
                <c:pt idx="29">
                  <c:v>-0.26128578433913802</c:v>
                </c:pt>
                <c:pt idx="30">
                  <c:v>-0.287747720412519</c:v>
                </c:pt>
                <c:pt idx="31">
                  <c:v>-0.31473908056470701</c:v>
                </c:pt>
                <c:pt idx="32">
                  <c:v>-0.34194999542557297</c:v>
                </c:pt>
                <c:pt idx="33">
                  <c:v>-0.369065707919569</c:v>
                </c:pt>
                <c:pt idx="34">
                  <c:v>-0.395776813740992</c:v>
                </c:pt>
                <c:pt idx="35">
                  <c:v>-0.42179021533219702</c:v>
                </c:pt>
                <c:pt idx="36">
                  <c:v>-0.44683775684912203</c:v>
                </c:pt>
                <c:pt idx="37">
                  <c:v>-0.47068276893654598</c:v>
                </c:pt>
                <c:pt idx="38">
                  <c:v>-0.493124435375625</c:v>
                </c:pt>
                <c:pt idx="39">
                  <c:v>-0.51400086533913003</c:v>
                </c:pt>
                <c:pt idx="40">
                  <c:v>-0.53318946678106505</c:v>
                </c:pt>
                <c:pt idx="41">
                  <c:v>-0.55060495402078302</c:v>
                </c:pt>
                <c:pt idx="42">
                  <c:v>-0.56619760226331095</c:v>
                </c:pt>
                <c:pt idx="43">
                  <c:v>-0.57994959136258994</c:v>
                </c:pt>
                <c:pt idx="44">
                  <c:v>-0.59187009720899197</c:v>
                </c:pt>
                <c:pt idx="45">
                  <c:v>-0.601991008181197</c:v>
                </c:pt>
                <c:pt idx="46">
                  <c:v>-0.61036187801557495</c:v>
                </c:pt>
                <c:pt idx="47">
                  <c:v>-0.61704556635084895</c:v>
                </c:pt>
                <c:pt idx="48">
                  <c:v>-0.62211316710325903</c:v>
                </c:pt>
                <c:pt idx="49">
                  <c:v>-0.62564061692825201</c:v>
                </c:pt>
                <c:pt idx="50">
                  <c:v>-0.62770512046961302</c:v>
                </c:pt>
                <c:pt idx="51">
                  <c:v>-0.62838073883273904</c:v>
                </c:pt>
                <c:pt idx="52">
                  <c:v>-0.62773778220795295</c:v>
                </c:pt>
                <c:pt idx="53">
                  <c:v>-0.62583768555616903</c:v>
                </c:pt>
                <c:pt idx="54">
                  <c:v>-0.62273195940112902</c:v>
                </c:pt>
                <c:pt idx="55">
                  <c:v>-0.61845971585799697</c:v>
                </c:pt>
                <c:pt idx="56">
                  <c:v>-0.61304513067755095</c:v>
                </c:pt>
                <c:pt idx="57">
                  <c:v>-0.60649572350825498</c:v>
                </c:pt>
                <c:pt idx="58">
                  <c:v>-0.59880068323042102</c:v>
                </c:pt>
                <c:pt idx="59">
                  <c:v>-0.58993074248120103</c:v>
                </c:pt>
                <c:pt idx="60">
                  <c:v>-0.57983824299229503</c:v>
                </c:pt>
                <c:pt idx="61">
                  <c:v>-0.56846106301511801</c:v>
                </c:pt>
                <c:pt idx="62">
                  <c:v>-0.55572663088254004</c:v>
                </c:pt>
                <c:pt idx="63">
                  <c:v>-0.54156117643177404</c:v>
                </c:pt>
                <c:pt idx="64">
                  <c:v>-0.52590053605557996</c:v>
                </c:pt>
                <c:pt idx="65">
                  <c:v>-0.50870364704071602</c:v>
                </c:pt>
                <c:pt idx="66">
                  <c:v>-0.48996662674526598</c:v>
                </c:pt>
                <c:pt idx="67">
                  <c:v>-0.46973547696117002</c:v>
                </c:pt>
                <c:pt idx="68">
                  <c:v>-0.448116357944156</c:v>
                </c:pt>
                <c:pt idx="69">
                  <c:v>-0.425279936107894</c:v>
                </c:pt>
                <c:pt idx="70">
                  <c:v>-0.40145909834756999</c:v>
                </c:pt>
                <c:pt idx="71">
                  <c:v>-0.37694054695357398</c:v>
                </c:pt>
                <c:pt idx="72">
                  <c:v>-0.35204810553516702</c:v>
                </c:pt>
                <c:pt idx="73">
                  <c:v>-0.32712190198180802</c:v>
                </c:pt>
                <c:pt idx="74">
                  <c:v>-0.30249336029755403</c:v>
                </c:pt>
                <c:pt idx="75">
                  <c:v>-0.27846685927506099</c:v>
                </c:pt>
                <c:pt idx="76">
                  <c:v>-0.25529995495917301</c:v>
                </c:pt>
                <c:pt idx="77">
                  <c:v>-0.233196047276746</c:v>
                </c:pt>
                <c:pt idx="78">
                  <c:v>-0.21230299935390701</c:v>
                </c:pt>
                <c:pt idx="79">
                  <c:v>-0.192718076577133</c:v>
                </c:pt>
                <c:pt idx="80">
                  <c:v>-0.174494286268218</c:v>
                </c:pt>
                <c:pt idx="81">
                  <c:v>-0.157649771808754</c:v>
                </c:pt>
                <c:pt idx="82">
                  <c:v>-0.142173634238345</c:v>
                </c:pt>
                <c:pt idx="83">
                  <c:v>-0.12803044124905899</c:v>
                </c:pt>
                <c:pt idx="84">
                  <c:v>-0.115166301855282</c:v>
                </c:pt>
                <c:pt idx="85">
                  <c:v>-0.10351134808319599</c:v>
                </c:pt>
                <c:pt idx="86">
                  <c:v>-9.2986072528283101E-2</c:v>
                </c:pt>
                <c:pt idx="87">
                  <c:v>-8.3505244542743204E-2</c:v>
                </c:pt>
                <c:pt idx="88">
                  <c:v>-7.4982285043675406E-2</c:v>
                </c:pt>
                <c:pt idx="89">
                  <c:v>-6.7331701261606799E-2</c:v>
                </c:pt>
                <c:pt idx="90">
                  <c:v>-6.0471799131651398E-2</c:v>
                </c:pt>
                <c:pt idx="91">
                  <c:v>-5.4327287660071603E-2</c:v>
                </c:pt>
                <c:pt idx="92">
                  <c:v>-4.88273960793612E-2</c:v>
                </c:pt>
                <c:pt idx="93">
                  <c:v>-4.3906934041718401E-2</c:v>
                </c:pt>
                <c:pt idx="94">
                  <c:v>-3.95081349696388E-2</c:v>
                </c:pt>
                <c:pt idx="95">
                  <c:v>-3.5577763481907297E-2</c:v>
                </c:pt>
                <c:pt idx="96">
                  <c:v>-3.2068041544904197E-2</c:v>
                </c:pt>
                <c:pt idx="97">
                  <c:v>-2.8934249883588701E-2</c:v>
                </c:pt>
                <c:pt idx="98">
                  <c:v>-2.6137897733156799E-2</c:v>
                </c:pt>
                <c:pt idx="99">
                  <c:v>-2.3643585605394899E-2</c:v>
                </c:pt>
                <c:pt idx="100">
                  <c:v>-2.1419455105208901E-2</c:v>
                </c:pt>
                <c:pt idx="101">
                  <c:v>-1.94364740383265E-2</c:v>
                </c:pt>
                <c:pt idx="102">
                  <c:v>-1.7668967256071502E-2</c:v>
                </c:pt>
                <c:pt idx="103">
                  <c:v>-1.60937404589457E-2</c:v>
                </c:pt>
                <c:pt idx="104">
                  <c:v>-1.46900524542033E-2</c:v>
                </c:pt>
                <c:pt idx="105">
                  <c:v>-1.34392534960989E-2</c:v>
                </c:pt>
                <c:pt idx="106">
                  <c:v>-1.2324564961381099E-2</c:v>
                </c:pt>
                <c:pt idx="107">
                  <c:v>-1.1330850203289699E-2</c:v>
                </c:pt>
                <c:pt idx="108">
                  <c:v>-1.04447811899313E-2</c:v>
                </c:pt>
                <c:pt idx="109">
                  <c:v>-9.6544559078714197E-3</c:v>
                </c:pt>
                <c:pt idx="110">
                  <c:v>-8.9498365103275902E-3</c:v>
                </c:pt>
                <c:pt idx="111">
                  <c:v>-8.3207076953573707E-3</c:v>
                </c:pt>
                <c:pt idx="112">
                  <c:v>-7.7681232381199197E-3</c:v>
                </c:pt>
                <c:pt idx="113">
                  <c:v>-7.2563412236718201E-3</c:v>
                </c:pt>
                <c:pt idx="114">
                  <c:v>-6.8072169354047802E-3</c:v>
                </c:pt>
                <c:pt idx="115">
                  <c:v>-6.4056693321287404E-3</c:v>
                </c:pt>
                <c:pt idx="116">
                  <c:v>-6.0457294218505203E-3</c:v>
                </c:pt>
                <c:pt idx="117">
                  <c:v>-5.7228913628688E-3</c:v>
                </c:pt>
                <c:pt idx="118">
                  <c:v>-5.43287640679729E-3</c:v>
                </c:pt>
                <c:pt idx="119">
                  <c:v>-5.1720899394683299E-3</c:v>
                </c:pt>
                <c:pt idx="120">
                  <c:v>-4.93774855288378E-3</c:v>
                </c:pt>
                <c:pt idx="121">
                  <c:v>-4.7267775310962396E-3</c:v>
                </c:pt>
                <c:pt idx="122">
                  <c:v>-4.5363961815232902E-3</c:v>
                </c:pt>
                <c:pt idx="123">
                  <c:v>-4.3643273308892399E-3</c:v>
                </c:pt>
                <c:pt idx="124">
                  <c:v>-4.2085842782447003E-3</c:v>
                </c:pt>
                <c:pt idx="125">
                  <c:v>-4.0673772093818899E-3</c:v>
                </c:pt>
                <c:pt idx="126">
                  <c:v>-3.9393027886879799E-3</c:v>
                </c:pt>
                <c:pt idx="127">
                  <c:v>-3.8230874501504301E-3</c:v>
                </c:pt>
                <c:pt idx="128">
                  <c:v>-3.71725473850583E-3</c:v>
                </c:pt>
                <c:pt idx="129">
                  <c:v>-3.62063952354895E-3</c:v>
                </c:pt>
                <c:pt idx="130">
                  <c:v>-3.53236475768017E-3</c:v>
                </c:pt>
                <c:pt idx="131">
                  <c:v>-3.4514252298544698E-3</c:v>
                </c:pt>
                <c:pt idx="132">
                  <c:v>-3.37699228579096E-3</c:v>
                </c:pt>
                <c:pt idx="133">
                  <c:v>-3.3086026196418902E-3</c:v>
                </c:pt>
                <c:pt idx="134">
                  <c:v>-3.2457306346936701E-3</c:v>
                </c:pt>
                <c:pt idx="135">
                  <c:v>-3.1876107650267299E-3</c:v>
                </c:pt>
                <c:pt idx="136">
                  <c:v>-3.1339113296215901E-3</c:v>
                </c:pt>
                <c:pt idx="137">
                  <c:v>-3.0841842923507402E-3</c:v>
                </c:pt>
                <c:pt idx="138">
                  <c:v>-3.0380235091462199E-3</c:v>
                </c:pt>
                <c:pt idx="139">
                  <c:v>-2.9947657650795101E-3</c:v>
                </c:pt>
                <c:pt idx="140">
                  <c:v>-2.9543183002611502E-3</c:v>
                </c:pt>
                <c:pt idx="141">
                  <c:v>-2.91661031191582E-3</c:v>
                </c:pt>
                <c:pt idx="142">
                  <c:v>-2.8811292291048298E-3</c:v>
                </c:pt>
                <c:pt idx="143">
                  <c:v>-2.8478554380667802E-3</c:v>
                </c:pt>
                <c:pt idx="144">
                  <c:v>-2.8163094893295698E-3</c:v>
                </c:pt>
                <c:pt idx="145">
                  <c:v>-2.7868844967223901E-3</c:v>
                </c:pt>
                <c:pt idx="146">
                  <c:v>-2.7594007031111201E-3</c:v>
                </c:pt>
                <c:pt idx="147">
                  <c:v>-2.7335863527473002E-3</c:v>
                </c:pt>
                <c:pt idx="148">
                  <c:v>-2.7092738256261702E-3</c:v>
                </c:pt>
                <c:pt idx="149">
                  <c:v>-2.6862663740897098E-3</c:v>
                </c:pt>
              </c:numCache>
            </c:numRef>
          </c:yVal>
          <c:smooth val="1"/>
        </c:ser>
        <c:ser>
          <c:idx val="15"/>
          <c:order val="15"/>
          <c:marker>
            <c:symbol val="none"/>
          </c:marker>
          <c:xVal>
            <c:numRef>
              <c:f>Sheet1!$A$1:$A$150</c:f>
              <c:numCache>
                <c:formatCode>General</c:formatCode>
                <c:ptCount val="150"/>
                <c:pt idx="0">
                  <c:v>0</c:v>
                </c:pt>
                <c:pt idx="1">
                  <c:v>1.9999999999999999E-11</c:v>
                </c:pt>
                <c:pt idx="2">
                  <c:v>3.9999999999999998E-11</c:v>
                </c:pt>
                <c:pt idx="3">
                  <c:v>6E-11</c:v>
                </c:pt>
                <c:pt idx="4">
                  <c:v>7.9999999999999995E-11</c:v>
                </c:pt>
                <c:pt idx="5">
                  <c:v>9.9999999999999991E-11</c:v>
                </c:pt>
                <c:pt idx="6">
                  <c:v>1.2E-10</c:v>
                </c:pt>
                <c:pt idx="7">
                  <c:v>1.3999999999999998E-10</c:v>
                </c:pt>
                <c:pt idx="8">
                  <c:v>1.5999999999999999E-10</c:v>
                </c:pt>
                <c:pt idx="9">
                  <c:v>1.8E-10</c:v>
                </c:pt>
                <c:pt idx="10">
                  <c:v>1.9999999999999998E-10</c:v>
                </c:pt>
                <c:pt idx="11">
                  <c:v>2.1999999999999999E-10</c:v>
                </c:pt>
                <c:pt idx="12">
                  <c:v>2.4E-10</c:v>
                </c:pt>
                <c:pt idx="13">
                  <c:v>2.5999999999999998E-10</c:v>
                </c:pt>
                <c:pt idx="14">
                  <c:v>2.7999999999999996E-10</c:v>
                </c:pt>
                <c:pt idx="15">
                  <c:v>3E-10</c:v>
                </c:pt>
                <c:pt idx="16">
                  <c:v>3.1999999999999998E-10</c:v>
                </c:pt>
                <c:pt idx="17">
                  <c:v>3.3999999999999996E-10</c:v>
                </c:pt>
                <c:pt idx="18">
                  <c:v>3.6E-10</c:v>
                </c:pt>
                <c:pt idx="19">
                  <c:v>3.7999999999999998E-10</c:v>
                </c:pt>
                <c:pt idx="20">
                  <c:v>3.9999999999999996E-10</c:v>
                </c:pt>
                <c:pt idx="21">
                  <c:v>4.2E-10</c:v>
                </c:pt>
                <c:pt idx="22">
                  <c:v>4.3999999999999998E-10</c:v>
                </c:pt>
                <c:pt idx="23">
                  <c:v>4.5999999999999996E-10</c:v>
                </c:pt>
                <c:pt idx="24">
                  <c:v>4.8E-10</c:v>
                </c:pt>
                <c:pt idx="25">
                  <c:v>4.9999999999999993E-10</c:v>
                </c:pt>
                <c:pt idx="26">
                  <c:v>5.1999999999999996E-10</c:v>
                </c:pt>
                <c:pt idx="27">
                  <c:v>5.4E-10</c:v>
                </c:pt>
                <c:pt idx="28">
                  <c:v>5.5999999999999993E-10</c:v>
                </c:pt>
                <c:pt idx="29">
                  <c:v>5.7999999999999996E-10</c:v>
                </c:pt>
                <c:pt idx="30">
                  <c:v>6E-10</c:v>
                </c:pt>
                <c:pt idx="31">
                  <c:v>6.1999999999999993E-10</c:v>
                </c:pt>
                <c:pt idx="32">
                  <c:v>6.3999999999999996E-10</c:v>
                </c:pt>
                <c:pt idx="33">
                  <c:v>6.6E-10</c:v>
                </c:pt>
                <c:pt idx="34">
                  <c:v>6.7999999999999993E-10</c:v>
                </c:pt>
                <c:pt idx="35">
                  <c:v>6.9999999999999996E-10</c:v>
                </c:pt>
                <c:pt idx="36">
                  <c:v>7.2E-10</c:v>
                </c:pt>
                <c:pt idx="37">
                  <c:v>7.3999999999999993E-10</c:v>
                </c:pt>
                <c:pt idx="38">
                  <c:v>7.5999999999999996E-10</c:v>
                </c:pt>
                <c:pt idx="39">
                  <c:v>7.7999999999999999E-10</c:v>
                </c:pt>
                <c:pt idx="40">
                  <c:v>7.9999999999999993E-10</c:v>
                </c:pt>
                <c:pt idx="41">
                  <c:v>8.1999999999999996E-10</c:v>
                </c:pt>
                <c:pt idx="42">
                  <c:v>8.3999999999999999E-10</c:v>
                </c:pt>
                <c:pt idx="43">
                  <c:v>8.5999999999999993E-10</c:v>
                </c:pt>
                <c:pt idx="44">
                  <c:v>8.7999999999999996E-10</c:v>
                </c:pt>
                <c:pt idx="45">
                  <c:v>8.9999999999999999E-10</c:v>
                </c:pt>
                <c:pt idx="46">
                  <c:v>9.1999999999999992E-10</c:v>
                </c:pt>
                <c:pt idx="47">
                  <c:v>9.3999999999999986E-10</c:v>
                </c:pt>
                <c:pt idx="48">
                  <c:v>9.5999999999999999E-10</c:v>
                </c:pt>
                <c:pt idx="49">
                  <c:v>9.7999999999999992E-10</c:v>
                </c:pt>
                <c:pt idx="50">
                  <c:v>9.9999999999999986E-10</c:v>
                </c:pt>
                <c:pt idx="51">
                  <c:v>1.02E-9</c:v>
                </c:pt>
                <c:pt idx="52">
                  <c:v>1.0399999999999999E-9</c:v>
                </c:pt>
                <c:pt idx="53">
                  <c:v>1.0599999999999999E-9</c:v>
                </c:pt>
                <c:pt idx="54">
                  <c:v>1.08E-9</c:v>
                </c:pt>
                <c:pt idx="55">
                  <c:v>1.0999999999999999E-9</c:v>
                </c:pt>
                <c:pt idx="56">
                  <c:v>1.1199999999999999E-9</c:v>
                </c:pt>
                <c:pt idx="57">
                  <c:v>1.14E-9</c:v>
                </c:pt>
                <c:pt idx="58">
                  <c:v>1.1599999999999999E-9</c:v>
                </c:pt>
                <c:pt idx="59">
                  <c:v>1.1799999999999999E-9</c:v>
                </c:pt>
                <c:pt idx="60">
                  <c:v>1.2E-9</c:v>
                </c:pt>
                <c:pt idx="61">
                  <c:v>1.2199999999999999E-9</c:v>
                </c:pt>
                <c:pt idx="62">
                  <c:v>1.2399999999999999E-9</c:v>
                </c:pt>
                <c:pt idx="63">
                  <c:v>1.26E-9</c:v>
                </c:pt>
                <c:pt idx="64">
                  <c:v>1.2799999999999999E-9</c:v>
                </c:pt>
                <c:pt idx="65">
                  <c:v>1.2999999999999999E-9</c:v>
                </c:pt>
                <c:pt idx="66">
                  <c:v>1.32E-9</c:v>
                </c:pt>
                <c:pt idx="67">
                  <c:v>1.3399999999999999E-9</c:v>
                </c:pt>
                <c:pt idx="68">
                  <c:v>1.3599999999999999E-9</c:v>
                </c:pt>
                <c:pt idx="69">
                  <c:v>1.38E-9</c:v>
                </c:pt>
                <c:pt idx="70">
                  <c:v>1.3999999999999999E-9</c:v>
                </c:pt>
                <c:pt idx="71">
                  <c:v>1.4199999999999999E-9</c:v>
                </c:pt>
                <c:pt idx="72">
                  <c:v>1.44E-9</c:v>
                </c:pt>
                <c:pt idx="73">
                  <c:v>1.4599999999999999E-9</c:v>
                </c:pt>
                <c:pt idx="74">
                  <c:v>1.4799999999999999E-9</c:v>
                </c:pt>
                <c:pt idx="75">
                  <c:v>1.5E-9</c:v>
                </c:pt>
                <c:pt idx="76">
                  <c:v>1.5199999999999999E-9</c:v>
                </c:pt>
                <c:pt idx="77">
                  <c:v>1.5399999999999999E-9</c:v>
                </c:pt>
                <c:pt idx="78">
                  <c:v>1.56E-9</c:v>
                </c:pt>
                <c:pt idx="79">
                  <c:v>1.5799999999999999E-9</c:v>
                </c:pt>
                <c:pt idx="80">
                  <c:v>1.5999999999999999E-9</c:v>
                </c:pt>
                <c:pt idx="81">
                  <c:v>1.62E-9</c:v>
                </c:pt>
                <c:pt idx="82">
                  <c:v>1.6399999999999999E-9</c:v>
                </c:pt>
                <c:pt idx="83">
                  <c:v>1.6599999999999999E-9</c:v>
                </c:pt>
                <c:pt idx="84">
                  <c:v>1.68E-9</c:v>
                </c:pt>
                <c:pt idx="85">
                  <c:v>1.6999999999999999E-9</c:v>
                </c:pt>
                <c:pt idx="86">
                  <c:v>1.7199999999999999E-9</c:v>
                </c:pt>
                <c:pt idx="87">
                  <c:v>1.74E-9</c:v>
                </c:pt>
                <c:pt idx="88">
                  <c:v>1.7599999999999999E-9</c:v>
                </c:pt>
                <c:pt idx="89">
                  <c:v>1.7799999999999999E-9</c:v>
                </c:pt>
                <c:pt idx="90">
                  <c:v>1.8E-9</c:v>
                </c:pt>
                <c:pt idx="91">
                  <c:v>1.8199999999999999E-9</c:v>
                </c:pt>
                <c:pt idx="92">
                  <c:v>1.8399999999999998E-9</c:v>
                </c:pt>
                <c:pt idx="93">
                  <c:v>1.86E-9</c:v>
                </c:pt>
                <c:pt idx="94">
                  <c:v>1.8799999999999997E-9</c:v>
                </c:pt>
                <c:pt idx="95">
                  <c:v>1.9000000000000001E-9</c:v>
                </c:pt>
                <c:pt idx="96">
                  <c:v>1.92E-9</c:v>
                </c:pt>
                <c:pt idx="97">
                  <c:v>1.9399999999999999E-9</c:v>
                </c:pt>
                <c:pt idx="98">
                  <c:v>1.9599999999999998E-9</c:v>
                </c:pt>
                <c:pt idx="99">
                  <c:v>1.9799999999999998E-9</c:v>
                </c:pt>
                <c:pt idx="100">
                  <c:v>1.9999999999999997E-9</c:v>
                </c:pt>
                <c:pt idx="101">
                  <c:v>2.0200000000000001E-9</c:v>
                </c:pt>
                <c:pt idx="102">
                  <c:v>2.04E-9</c:v>
                </c:pt>
                <c:pt idx="103">
                  <c:v>2.0599999999999999E-9</c:v>
                </c:pt>
                <c:pt idx="104">
                  <c:v>2.0799999999999998E-9</c:v>
                </c:pt>
                <c:pt idx="105">
                  <c:v>2.0999999999999998E-9</c:v>
                </c:pt>
                <c:pt idx="106">
                  <c:v>2.1199999999999997E-9</c:v>
                </c:pt>
                <c:pt idx="107">
                  <c:v>2.1400000000000001E-9</c:v>
                </c:pt>
                <c:pt idx="108">
                  <c:v>2.16E-9</c:v>
                </c:pt>
                <c:pt idx="109">
                  <c:v>2.1799999999999999E-9</c:v>
                </c:pt>
                <c:pt idx="110">
                  <c:v>2.1999999999999998E-9</c:v>
                </c:pt>
                <c:pt idx="111">
                  <c:v>2.2199999999999998E-9</c:v>
                </c:pt>
                <c:pt idx="112">
                  <c:v>2.2399999999999997E-9</c:v>
                </c:pt>
                <c:pt idx="113">
                  <c:v>2.2600000000000001E-9</c:v>
                </c:pt>
                <c:pt idx="114">
                  <c:v>2.28E-9</c:v>
                </c:pt>
                <c:pt idx="115">
                  <c:v>2.2999999999999999E-9</c:v>
                </c:pt>
                <c:pt idx="116">
                  <c:v>2.3199999999999998E-9</c:v>
                </c:pt>
                <c:pt idx="117">
                  <c:v>2.3399999999999998E-9</c:v>
                </c:pt>
                <c:pt idx="118">
                  <c:v>2.3599999999999997E-9</c:v>
                </c:pt>
                <c:pt idx="119">
                  <c:v>2.3800000000000001E-9</c:v>
                </c:pt>
                <c:pt idx="120">
                  <c:v>2.4E-9</c:v>
                </c:pt>
                <c:pt idx="121">
                  <c:v>2.4199999999999999E-9</c:v>
                </c:pt>
                <c:pt idx="122">
                  <c:v>2.4399999999999998E-9</c:v>
                </c:pt>
                <c:pt idx="123">
                  <c:v>2.4599999999999998E-9</c:v>
                </c:pt>
                <c:pt idx="124">
                  <c:v>2.4799999999999997E-9</c:v>
                </c:pt>
                <c:pt idx="125">
                  <c:v>2.5000000000000001E-9</c:v>
                </c:pt>
                <c:pt idx="126">
                  <c:v>2.52E-9</c:v>
                </c:pt>
                <c:pt idx="127">
                  <c:v>2.5399999999999999E-9</c:v>
                </c:pt>
                <c:pt idx="128">
                  <c:v>2.5599999999999998E-9</c:v>
                </c:pt>
                <c:pt idx="129">
                  <c:v>2.5799999999999998E-9</c:v>
                </c:pt>
                <c:pt idx="130">
                  <c:v>2.5999999999999997E-9</c:v>
                </c:pt>
                <c:pt idx="131">
                  <c:v>2.6199999999999996E-9</c:v>
                </c:pt>
                <c:pt idx="132">
                  <c:v>2.64E-9</c:v>
                </c:pt>
                <c:pt idx="133">
                  <c:v>2.6599999999999999E-9</c:v>
                </c:pt>
                <c:pt idx="134">
                  <c:v>2.6799999999999998E-9</c:v>
                </c:pt>
                <c:pt idx="135">
                  <c:v>2.6999999999999998E-9</c:v>
                </c:pt>
                <c:pt idx="136">
                  <c:v>2.7199999999999997E-9</c:v>
                </c:pt>
                <c:pt idx="137">
                  <c:v>2.7399999999999996E-9</c:v>
                </c:pt>
                <c:pt idx="138">
                  <c:v>2.76E-9</c:v>
                </c:pt>
                <c:pt idx="139">
                  <c:v>2.7799999999999999E-9</c:v>
                </c:pt>
                <c:pt idx="140">
                  <c:v>2.7999999999999998E-9</c:v>
                </c:pt>
                <c:pt idx="141">
                  <c:v>2.8199999999999998E-9</c:v>
                </c:pt>
                <c:pt idx="142">
                  <c:v>2.8399999999999997E-9</c:v>
                </c:pt>
                <c:pt idx="143">
                  <c:v>2.8599999999999996E-9</c:v>
                </c:pt>
                <c:pt idx="144">
                  <c:v>2.88E-9</c:v>
                </c:pt>
                <c:pt idx="145">
                  <c:v>2.8999999999999999E-9</c:v>
                </c:pt>
                <c:pt idx="146">
                  <c:v>2.9199999999999998E-9</c:v>
                </c:pt>
                <c:pt idx="147">
                  <c:v>2.9399999999999998E-9</c:v>
                </c:pt>
                <c:pt idx="148">
                  <c:v>2.9599999999999997E-9</c:v>
                </c:pt>
                <c:pt idx="149">
                  <c:v>2.9799999999999996E-9</c:v>
                </c:pt>
              </c:numCache>
            </c:numRef>
          </c:xVal>
          <c:yVal>
            <c:numRef>
              <c:f>Sheet1!$Q$1:$Q$150</c:f>
              <c:numCache>
                <c:formatCode>General</c:formatCode>
                <c:ptCount val="150"/>
                <c:pt idx="0">
                  <c:v>2.6722402464703799E-3</c:v>
                </c:pt>
                <c:pt idx="1">
                  <c:v>2.02130259683664E-3</c:v>
                </c:pt>
                <c:pt idx="2">
                  <c:v>1.2475806513536801E-3</c:v>
                </c:pt>
                <c:pt idx="3">
                  <c:v>3.1726622756928798E-4</c:v>
                </c:pt>
                <c:pt idx="4">
                  <c:v>-8.0344885696875595E-4</c:v>
                </c:pt>
                <c:pt idx="5">
                  <c:v>-2.1483727847126598E-3</c:v>
                </c:pt>
                <c:pt idx="6">
                  <c:v>-3.7511695670619499E-3</c:v>
                </c:pt>
                <c:pt idx="7">
                  <c:v>-5.64635237173872E-3</c:v>
                </c:pt>
                <c:pt idx="8">
                  <c:v>-7.8694999512823102E-3</c:v>
                </c:pt>
                <c:pt idx="9">
                  <c:v>-1.0446920860072401E-2</c:v>
                </c:pt>
                <c:pt idx="10">
                  <c:v>-1.3412534293134199E-2</c:v>
                </c:pt>
                <c:pt idx="11">
                  <c:v>-1.6752521213765699E-2</c:v>
                </c:pt>
                <c:pt idx="12">
                  <c:v>-2.0433214093098499E-2</c:v>
                </c:pt>
                <c:pt idx="13">
                  <c:v>-2.4405645144616E-2</c:v>
                </c:pt>
                <c:pt idx="14">
                  <c:v>-2.8623963055964999E-2</c:v>
                </c:pt>
                <c:pt idx="15">
                  <c:v>-3.3045590702717897E-2</c:v>
                </c:pt>
                <c:pt idx="16">
                  <c:v>-3.7647965482438199E-2</c:v>
                </c:pt>
                <c:pt idx="17">
                  <c:v>-4.24446474998076E-2</c:v>
                </c:pt>
                <c:pt idx="18">
                  <c:v>-4.7460143696674201E-2</c:v>
                </c:pt>
                <c:pt idx="19">
                  <c:v>-5.2711627866805298E-2</c:v>
                </c:pt>
                <c:pt idx="20">
                  <c:v>-5.8208940912063301E-2</c:v>
                </c:pt>
                <c:pt idx="21">
                  <c:v>-6.3953161978194201E-2</c:v>
                </c:pt>
                <c:pt idx="22">
                  <c:v>-6.9937520408448597E-2</c:v>
                </c:pt>
                <c:pt idx="23">
                  <c:v>-7.6147440867900207E-2</c:v>
                </c:pt>
                <c:pt idx="24">
                  <c:v>-8.2560146313389496E-2</c:v>
                </c:pt>
                <c:pt idx="25">
                  <c:v>-8.9145840852028299E-2</c:v>
                </c:pt>
                <c:pt idx="26">
                  <c:v>-9.5868137413628596E-2</c:v>
                </c:pt>
                <c:pt idx="27">
                  <c:v>-0.102686167120922</c:v>
                </c:pt>
                <c:pt idx="28">
                  <c:v>-0.109553926579328</c:v>
                </c:pt>
                <c:pt idx="29">
                  <c:v>-0.116421632072815</c:v>
                </c:pt>
                <c:pt idx="30">
                  <c:v>-0.12323801579200799</c:v>
                </c:pt>
                <c:pt idx="31">
                  <c:v>-0.12994932588384001</c:v>
                </c:pt>
                <c:pt idx="32">
                  <c:v>-0.136501235756119</c:v>
                </c:pt>
                <c:pt idx="33">
                  <c:v>-0.142839995383615</c:v>
                </c:pt>
                <c:pt idx="34">
                  <c:v>-0.14891211256915199</c:v>
                </c:pt>
                <c:pt idx="35">
                  <c:v>-0.15466642959479199</c:v>
                </c:pt>
                <c:pt idx="36">
                  <c:v>-0.160054390824316</c:v>
                </c:pt>
                <c:pt idx="37">
                  <c:v>-0.16503163907817101</c:v>
                </c:pt>
                <c:pt idx="38">
                  <c:v>-0.16955890849163399</c:v>
                </c:pt>
                <c:pt idx="39">
                  <c:v>-0.17360316207608001</c:v>
                </c:pt>
                <c:pt idx="40">
                  <c:v>-0.177138809008725</c:v>
                </c:pt>
                <c:pt idx="41">
                  <c:v>-0.18014820481551899</c:v>
                </c:pt>
                <c:pt idx="42">
                  <c:v>-0.18262257172653101</c:v>
                </c:pt>
                <c:pt idx="43">
                  <c:v>-0.18456249313619499</c:v>
                </c:pt>
                <c:pt idx="44">
                  <c:v>-0.18597733678905701</c:v>
                </c:pt>
                <c:pt idx="45">
                  <c:v>-0.186884997350798</c:v>
                </c:pt>
                <c:pt idx="46">
                  <c:v>-0.187311441286894</c:v>
                </c:pt>
                <c:pt idx="47">
                  <c:v>-0.187288165802836</c:v>
                </c:pt>
                <c:pt idx="48">
                  <c:v>-0.18685020561635901</c:v>
                </c:pt>
                <c:pt idx="49">
                  <c:v>-0.186034689237809</c:v>
                </c:pt>
                <c:pt idx="50">
                  <c:v>-0.184876903855309</c:v>
                </c:pt>
                <c:pt idx="51">
                  <c:v>-0.183409196400487</c:v>
                </c:pt>
                <c:pt idx="52">
                  <c:v>-0.181659316172816</c:v>
                </c:pt>
                <c:pt idx="53">
                  <c:v>-0.17964723401034499</c:v>
                </c:pt>
                <c:pt idx="54">
                  <c:v>-0.177385568733291</c:v>
                </c:pt>
                <c:pt idx="55">
                  <c:v>-0.17487952861615999</c:v>
                </c:pt>
                <c:pt idx="56">
                  <c:v>-0.17212775098167499</c:v>
                </c:pt>
                <c:pt idx="57">
                  <c:v>-0.169124269661383</c:v>
                </c:pt>
                <c:pt idx="58">
                  <c:v>-0.16586076402484701</c:v>
                </c:pt>
                <c:pt idx="59">
                  <c:v>-0.16232952523331201</c:v>
                </c:pt>
                <c:pt idx="60">
                  <c:v>-0.15852595054171201</c:v>
                </c:pt>
                <c:pt idx="61">
                  <c:v>-0.15445062381025201</c:v>
                </c:pt>
                <c:pt idx="62">
                  <c:v>-0.150111230082491</c:v>
                </c:pt>
                <c:pt idx="63">
                  <c:v>-0.145523089749729</c:v>
                </c:pt>
                <c:pt idx="64">
                  <c:v>-0.140709879371434</c:v>
                </c:pt>
                <c:pt idx="65">
                  <c:v>-0.13570245921823901</c:v>
                </c:pt>
                <c:pt idx="66">
                  <c:v>-0.13053629464920599</c:v>
                </c:pt>
                <c:pt idx="67">
                  <c:v>-0.12524942419489099</c:v>
                </c:pt>
                <c:pt idx="68">
                  <c:v>-0.119881157864896</c:v>
                </c:pt>
                <c:pt idx="69">
                  <c:v>-0.114470443666622</c:v>
                </c:pt>
                <c:pt idx="70">
                  <c:v>-0.10905511171138201</c:v>
                </c:pt>
                <c:pt idx="71">
                  <c:v>-0.1036711083446</c:v>
                </c:pt>
                <c:pt idx="72">
                  <c:v>-9.8353592165214596E-2</c:v>
                </c:pt>
                <c:pt idx="73">
                  <c:v>-9.3137027608827902E-2</c:v>
                </c:pt>
                <c:pt idx="74">
                  <c:v>-8.8055239666702798E-2</c:v>
                </c:pt>
                <c:pt idx="75">
                  <c:v>-8.3141173471417598E-2</c:v>
                </c:pt>
                <c:pt idx="76">
                  <c:v>-7.8425875440703896E-2</c:v>
                </c:pt>
                <c:pt idx="77">
                  <c:v>-7.3937621540270698E-2</c:v>
                </c:pt>
                <c:pt idx="78">
                  <c:v>-6.9700556134488598E-2</c:v>
                </c:pt>
                <c:pt idx="79">
                  <c:v>-6.5733735924060802E-2</c:v>
                </c:pt>
                <c:pt idx="80">
                  <c:v>-6.2049361139852398E-2</c:v>
                </c:pt>
                <c:pt idx="81">
                  <c:v>-5.8654081345900499E-2</c:v>
                </c:pt>
                <c:pt idx="82">
                  <c:v>-5.5547107778325597E-2</c:v>
                </c:pt>
                <c:pt idx="83">
                  <c:v>-5.2720705453178598E-2</c:v>
                </c:pt>
                <c:pt idx="84">
                  <c:v>-5.01628991195745E-2</c:v>
                </c:pt>
                <c:pt idx="85">
                  <c:v>-4.7856773654252303E-2</c:v>
                </c:pt>
                <c:pt idx="86">
                  <c:v>-4.57821067686289E-2</c:v>
                </c:pt>
                <c:pt idx="87">
                  <c:v>-4.3918109643008303E-2</c:v>
                </c:pt>
                <c:pt idx="88">
                  <c:v>-4.22440228637362E-2</c:v>
                </c:pt>
                <c:pt idx="89">
                  <c:v>-4.0738320795720102E-2</c:v>
                </c:pt>
                <c:pt idx="90">
                  <c:v>-3.9380828623569099E-2</c:v>
                </c:pt>
                <c:pt idx="91">
                  <c:v>-3.8154511847356902E-2</c:v>
                </c:pt>
                <c:pt idx="92">
                  <c:v>-3.70429478763422E-2</c:v>
                </c:pt>
                <c:pt idx="93">
                  <c:v>-3.6029323738068102E-2</c:v>
                </c:pt>
                <c:pt idx="94">
                  <c:v>-3.5101887562873503E-2</c:v>
                </c:pt>
                <c:pt idx="95">
                  <c:v>-3.4249174011249703E-2</c:v>
                </c:pt>
                <c:pt idx="96">
                  <c:v>-3.3460702938197799E-2</c:v>
                </c:pt>
                <c:pt idx="97">
                  <c:v>-3.2725787257789497E-2</c:v>
                </c:pt>
                <c:pt idx="98">
                  <c:v>-3.2038136666116303E-2</c:v>
                </c:pt>
                <c:pt idx="99">
                  <c:v>-3.1391178516934397E-2</c:v>
                </c:pt>
                <c:pt idx="100">
                  <c:v>-3.0778932828978499E-2</c:v>
                </c:pt>
                <c:pt idx="101">
                  <c:v>-3.0195271820808001E-2</c:v>
                </c:pt>
                <c:pt idx="102">
                  <c:v>-2.9636914549937901E-2</c:v>
                </c:pt>
                <c:pt idx="103">
                  <c:v>-2.9100180200762198E-2</c:v>
                </c:pt>
                <c:pt idx="104">
                  <c:v>-2.85820258464205E-2</c:v>
                </c:pt>
                <c:pt idx="105">
                  <c:v>-2.80800381067156E-2</c:v>
                </c:pt>
                <c:pt idx="106">
                  <c:v>-2.7592141130541099E-2</c:v>
                </c:pt>
                <c:pt idx="107">
                  <c:v>-2.7116462469573999E-2</c:v>
                </c:pt>
                <c:pt idx="108">
                  <c:v>-2.6651599976391101E-2</c:v>
                </c:pt>
                <c:pt idx="109">
                  <c:v>-2.6196529377834302E-2</c:v>
                </c:pt>
                <c:pt idx="110">
                  <c:v>-2.57517138677564E-2</c:v>
                </c:pt>
                <c:pt idx="111">
                  <c:v>-2.53153392917672E-2</c:v>
                </c:pt>
                <c:pt idx="112">
                  <c:v>-2.4887459848201E-2</c:v>
                </c:pt>
                <c:pt idx="113">
                  <c:v>-2.44655455508451E-2</c:v>
                </c:pt>
                <c:pt idx="114">
                  <c:v>-2.4051791732764699E-2</c:v>
                </c:pt>
                <c:pt idx="115">
                  <c:v>-2.3647369607036499E-2</c:v>
                </c:pt>
                <c:pt idx="116">
                  <c:v>-2.3249936224729002E-2</c:v>
                </c:pt>
                <c:pt idx="117">
                  <c:v>-2.2859295785851198E-2</c:v>
                </c:pt>
                <c:pt idx="118">
                  <c:v>-2.24753884298118E-2</c:v>
                </c:pt>
                <c:pt idx="119">
                  <c:v>-2.2098212079625802E-2</c:v>
                </c:pt>
                <c:pt idx="120">
                  <c:v>-2.17301973598358E-2</c:v>
                </c:pt>
                <c:pt idx="121">
                  <c:v>-2.1369744635617201E-2</c:v>
                </c:pt>
                <c:pt idx="122">
                  <c:v>-2.1015980356904999E-2</c:v>
                </c:pt>
                <c:pt idx="123">
                  <c:v>-2.06687797727628E-2</c:v>
                </c:pt>
                <c:pt idx="124">
                  <c:v>-2.0328068493852901E-2</c:v>
                </c:pt>
                <c:pt idx="125">
                  <c:v>-1.9993761848380601E-2</c:v>
                </c:pt>
                <c:pt idx="126">
                  <c:v>-1.9666992340324499E-2</c:v>
                </c:pt>
                <c:pt idx="127">
                  <c:v>-1.9348246822440601E-2</c:v>
                </c:pt>
                <c:pt idx="128">
                  <c:v>-1.90358675909203E-2</c:v>
                </c:pt>
                <c:pt idx="129">
                  <c:v>-1.8729613501808198E-2</c:v>
                </c:pt>
                <c:pt idx="130">
                  <c:v>-1.8429439677353901E-2</c:v>
                </c:pt>
                <c:pt idx="131">
                  <c:v>-1.8135229975441799E-2</c:v>
                </c:pt>
                <c:pt idx="132">
                  <c:v>-1.7846876048281099E-2</c:v>
                </c:pt>
                <c:pt idx="133">
                  <c:v>-1.7564320622556001E-2</c:v>
                </c:pt>
                <c:pt idx="134">
                  <c:v>-1.7288535605311201E-2</c:v>
                </c:pt>
                <c:pt idx="135">
                  <c:v>-1.70188098256383E-2</c:v>
                </c:pt>
                <c:pt idx="136">
                  <c:v>-1.6754691546761701E-2</c:v>
                </c:pt>
                <c:pt idx="137">
                  <c:v>-1.6496037642016001E-2</c:v>
                </c:pt>
                <c:pt idx="138">
                  <c:v>-1.6243060657361901E-2</c:v>
                </c:pt>
                <c:pt idx="139">
                  <c:v>-1.5995222875009402E-2</c:v>
                </c:pt>
                <c:pt idx="140">
                  <c:v>-1.5752406058522E-2</c:v>
                </c:pt>
                <c:pt idx="141">
                  <c:v>-1.55146384882036E-2</c:v>
                </c:pt>
                <c:pt idx="142">
                  <c:v>-1.5281582442842501E-2</c:v>
                </c:pt>
                <c:pt idx="143">
                  <c:v>-1.5053948927570599E-2</c:v>
                </c:pt>
                <c:pt idx="144">
                  <c:v>-1.4831554507221199E-2</c:v>
                </c:pt>
                <c:pt idx="145">
                  <c:v>-1.4613875960423701E-2</c:v>
                </c:pt>
                <c:pt idx="146">
                  <c:v>-1.4400825956747101E-2</c:v>
                </c:pt>
                <c:pt idx="147">
                  <c:v>-1.41922667084991E-2</c:v>
                </c:pt>
                <c:pt idx="148">
                  <c:v>-1.3988091394187401E-2</c:v>
                </c:pt>
                <c:pt idx="149">
                  <c:v>-1.37881752084721E-2</c:v>
                </c:pt>
              </c:numCache>
            </c:numRef>
          </c:yVal>
          <c:smooth val="1"/>
        </c:ser>
        <c:dLbls>
          <c:showLegendKey val="0"/>
          <c:showVal val="0"/>
          <c:showCatName val="0"/>
          <c:showSerName val="0"/>
          <c:showPercent val="0"/>
          <c:showBubbleSize val="0"/>
        </c:dLbls>
        <c:axId val="278862656"/>
        <c:axId val="278863216"/>
      </c:scatterChart>
      <c:valAx>
        <c:axId val="278862656"/>
        <c:scaling>
          <c:orientation val="minMax"/>
        </c:scaling>
        <c:delete val="0"/>
        <c:axPos val="b"/>
        <c:numFmt formatCode="General" sourceLinked="1"/>
        <c:majorTickMark val="out"/>
        <c:minorTickMark val="none"/>
        <c:tickLblPos val="nextTo"/>
        <c:crossAx val="278863216"/>
        <c:crosses val="autoZero"/>
        <c:crossBetween val="midCat"/>
      </c:valAx>
      <c:valAx>
        <c:axId val="278863216"/>
        <c:scaling>
          <c:orientation val="minMax"/>
        </c:scaling>
        <c:delete val="0"/>
        <c:axPos val="l"/>
        <c:majorGridlines/>
        <c:numFmt formatCode="General" sourceLinked="1"/>
        <c:majorTickMark val="out"/>
        <c:minorTickMark val="none"/>
        <c:tickLblPos val="nextTo"/>
        <c:crossAx val="278862656"/>
        <c:crosses val="autoZero"/>
        <c:crossBetween val="midCat"/>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1"/>
          <c:order val="1"/>
          <c:marker>
            <c:symbol val="none"/>
          </c:marker>
          <c:xVal>
            <c:numRef>
              <c:f>Sheet6!$F$1:$F$500</c:f>
              <c:numCache>
                <c:formatCode>0.0000E+00</c:formatCode>
                <c:ptCount val="500"/>
                <c:pt idx="0">
                  <c:v>2.0000000000000001E-10</c:v>
                </c:pt>
                <c:pt idx="1">
                  <c:v>2.0500000000000002E-10</c:v>
                </c:pt>
                <c:pt idx="2">
                  <c:v>2.1E-10</c:v>
                </c:pt>
                <c:pt idx="3">
                  <c:v>2.1500000000000001E-10</c:v>
                </c:pt>
                <c:pt idx="4">
                  <c:v>2.2000000000000002E-10</c:v>
                </c:pt>
                <c:pt idx="5">
                  <c:v>2.25E-10</c:v>
                </c:pt>
                <c:pt idx="6">
                  <c:v>2.3000000000000001E-10</c:v>
                </c:pt>
                <c:pt idx="7">
                  <c:v>2.3500000000000002E-10</c:v>
                </c:pt>
                <c:pt idx="8">
                  <c:v>2.4E-10</c:v>
                </c:pt>
                <c:pt idx="9">
                  <c:v>2.4499999999999998E-10</c:v>
                </c:pt>
                <c:pt idx="10">
                  <c:v>2.5000000000000002E-10</c:v>
                </c:pt>
                <c:pt idx="11">
                  <c:v>2.55E-10</c:v>
                </c:pt>
                <c:pt idx="12">
                  <c:v>2.6000000000000003E-10</c:v>
                </c:pt>
                <c:pt idx="13">
                  <c:v>2.6500000000000002E-10</c:v>
                </c:pt>
                <c:pt idx="14">
                  <c:v>2.7E-10</c:v>
                </c:pt>
                <c:pt idx="15">
                  <c:v>2.7499999999999998E-10</c:v>
                </c:pt>
                <c:pt idx="16">
                  <c:v>2.8000000000000002E-10</c:v>
                </c:pt>
                <c:pt idx="17">
                  <c:v>2.85E-10</c:v>
                </c:pt>
                <c:pt idx="18">
                  <c:v>2.9000000000000003E-10</c:v>
                </c:pt>
                <c:pt idx="19">
                  <c:v>2.9500000000000002E-10</c:v>
                </c:pt>
                <c:pt idx="20">
                  <c:v>3E-10</c:v>
                </c:pt>
                <c:pt idx="21">
                  <c:v>3.0499999999999998E-10</c:v>
                </c:pt>
                <c:pt idx="22">
                  <c:v>3.1000000000000002E-10</c:v>
                </c:pt>
                <c:pt idx="23">
                  <c:v>3.15E-10</c:v>
                </c:pt>
                <c:pt idx="24">
                  <c:v>3.2000000000000003E-10</c:v>
                </c:pt>
                <c:pt idx="25">
                  <c:v>3.2500000000000002E-10</c:v>
                </c:pt>
                <c:pt idx="26">
                  <c:v>3.3E-10</c:v>
                </c:pt>
                <c:pt idx="27">
                  <c:v>3.3499999999999998E-10</c:v>
                </c:pt>
                <c:pt idx="28">
                  <c:v>3.3999999999999996E-10</c:v>
                </c:pt>
                <c:pt idx="29">
                  <c:v>3.45E-10</c:v>
                </c:pt>
                <c:pt idx="30">
                  <c:v>3.5000000000000003E-10</c:v>
                </c:pt>
                <c:pt idx="31">
                  <c:v>3.5500000000000001E-10</c:v>
                </c:pt>
                <c:pt idx="32">
                  <c:v>3.6E-10</c:v>
                </c:pt>
                <c:pt idx="33">
                  <c:v>3.6499999999999998E-10</c:v>
                </c:pt>
                <c:pt idx="34">
                  <c:v>3.6999999999999996E-10</c:v>
                </c:pt>
                <c:pt idx="35">
                  <c:v>3.75E-10</c:v>
                </c:pt>
                <c:pt idx="36">
                  <c:v>3.8000000000000003E-10</c:v>
                </c:pt>
                <c:pt idx="37">
                  <c:v>3.8500000000000001E-10</c:v>
                </c:pt>
                <c:pt idx="38">
                  <c:v>3.9E-10</c:v>
                </c:pt>
                <c:pt idx="39">
                  <c:v>3.9499999999999998E-10</c:v>
                </c:pt>
                <c:pt idx="40">
                  <c:v>3.9999999999999996E-10</c:v>
                </c:pt>
                <c:pt idx="41">
                  <c:v>4.05E-10</c:v>
                </c:pt>
                <c:pt idx="42">
                  <c:v>4.1000000000000003E-10</c:v>
                </c:pt>
                <c:pt idx="43">
                  <c:v>4.1500000000000001E-10</c:v>
                </c:pt>
                <c:pt idx="44">
                  <c:v>4.2E-10</c:v>
                </c:pt>
                <c:pt idx="45">
                  <c:v>4.2499999999999998E-10</c:v>
                </c:pt>
                <c:pt idx="46">
                  <c:v>4.2999999999999996E-10</c:v>
                </c:pt>
                <c:pt idx="47">
                  <c:v>4.3499999999999995E-10</c:v>
                </c:pt>
                <c:pt idx="48">
                  <c:v>4.4000000000000003E-10</c:v>
                </c:pt>
                <c:pt idx="49">
                  <c:v>4.4500000000000001E-10</c:v>
                </c:pt>
                <c:pt idx="50">
                  <c:v>4.5E-10</c:v>
                </c:pt>
                <c:pt idx="51">
                  <c:v>4.5499999999999998E-10</c:v>
                </c:pt>
                <c:pt idx="52">
                  <c:v>4.5999999999999996E-10</c:v>
                </c:pt>
                <c:pt idx="53">
                  <c:v>4.6499999999999995E-10</c:v>
                </c:pt>
                <c:pt idx="54">
                  <c:v>4.7000000000000003E-10</c:v>
                </c:pt>
                <c:pt idx="55">
                  <c:v>4.7500000000000001E-10</c:v>
                </c:pt>
                <c:pt idx="56">
                  <c:v>4.8E-10</c:v>
                </c:pt>
                <c:pt idx="57">
                  <c:v>4.8499999999999998E-10</c:v>
                </c:pt>
                <c:pt idx="58">
                  <c:v>4.8999999999999996E-10</c:v>
                </c:pt>
                <c:pt idx="59">
                  <c:v>4.9499999999999995E-10</c:v>
                </c:pt>
                <c:pt idx="60">
                  <c:v>5.0000000000000003E-10</c:v>
                </c:pt>
                <c:pt idx="61">
                  <c:v>5.0500000000000001E-10</c:v>
                </c:pt>
                <c:pt idx="62">
                  <c:v>5.1E-10</c:v>
                </c:pt>
                <c:pt idx="63">
                  <c:v>5.1499999999999998E-10</c:v>
                </c:pt>
                <c:pt idx="64">
                  <c:v>5.1999999999999996E-10</c:v>
                </c:pt>
                <c:pt idx="65">
                  <c:v>5.2499999999999994E-10</c:v>
                </c:pt>
                <c:pt idx="66">
                  <c:v>5.3000000000000003E-10</c:v>
                </c:pt>
                <c:pt idx="67">
                  <c:v>5.3500000000000001E-10</c:v>
                </c:pt>
                <c:pt idx="68">
                  <c:v>5.4E-10</c:v>
                </c:pt>
                <c:pt idx="69">
                  <c:v>5.4499999999999998E-10</c:v>
                </c:pt>
                <c:pt idx="70">
                  <c:v>5.4999999999999996E-10</c:v>
                </c:pt>
                <c:pt idx="71">
                  <c:v>5.5499999999999994E-10</c:v>
                </c:pt>
                <c:pt idx="72">
                  <c:v>5.6000000000000003E-10</c:v>
                </c:pt>
                <c:pt idx="73">
                  <c:v>5.6500000000000001E-10</c:v>
                </c:pt>
                <c:pt idx="74">
                  <c:v>5.7E-10</c:v>
                </c:pt>
                <c:pt idx="75">
                  <c:v>5.7499999999999998E-10</c:v>
                </c:pt>
                <c:pt idx="76">
                  <c:v>5.7999999999999996E-10</c:v>
                </c:pt>
                <c:pt idx="77">
                  <c:v>5.8499999999999994E-10</c:v>
                </c:pt>
                <c:pt idx="78">
                  <c:v>5.9000000000000003E-10</c:v>
                </c:pt>
                <c:pt idx="79">
                  <c:v>5.9500000000000001E-10</c:v>
                </c:pt>
                <c:pt idx="80">
                  <c:v>6E-10</c:v>
                </c:pt>
              </c:numCache>
            </c:numRef>
          </c:xVal>
          <c:yVal>
            <c:numRef>
              <c:f>Sheet6!$J$1:$J$500</c:f>
              <c:numCache>
                <c:formatCode>0.0000E+00</c:formatCode>
                <c:ptCount val="500"/>
                <c:pt idx="0">
                  <c:v>2.0000000000000001E-10</c:v>
                </c:pt>
                <c:pt idx="1">
                  <c:v>2.0500000000000002E-10</c:v>
                </c:pt>
                <c:pt idx="2">
                  <c:v>2.1E-10</c:v>
                </c:pt>
                <c:pt idx="3">
                  <c:v>2.1500000000000001E-10</c:v>
                </c:pt>
                <c:pt idx="4">
                  <c:v>2.2000000000000002E-10</c:v>
                </c:pt>
                <c:pt idx="5">
                  <c:v>2.25E-10</c:v>
                </c:pt>
                <c:pt idx="6">
                  <c:v>2.3000000000000001E-10</c:v>
                </c:pt>
                <c:pt idx="7">
                  <c:v>2.3500000000000002E-10</c:v>
                </c:pt>
                <c:pt idx="8">
                  <c:v>2.4E-10</c:v>
                </c:pt>
                <c:pt idx="9">
                  <c:v>2.4499999999999998E-10</c:v>
                </c:pt>
                <c:pt idx="10">
                  <c:v>2.5000000000000002E-10</c:v>
                </c:pt>
                <c:pt idx="11">
                  <c:v>2.55E-10</c:v>
                </c:pt>
                <c:pt idx="12">
                  <c:v>2.6000000000000003E-10</c:v>
                </c:pt>
                <c:pt idx="13">
                  <c:v>2.6500000000000002E-10</c:v>
                </c:pt>
                <c:pt idx="14">
                  <c:v>2.7E-10</c:v>
                </c:pt>
                <c:pt idx="15">
                  <c:v>2.7499999999999998E-10</c:v>
                </c:pt>
                <c:pt idx="16">
                  <c:v>2.8000000000000002E-10</c:v>
                </c:pt>
                <c:pt idx="17">
                  <c:v>2.85E-10</c:v>
                </c:pt>
                <c:pt idx="18">
                  <c:v>2.9000000000000003E-10</c:v>
                </c:pt>
                <c:pt idx="19">
                  <c:v>2.9500000000000002E-10</c:v>
                </c:pt>
                <c:pt idx="20">
                  <c:v>3E-10</c:v>
                </c:pt>
                <c:pt idx="21">
                  <c:v>3.0499999999999998E-10</c:v>
                </c:pt>
                <c:pt idx="22">
                  <c:v>3.1000000000000002E-10</c:v>
                </c:pt>
                <c:pt idx="23">
                  <c:v>3.15E-10</c:v>
                </c:pt>
                <c:pt idx="24">
                  <c:v>3.2000000000000003E-10</c:v>
                </c:pt>
                <c:pt idx="25">
                  <c:v>3.2500000000000002E-10</c:v>
                </c:pt>
                <c:pt idx="26">
                  <c:v>3.3E-10</c:v>
                </c:pt>
                <c:pt idx="27">
                  <c:v>3.3499999999999998E-10</c:v>
                </c:pt>
                <c:pt idx="28">
                  <c:v>3.3999999999999996E-10</c:v>
                </c:pt>
                <c:pt idx="29">
                  <c:v>3.45E-10</c:v>
                </c:pt>
                <c:pt idx="30">
                  <c:v>3.5000000000000003E-10</c:v>
                </c:pt>
                <c:pt idx="31">
                  <c:v>3.5500000000000001E-10</c:v>
                </c:pt>
                <c:pt idx="32">
                  <c:v>3.6E-10</c:v>
                </c:pt>
                <c:pt idx="33">
                  <c:v>3.6499999999999998E-10</c:v>
                </c:pt>
                <c:pt idx="34">
                  <c:v>3.6999999999999996E-10</c:v>
                </c:pt>
                <c:pt idx="35">
                  <c:v>3.75E-10</c:v>
                </c:pt>
                <c:pt idx="36">
                  <c:v>3.8000000000000003E-10</c:v>
                </c:pt>
                <c:pt idx="37">
                  <c:v>3.8500000000000001E-10</c:v>
                </c:pt>
                <c:pt idx="38">
                  <c:v>3.9E-10</c:v>
                </c:pt>
                <c:pt idx="39">
                  <c:v>3.9499999999999998E-10</c:v>
                </c:pt>
                <c:pt idx="40">
                  <c:v>3.9999999999999996E-10</c:v>
                </c:pt>
                <c:pt idx="41">
                  <c:v>4.05E-10</c:v>
                </c:pt>
                <c:pt idx="42">
                  <c:v>4.1000000000000003E-10</c:v>
                </c:pt>
                <c:pt idx="43">
                  <c:v>4.1500000000000001E-10</c:v>
                </c:pt>
                <c:pt idx="44">
                  <c:v>4.2E-10</c:v>
                </c:pt>
                <c:pt idx="45">
                  <c:v>4.2499999999999998E-10</c:v>
                </c:pt>
                <c:pt idx="46">
                  <c:v>4.2999999999999996E-10</c:v>
                </c:pt>
                <c:pt idx="47">
                  <c:v>4.3499999999999995E-10</c:v>
                </c:pt>
                <c:pt idx="48">
                  <c:v>4.4000000000000003E-10</c:v>
                </c:pt>
                <c:pt idx="49">
                  <c:v>4.4500000000000001E-10</c:v>
                </c:pt>
                <c:pt idx="50">
                  <c:v>4.5E-10</c:v>
                </c:pt>
                <c:pt idx="51">
                  <c:v>4.5499999999999998E-10</c:v>
                </c:pt>
                <c:pt idx="52">
                  <c:v>4.5999999999999996E-10</c:v>
                </c:pt>
                <c:pt idx="53">
                  <c:v>4.6499999999999995E-10</c:v>
                </c:pt>
                <c:pt idx="54">
                  <c:v>4.7000000000000003E-10</c:v>
                </c:pt>
                <c:pt idx="55">
                  <c:v>4.7500000000000001E-10</c:v>
                </c:pt>
                <c:pt idx="56">
                  <c:v>4.8E-10</c:v>
                </c:pt>
                <c:pt idx="57">
                  <c:v>4.8499999999999998E-10</c:v>
                </c:pt>
                <c:pt idx="58">
                  <c:v>4.8999999999999996E-10</c:v>
                </c:pt>
                <c:pt idx="59">
                  <c:v>4.9499999999999995E-10</c:v>
                </c:pt>
                <c:pt idx="60">
                  <c:v>5.0000000000000003E-10</c:v>
                </c:pt>
                <c:pt idx="61">
                  <c:v>5.0500000000000001E-10</c:v>
                </c:pt>
                <c:pt idx="62">
                  <c:v>5.1E-10</c:v>
                </c:pt>
                <c:pt idx="63">
                  <c:v>5.1499999999999998E-10</c:v>
                </c:pt>
                <c:pt idx="64">
                  <c:v>5.1999999999999996E-10</c:v>
                </c:pt>
                <c:pt idx="65">
                  <c:v>5.2499999999999994E-10</c:v>
                </c:pt>
                <c:pt idx="66">
                  <c:v>5.3000000000000003E-10</c:v>
                </c:pt>
                <c:pt idx="67">
                  <c:v>5.3500000000000001E-10</c:v>
                </c:pt>
                <c:pt idx="68">
                  <c:v>5.4E-10</c:v>
                </c:pt>
                <c:pt idx="69">
                  <c:v>5.4499999999999998E-10</c:v>
                </c:pt>
                <c:pt idx="70">
                  <c:v>5.4999999999999996E-10</c:v>
                </c:pt>
                <c:pt idx="71">
                  <c:v>5.5499999999999994E-10</c:v>
                </c:pt>
                <c:pt idx="72">
                  <c:v>5.6000000000000003E-10</c:v>
                </c:pt>
                <c:pt idx="73">
                  <c:v>5.6500000000000001E-10</c:v>
                </c:pt>
                <c:pt idx="74">
                  <c:v>5.7E-10</c:v>
                </c:pt>
                <c:pt idx="75">
                  <c:v>5.7499999999999998E-10</c:v>
                </c:pt>
                <c:pt idx="76">
                  <c:v>5.7999999999999996E-10</c:v>
                </c:pt>
                <c:pt idx="77">
                  <c:v>5.8499999999999994E-10</c:v>
                </c:pt>
                <c:pt idx="78">
                  <c:v>5.9000000000000003E-10</c:v>
                </c:pt>
                <c:pt idx="79">
                  <c:v>5.9500000000000001E-10</c:v>
                </c:pt>
                <c:pt idx="80">
                  <c:v>6E-10</c:v>
                </c:pt>
              </c:numCache>
            </c:numRef>
          </c:yVal>
          <c:smooth val="1"/>
        </c:ser>
        <c:ser>
          <c:idx val="2"/>
          <c:order val="2"/>
          <c:marker>
            <c:symbol val="none"/>
          </c:marker>
          <c:xVal>
            <c:numRef>
              <c:f>Sheet6!$F$1:$F$500</c:f>
              <c:numCache>
                <c:formatCode>0.0000E+00</c:formatCode>
                <c:ptCount val="500"/>
                <c:pt idx="0">
                  <c:v>2.0000000000000001E-10</c:v>
                </c:pt>
                <c:pt idx="1">
                  <c:v>2.0500000000000002E-10</c:v>
                </c:pt>
                <c:pt idx="2">
                  <c:v>2.1E-10</c:v>
                </c:pt>
                <c:pt idx="3">
                  <c:v>2.1500000000000001E-10</c:v>
                </c:pt>
                <c:pt idx="4">
                  <c:v>2.2000000000000002E-10</c:v>
                </c:pt>
                <c:pt idx="5">
                  <c:v>2.25E-10</c:v>
                </c:pt>
                <c:pt idx="6">
                  <c:v>2.3000000000000001E-10</c:v>
                </c:pt>
                <c:pt idx="7">
                  <c:v>2.3500000000000002E-10</c:v>
                </c:pt>
                <c:pt idx="8">
                  <c:v>2.4E-10</c:v>
                </c:pt>
                <c:pt idx="9">
                  <c:v>2.4499999999999998E-10</c:v>
                </c:pt>
                <c:pt idx="10">
                  <c:v>2.5000000000000002E-10</c:v>
                </c:pt>
                <c:pt idx="11">
                  <c:v>2.55E-10</c:v>
                </c:pt>
                <c:pt idx="12">
                  <c:v>2.6000000000000003E-10</c:v>
                </c:pt>
                <c:pt idx="13">
                  <c:v>2.6500000000000002E-10</c:v>
                </c:pt>
                <c:pt idx="14">
                  <c:v>2.7E-10</c:v>
                </c:pt>
                <c:pt idx="15">
                  <c:v>2.7499999999999998E-10</c:v>
                </c:pt>
                <c:pt idx="16">
                  <c:v>2.8000000000000002E-10</c:v>
                </c:pt>
                <c:pt idx="17">
                  <c:v>2.85E-10</c:v>
                </c:pt>
                <c:pt idx="18">
                  <c:v>2.9000000000000003E-10</c:v>
                </c:pt>
                <c:pt idx="19">
                  <c:v>2.9500000000000002E-10</c:v>
                </c:pt>
                <c:pt idx="20">
                  <c:v>3E-10</c:v>
                </c:pt>
                <c:pt idx="21">
                  <c:v>3.0499999999999998E-10</c:v>
                </c:pt>
                <c:pt idx="22">
                  <c:v>3.1000000000000002E-10</c:v>
                </c:pt>
                <c:pt idx="23">
                  <c:v>3.15E-10</c:v>
                </c:pt>
                <c:pt idx="24">
                  <c:v>3.2000000000000003E-10</c:v>
                </c:pt>
                <c:pt idx="25">
                  <c:v>3.2500000000000002E-10</c:v>
                </c:pt>
                <c:pt idx="26">
                  <c:v>3.3E-10</c:v>
                </c:pt>
                <c:pt idx="27">
                  <c:v>3.3499999999999998E-10</c:v>
                </c:pt>
                <c:pt idx="28">
                  <c:v>3.3999999999999996E-10</c:v>
                </c:pt>
                <c:pt idx="29">
                  <c:v>3.45E-10</c:v>
                </c:pt>
                <c:pt idx="30">
                  <c:v>3.5000000000000003E-10</c:v>
                </c:pt>
                <c:pt idx="31">
                  <c:v>3.5500000000000001E-10</c:v>
                </c:pt>
                <c:pt idx="32">
                  <c:v>3.6E-10</c:v>
                </c:pt>
                <c:pt idx="33">
                  <c:v>3.6499999999999998E-10</c:v>
                </c:pt>
                <c:pt idx="34">
                  <c:v>3.6999999999999996E-10</c:v>
                </c:pt>
                <c:pt idx="35">
                  <c:v>3.75E-10</c:v>
                </c:pt>
                <c:pt idx="36">
                  <c:v>3.8000000000000003E-10</c:v>
                </c:pt>
                <c:pt idx="37">
                  <c:v>3.8500000000000001E-10</c:v>
                </c:pt>
                <c:pt idx="38">
                  <c:v>3.9E-10</c:v>
                </c:pt>
                <c:pt idx="39">
                  <c:v>3.9499999999999998E-10</c:v>
                </c:pt>
                <c:pt idx="40">
                  <c:v>3.9999999999999996E-10</c:v>
                </c:pt>
                <c:pt idx="41">
                  <c:v>4.05E-10</c:v>
                </c:pt>
                <c:pt idx="42">
                  <c:v>4.1000000000000003E-10</c:v>
                </c:pt>
                <c:pt idx="43">
                  <c:v>4.1500000000000001E-10</c:v>
                </c:pt>
                <c:pt idx="44">
                  <c:v>4.2E-10</c:v>
                </c:pt>
                <c:pt idx="45">
                  <c:v>4.2499999999999998E-10</c:v>
                </c:pt>
                <c:pt idx="46">
                  <c:v>4.2999999999999996E-10</c:v>
                </c:pt>
                <c:pt idx="47">
                  <c:v>4.3499999999999995E-10</c:v>
                </c:pt>
                <c:pt idx="48">
                  <c:v>4.4000000000000003E-10</c:v>
                </c:pt>
                <c:pt idx="49">
                  <c:v>4.4500000000000001E-10</c:v>
                </c:pt>
                <c:pt idx="50">
                  <c:v>4.5E-10</c:v>
                </c:pt>
                <c:pt idx="51">
                  <c:v>4.5499999999999998E-10</c:v>
                </c:pt>
                <c:pt idx="52">
                  <c:v>4.5999999999999996E-10</c:v>
                </c:pt>
                <c:pt idx="53">
                  <c:v>4.6499999999999995E-10</c:v>
                </c:pt>
                <c:pt idx="54">
                  <c:v>4.7000000000000003E-10</c:v>
                </c:pt>
                <c:pt idx="55">
                  <c:v>4.7500000000000001E-10</c:v>
                </c:pt>
                <c:pt idx="56">
                  <c:v>4.8E-10</c:v>
                </c:pt>
                <c:pt idx="57">
                  <c:v>4.8499999999999998E-10</c:v>
                </c:pt>
                <c:pt idx="58">
                  <c:v>4.8999999999999996E-10</c:v>
                </c:pt>
                <c:pt idx="59">
                  <c:v>4.9499999999999995E-10</c:v>
                </c:pt>
                <c:pt idx="60">
                  <c:v>5.0000000000000003E-10</c:v>
                </c:pt>
                <c:pt idx="61">
                  <c:v>5.0500000000000001E-10</c:v>
                </c:pt>
                <c:pt idx="62">
                  <c:v>5.1E-10</c:v>
                </c:pt>
                <c:pt idx="63">
                  <c:v>5.1499999999999998E-10</c:v>
                </c:pt>
                <c:pt idx="64">
                  <c:v>5.1999999999999996E-10</c:v>
                </c:pt>
                <c:pt idx="65">
                  <c:v>5.2499999999999994E-10</c:v>
                </c:pt>
                <c:pt idx="66">
                  <c:v>5.3000000000000003E-10</c:v>
                </c:pt>
                <c:pt idx="67">
                  <c:v>5.3500000000000001E-10</c:v>
                </c:pt>
                <c:pt idx="68">
                  <c:v>5.4E-10</c:v>
                </c:pt>
                <c:pt idx="69">
                  <c:v>5.4499999999999998E-10</c:v>
                </c:pt>
                <c:pt idx="70">
                  <c:v>5.4999999999999996E-10</c:v>
                </c:pt>
                <c:pt idx="71">
                  <c:v>5.5499999999999994E-10</c:v>
                </c:pt>
                <c:pt idx="72">
                  <c:v>5.6000000000000003E-10</c:v>
                </c:pt>
                <c:pt idx="73">
                  <c:v>5.6500000000000001E-10</c:v>
                </c:pt>
                <c:pt idx="74">
                  <c:v>5.7E-10</c:v>
                </c:pt>
                <c:pt idx="75">
                  <c:v>5.7499999999999998E-10</c:v>
                </c:pt>
                <c:pt idx="76">
                  <c:v>5.7999999999999996E-10</c:v>
                </c:pt>
                <c:pt idx="77">
                  <c:v>5.8499999999999994E-10</c:v>
                </c:pt>
                <c:pt idx="78">
                  <c:v>5.9000000000000003E-10</c:v>
                </c:pt>
                <c:pt idx="79">
                  <c:v>5.9500000000000001E-10</c:v>
                </c:pt>
                <c:pt idx="80">
                  <c:v>6E-10</c:v>
                </c:pt>
              </c:numCache>
            </c:numRef>
          </c:xVal>
          <c:yVal>
            <c:numRef>
              <c:f>Sheet6!$K$1:$K$500</c:f>
              <c:numCache>
                <c:formatCode>General</c:formatCode>
                <c:ptCount val="500"/>
                <c:pt idx="0">
                  <c:v>9.2300165824353011E-12</c:v>
                </c:pt>
                <c:pt idx="1">
                  <c:v>4.178726811598497E-11</c:v>
                </c:pt>
                <c:pt idx="2">
                  <c:v>1.8186505817344271E-10</c:v>
                </c:pt>
                <c:pt idx="3">
                  <c:v>7.6088380403048534E-10</c:v>
                </c:pt>
                <c:pt idx="4">
                  <c:v>3.0602098016643205E-9</c:v>
                </c:pt>
                <c:pt idx="5">
                  <c:v>1.1831719132285312E-8</c:v>
                </c:pt>
                <c:pt idx="6">
                  <c:v>4.3975247174440557E-8</c:v>
                </c:pt>
                <c:pt idx="7">
                  <c:v>1.571203777787922E-7</c:v>
                </c:pt>
                <c:pt idx="8">
                  <c:v>5.3966037145670727E-7</c:v>
                </c:pt>
                <c:pt idx="9">
                  <c:v>1.781854873069042E-6</c:v>
                </c:pt>
                <c:pt idx="10">
                  <c:v>5.6557202289193221E-6</c:v>
                </c:pt>
                <c:pt idx="11">
                  <c:v>1.7257079306717112E-5</c:v>
                </c:pt>
                <c:pt idx="12">
                  <c:v>5.0618638497128151E-5</c:v>
                </c:pt>
                <c:pt idx="13">
                  <c:v>1.4273070540974809E-4</c:v>
                </c:pt>
                <c:pt idx="14">
                  <c:v>3.8689057724980674E-4</c:v>
                </c:pt>
                <c:pt idx="15">
                  <c:v>1.0081442578127025E-3</c:v>
                </c:pt>
                <c:pt idx="16">
                  <c:v>2.5253466237598094E-3</c:v>
                </c:pt>
                <c:pt idx="17">
                  <c:v>6.081113381149931E-3</c:v>
                </c:pt>
                <c:pt idx="18">
                  <c:v>1.4076963761416376E-2</c:v>
                </c:pt>
                <c:pt idx="19">
                  <c:v>3.1325547644542907E-2</c:v>
                </c:pt>
                <c:pt idx="20">
                  <c:v>6.7011932088574769E-2</c:v>
                </c:pt>
                <c:pt idx="21">
                  <c:v>0.13780640237659458</c:v>
                </c:pt>
                <c:pt idx="22">
                  <c:v>0.27242718208210109</c:v>
                </c:pt>
                <c:pt idx="23">
                  <c:v>0.51772038945838728</c:v>
                </c:pt>
                <c:pt idx="24">
                  <c:v>0.94580997079238849</c:v>
                </c:pt>
                <c:pt idx="25">
                  <c:v>1.6610254808798994</c:v>
                </c:pt>
                <c:pt idx="26">
                  <c:v>2.8042226274374613</c:v>
                </c:pt>
                <c:pt idx="27">
                  <c:v>4.5510590628320351</c:v>
                </c:pt>
                <c:pt idx="28">
                  <c:v>7.1002925315934453</c:v>
                </c:pt>
                <c:pt idx="29">
                  <c:v>10.648876738928724</c:v>
                </c:pt>
                <c:pt idx="30">
                  <c:v>15.353067031021572</c:v>
                </c:pt>
                <c:pt idx="31">
                  <c:v>21.278954201275322</c:v>
                </c:pt>
                <c:pt idx="32">
                  <c:v>28.351053496944083</c:v>
                </c:pt>
                <c:pt idx="33">
                  <c:v>36.31214558755466</c:v>
                </c:pt>
                <c:pt idx="34">
                  <c:v>44.70935538598853</c:v>
                </c:pt>
                <c:pt idx="35">
                  <c:v>52.918642330893476</c:v>
                </c:pt>
                <c:pt idx="36">
                  <c:v>60.2119602881641</c:v>
                </c:pt>
                <c:pt idx="37">
                  <c:v>65.85983334367495</c:v>
                </c:pt>
                <c:pt idx="38">
                  <c:v>69.250398381055447</c:v>
                </c:pt>
                <c:pt idx="39">
                  <c:v>69.998335455370594</c:v>
                </c:pt>
                <c:pt idx="40">
                  <c:v>68.016916113689589</c:v>
                </c:pt>
                <c:pt idx="41">
                  <c:v>63.534548704017418</c:v>
                </c:pt>
                <c:pt idx="42">
                  <c:v>57.051458243370696</c:v>
                </c:pt>
                <c:pt idx="43">
                  <c:v>49.247857044157918</c:v>
                </c:pt>
                <c:pt idx="44">
                  <c:v>40.866901711648786</c:v>
                </c:pt>
                <c:pt idx="45">
                  <c:v>32.600170914064329</c:v>
                </c:pt>
                <c:pt idx="46">
                  <c:v>24.999529114344206</c:v>
                </c:pt>
                <c:pt idx="47">
                  <c:v>18.42924602704057</c:v>
                </c:pt>
                <c:pt idx="48">
                  <c:v>13.060117824510106</c:v>
                </c:pt>
                <c:pt idx="49">
                  <c:v>8.8971397063703073</c:v>
                </c:pt>
                <c:pt idx="50">
                  <c:v>5.8266309711610829</c:v>
                </c:pt>
                <c:pt idx="51">
                  <c:v>3.6681611233544462</c:v>
                </c:pt>
                <c:pt idx="52">
                  <c:v>2.2199494345965052</c:v>
                </c:pt>
                <c:pt idx="53">
                  <c:v>1.2915212278321104</c:v>
                </c:pt>
                <c:pt idx="54">
                  <c:v>0.72231029200830943</c:v>
                </c:pt>
                <c:pt idx="55">
                  <c:v>0.38833796028692391</c:v>
                </c:pt>
                <c:pt idx="56">
                  <c:v>0.20070568550541598</c:v>
                </c:pt>
                <c:pt idx="57">
                  <c:v>9.9717938817570434E-2</c:v>
                </c:pt>
                <c:pt idx="58">
                  <c:v>4.7626722799155391E-2</c:v>
                </c:pt>
                <c:pt idx="59">
                  <c:v>2.1867135305608042E-2</c:v>
                </c:pt>
                <c:pt idx="60">
                  <c:v>9.6515457485157122E-3</c:v>
                </c:pt>
                <c:pt idx="61">
                  <c:v>4.0951106679052492E-3</c:v>
                </c:pt>
                <c:pt idx="62">
                  <c:v>1.6703143024320005E-3</c:v>
                </c:pt>
                <c:pt idx="63">
                  <c:v>6.5492948791287563E-4</c:v>
                </c:pt>
                <c:pt idx="64">
                  <c:v>2.4686224689979676E-4</c:v>
                </c:pt>
                <c:pt idx="65">
                  <c:v>8.9449640231119941E-5</c:v>
                </c:pt>
                <c:pt idx="66">
                  <c:v>3.1157765659530989E-5</c:v>
                </c:pt>
                <c:pt idx="67">
                  <c:v>1.0433206491727459E-5</c:v>
                </c:pt>
                <c:pt idx="68">
                  <c:v>3.358405148973339E-6</c:v>
                </c:pt>
                <c:pt idx="69">
                  <c:v>1.0392311577643214E-6</c:v>
                </c:pt>
                <c:pt idx="70">
                  <c:v>3.0913986926891838E-7</c:v>
                </c:pt>
                <c:pt idx="71">
                  <c:v>8.8401913705690798E-8</c:v>
                </c:pt>
                <c:pt idx="72">
                  <c:v>2.4301445224492831E-8</c:v>
                </c:pt>
                <c:pt idx="73">
                  <c:v>6.4219412112916149E-9</c:v>
                </c:pt>
                <c:pt idx="74">
                  <c:v>1.6314145706549343E-9</c:v>
                </c:pt>
                <c:pt idx="75">
                  <c:v>3.9840624365912926E-10</c:v>
                </c:pt>
                <c:pt idx="76">
                  <c:v>9.3530169807506729E-11</c:v>
                </c:pt>
                <c:pt idx="77">
                  <c:v>2.1107708972328092E-11</c:v>
                </c:pt>
                <c:pt idx="78">
                  <c:v>4.5792490103975889E-12</c:v>
                </c:pt>
                <c:pt idx="79">
                  <c:v>9.5501723815224618E-13</c:v>
                </c:pt>
                <c:pt idx="80">
                  <c:v>1.9146612551082114E-13</c:v>
                </c:pt>
              </c:numCache>
            </c:numRef>
          </c:yVal>
          <c:smooth val="1"/>
        </c:ser>
        <c:ser>
          <c:idx val="3"/>
          <c:order val="3"/>
          <c:marker>
            <c:symbol val="none"/>
          </c:marker>
          <c:xVal>
            <c:numRef>
              <c:f>Sheet6!$F$1:$F$500</c:f>
              <c:numCache>
                <c:formatCode>0.0000E+00</c:formatCode>
                <c:ptCount val="500"/>
                <c:pt idx="0">
                  <c:v>2.0000000000000001E-10</c:v>
                </c:pt>
                <c:pt idx="1">
                  <c:v>2.0500000000000002E-10</c:v>
                </c:pt>
                <c:pt idx="2">
                  <c:v>2.1E-10</c:v>
                </c:pt>
                <c:pt idx="3">
                  <c:v>2.1500000000000001E-10</c:v>
                </c:pt>
                <c:pt idx="4">
                  <c:v>2.2000000000000002E-10</c:v>
                </c:pt>
                <c:pt idx="5">
                  <c:v>2.25E-10</c:v>
                </c:pt>
                <c:pt idx="6">
                  <c:v>2.3000000000000001E-10</c:v>
                </c:pt>
                <c:pt idx="7">
                  <c:v>2.3500000000000002E-10</c:v>
                </c:pt>
                <c:pt idx="8">
                  <c:v>2.4E-10</c:v>
                </c:pt>
                <c:pt idx="9">
                  <c:v>2.4499999999999998E-10</c:v>
                </c:pt>
                <c:pt idx="10">
                  <c:v>2.5000000000000002E-10</c:v>
                </c:pt>
                <c:pt idx="11">
                  <c:v>2.55E-10</c:v>
                </c:pt>
                <c:pt idx="12">
                  <c:v>2.6000000000000003E-10</c:v>
                </c:pt>
                <c:pt idx="13">
                  <c:v>2.6500000000000002E-10</c:v>
                </c:pt>
                <c:pt idx="14">
                  <c:v>2.7E-10</c:v>
                </c:pt>
                <c:pt idx="15">
                  <c:v>2.7499999999999998E-10</c:v>
                </c:pt>
                <c:pt idx="16">
                  <c:v>2.8000000000000002E-10</c:v>
                </c:pt>
                <c:pt idx="17">
                  <c:v>2.85E-10</c:v>
                </c:pt>
                <c:pt idx="18">
                  <c:v>2.9000000000000003E-10</c:v>
                </c:pt>
                <c:pt idx="19">
                  <c:v>2.9500000000000002E-10</c:v>
                </c:pt>
                <c:pt idx="20">
                  <c:v>3E-10</c:v>
                </c:pt>
                <c:pt idx="21">
                  <c:v>3.0499999999999998E-10</c:v>
                </c:pt>
                <c:pt idx="22">
                  <c:v>3.1000000000000002E-10</c:v>
                </c:pt>
                <c:pt idx="23">
                  <c:v>3.15E-10</c:v>
                </c:pt>
                <c:pt idx="24">
                  <c:v>3.2000000000000003E-10</c:v>
                </c:pt>
                <c:pt idx="25">
                  <c:v>3.2500000000000002E-10</c:v>
                </c:pt>
                <c:pt idx="26">
                  <c:v>3.3E-10</c:v>
                </c:pt>
                <c:pt idx="27">
                  <c:v>3.3499999999999998E-10</c:v>
                </c:pt>
                <c:pt idx="28">
                  <c:v>3.3999999999999996E-10</c:v>
                </c:pt>
                <c:pt idx="29">
                  <c:v>3.45E-10</c:v>
                </c:pt>
                <c:pt idx="30">
                  <c:v>3.5000000000000003E-10</c:v>
                </c:pt>
                <c:pt idx="31">
                  <c:v>3.5500000000000001E-10</c:v>
                </c:pt>
                <c:pt idx="32">
                  <c:v>3.6E-10</c:v>
                </c:pt>
                <c:pt idx="33">
                  <c:v>3.6499999999999998E-10</c:v>
                </c:pt>
                <c:pt idx="34">
                  <c:v>3.6999999999999996E-10</c:v>
                </c:pt>
                <c:pt idx="35">
                  <c:v>3.75E-10</c:v>
                </c:pt>
                <c:pt idx="36">
                  <c:v>3.8000000000000003E-10</c:v>
                </c:pt>
                <c:pt idx="37">
                  <c:v>3.8500000000000001E-10</c:v>
                </c:pt>
                <c:pt idx="38">
                  <c:v>3.9E-10</c:v>
                </c:pt>
                <c:pt idx="39">
                  <c:v>3.9499999999999998E-10</c:v>
                </c:pt>
                <c:pt idx="40">
                  <c:v>3.9999999999999996E-10</c:v>
                </c:pt>
                <c:pt idx="41">
                  <c:v>4.05E-10</c:v>
                </c:pt>
                <c:pt idx="42">
                  <c:v>4.1000000000000003E-10</c:v>
                </c:pt>
                <c:pt idx="43">
                  <c:v>4.1500000000000001E-10</c:v>
                </c:pt>
                <c:pt idx="44">
                  <c:v>4.2E-10</c:v>
                </c:pt>
                <c:pt idx="45">
                  <c:v>4.2499999999999998E-10</c:v>
                </c:pt>
                <c:pt idx="46">
                  <c:v>4.2999999999999996E-10</c:v>
                </c:pt>
                <c:pt idx="47">
                  <c:v>4.3499999999999995E-10</c:v>
                </c:pt>
                <c:pt idx="48">
                  <c:v>4.4000000000000003E-10</c:v>
                </c:pt>
                <c:pt idx="49">
                  <c:v>4.4500000000000001E-10</c:v>
                </c:pt>
                <c:pt idx="50">
                  <c:v>4.5E-10</c:v>
                </c:pt>
                <c:pt idx="51">
                  <c:v>4.5499999999999998E-10</c:v>
                </c:pt>
                <c:pt idx="52">
                  <c:v>4.5999999999999996E-10</c:v>
                </c:pt>
                <c:pt idx="53">
                  <c:v>4.6499999999999995E-10</c:v>
                </c:pt>
                <c:pt idx="54">
                  <c:v>4.7000000000000003E-10</c:v>
                </c:pt>
                <c:pt idx="55">
                  <c:v>4.7500000000000001E-10</c:v>
                </c:pt>
                <c:pt idx="56">
                  <c:v>4.8E-10</c:v>
                </c:pt>
                <c:pt idx="57">
                  <c:v>4.8499999999999998E-10</c:v>
                </c:pt>
                <c:pt idx="58">
                  <c:v>4.8999999999999996E-10</c:v>
                </c:pt>
                <c:pt idx="59">
                  <c:v>4.9499999999999995E-10</c:v>
                </c:pt>
                <c:pt idx="60">
                  <c:v>5.0000000000000003E-10</c:v>
                </c:pt>
                <c:pt idx="61">
                  <c:v>5.0500000000000001E-10</c:v>
                </c:pt>
                <c:pt idx="62">
                  <c:v>5.1E-10</c:v>
                </c:pt>
                <c:pt idx="63">
                  <c:v>5.1499999999999998E-10</c:v>
                </c:pt>
                <c:pt idx="64">
                  <c:v>5.1999999999999996E-10</c:v>
                </c:pt>
                <c:pt idx="65">
                  <c:v>5.2499999999999994E-10</c:v>
                </c:pt>
                <c:pt idx="66">
                  <c:v>5.3000000000000003E-10</c:v>
                </c:pt>
                <c:pt idx="67">
                  <c:v>5.3500000000000001E-10</c:v>
                </c:pt>
                <c:pt idx="68">
                  <c:v>5.4E-10</c:v>
                </c:pt>
                <c:pt idx="69">
                  <c:v>5.4499999999999998E-10</c:v>
                </c:pt>
                <c:pt idx="70">
                  <c:v>5.4999999999999996E-10</c:v>
                </c:pt>
                <c:pt idx="71">
                  <c:v>5.5499999999999994E-10</c:v>
                </c:pt>
                <c:pt idx="72">
                  <c:v>5.6000000000000003E-10</c:v>
                </c:pt>
                <c:pt idx="73">
                  <c:v>5.6500000000000001E-10</c:v>
                </c:pt>
                <c:pt idx="74">
                  <c:v>5.7E-10</c:v>
                </c:pt>
                <c:pt idx="75">
                  <c:v>5.7499999999999998E-10</c:v>
                </c:pt>
                <c:pt idx="76">
                  <c:v>5.7999999999999996E-10</c:v>
                </c:pt>
                <c:pt idx="77">
                  <c:v>5.8499999999999994E-10</c:v>
                </c:pt>
                <c:pt idx="78">
                  <c:v>5.9000000000000003E-10</c:v>
                </c:pt>
                <c:pt idx="79">
                  <c:v>5.9500000000000001E-10</c:v>
                </c:pt>
                <c:pt idx="80">
                  <c:v>6E-10</c:v>
                </c:pt>
              </c:numCache>
            </c:numRef>
          </c:xVal>
          <c:yVal>
            <c:numRef>
              <c:f>Sheet6!$L$1:$L$500</c:f>
              <c:numCache>
                <c:formatCode>General</c:formatCode>
                <c:ptCount val="500"/>
                <c:pt idx="0">
                  <c:v>9.2300165824353011E-12</c:v>
                </c:pt>
                <c:pt idx="1">
                  <c:v>4.178726811598497E-11</c:v>
                </c:pt>
                <c:pt idx="2">
                  <c:v>1.8186505817344271E-10</c:v>
                </c:pt>
                <c:pt idx="3">
                  <c:v>7.6088380403048534E-10</c:v>
                </c:pt>
                <c:pt idx="4">
                  <c:v>3.0602098016643205E-9</c:v>
                </c:pt>
                <c:pt idx="5">
                  <c:v>1.1831719132285312E-8</c:v>
                </c:pt>
                <c:pt idx="6">
                  <c:v>4.3975247174440557E-8</c:v>
                </c:pt>
                <c:pt idx="7">
                  <c:v>1.571203777787922E-7</c:v>
                </c:pt>
                <c:pt idx="8">
                  <c:v>5.3966037145670727E-7</c:v>
                </c:pt>
                <c:pt idx="9">
                  <c:v>1.781854873069042E-6</c:v>
                </c:pt>
                <c:pt idx="10">
                  <c:v>5.6557202289193221E-6</c:v>
                </c:pt>
                <c:pt idx="11">
                  <c:v>1.7257079306717112E-5</c:v>
                </c:pt>
                <c:pt idx="12">
                  <c:v>5.0618638497128151E-5</c:v>
                </c:pt>
                <c:pt idx="13">
                  <c:v>1.4273070540974809E-4</c:v>
                </c:pt>
                <c:pt idx="14">
                  <c:v>3.8689057724980674E-4</c:v>
                </c:pt>
                <c:pt idx="15">
                  <c:v>1.0081442578127025E-3</c:v>
                </c:pt>
                <c:pt idx="16">
                  <c:v>2.5253466237598094E-3</c:v>
                </c:pt>
                <c:pt idx="17">
                  <c:v>6.081113381149931E-3</c:v>
                </c:pt>
                <c:pt idx="18">
                  <c:v>1.4076963761416376E-2</c:v>
                </c:pt>
                <c:pt idx="19">
                  <c:v>3.1325547644542907E-2</c:v>
                </c:pt>
                <c:pt idx="20">
                  <c:v>6.7011932088574769E-2</c:v>
                </c:pt>
                <c:pt idx="21">
                  <c:v>0.13780640237659458</c:v>
                </c:pt>
                <c:pt idx="22">
                  <c:v>0.27242718208210109</c:v>
                </c:pt>
                <c:pt idx="23">
                  <c:v>0.51772038945838728</c:v>
                </c:pt>
                <c:pt idx="24">
                  <c:v>0.94580997079238849</c:v>
                </c:pt>
                <c:pt idx="25">
                  <c:v>1.6610254808798994</c:v>
                </c:pt>
                <c:pt idx="26">
                  <c:v>2.8042226274374613</c:v>
                </c:pt>
                <c:pt idx="27">
                  <c:v>4.5510590628320351</c:v>
                </c:pt>
                <c:pt idx="28">
                  <c:v>7.1002925315934453</c:v>
                </c:pt>
                <c:pt idx="29">
                  <c:v>10.648876738928724</c:v>
                </c:pt>
                <c:pt idx="30">
                  <c:v>15.353067031021572</c:v>
                </c:pt>
                <c:pt idx="31">
                  <c:v>21.278954201275322</c:v>
                </c:pt>
                <c:pt idx="32">
                  <c:v>28.351053496944083</c:v>
                </c:pt>
                <c:pt idx="33">
                  <c:v>36.31214558755466</c:v>
                </c:pt>
                <c:pt idx="34">
                  <c:v>44.70935538598853</c:v>
                </c:pt>
                <c:pt idx="35">
                  <c:v>52.918642330893476</c:v>
                </c:pt>
                <c:pt idx="36">
                  <c:v>60.2119602881641</c:v>
                </c:pt>
                <c:pt idx="37">
                  <c:v>65.85983334367495</c:v>
                </c:pt>
                <c:pt idx="38">
                  <c:v>69.250398381055447</c:v>
                </c:pt>
                <c:pt idx="39">
                  <c:v>69.998335455370594</c:v>
                </c:pt>
                <c:pt idx="40">
                  <c:v>68.016916113689589</c:v>
                </c:pt>
                <c:pt idx="41">
                  <c:v>63.534548704017418</c:v>
                </c:pt>
                <c:pt idx="42">
                  <c:v>57.051458243370696</c:v>
                </c:pt>
                <c:pt idx="43">
                  <c:v>49.247857044157918</c:v>
                </c:pt>
                <c:pt idx="44">
                  <c:v>40.866901711648786</c:v>
                </c:pt>
                <c:pt idx="45">
                  <c:v>32.600170914064329</c:v>
                </c:pt>
                <c:pt idx="46">
                  <c:v>24.999529114344206</c:v>
                </c:pt>
                <c:pt idx="47">
                  <c:v>18.42924602704057</c:v>
                </c:pt>
                <c:pt idx="48">
                  <c:v>13.060117824510106</c:v>
                </c:pt>
                <c:pt idx="49">
                  <c:v>8.8971397063703073</c:v>
                </c:pt>
                <c:pt idx="50">
                  <c:v>5.8266309711610829</c:v>
                </c:pt>
                <c:pt idx="51">
                  <c:v>3.6681611233544462</c:v>
                </c:pt>
                <c:pt idx="52">
                  <c:v>2.2199494345965052</c:v>
                </c:pt>
                <c:pt idx="53">
                  <c:v>1.2915212278321104</c:v>
                </c:pt>
                <c:pt idx="54">
                  <c:v>0.72231029200830943</c:v>
                </c:pt>
                <c:pt idx="55">
                  <c:v>0.38833796028692391</c:v>
                </c:pt>
                <c:pt idx="56">
                  <c:v>0.20070568550541598</c:v>
                </c:pt>
                <c:pt idx="57">
                  <c:v>9.9717938817570434E-2</c:v>
                </c:pt>
                <c:pt idx="58">
                  <c:v>4.7626722799155391E-2</c:v>
                </c:pt>
                <c:pt idx="59">
                  <c:v>2.1867135305608042E-2</c:v>
                </c:pt>
                <c:pt idx="60">
                  <c:v>9.6515457485157122E-3</c:v>
                </c:pt>
                <c:pt idx="61">
                  <c:v>4.0951106679052492E-3</c:v>
                </c:pt>
                <c:pt idx="62">
                  <c:v>1.6703143024320005E-3</c:v>
                </c:pt>
                <c:pt idx="63">
                  <c:v>6.5492948791287563E-4</c:v>
                </c:pt>
                <c:pt idx="64">
                  <c:v>2.4686224689979676E-4</c:v>
                </c:pt>
                <c:pt idx="65">
                  <c:v>8.9449640231119941E-5</c:v>
                </c:pt>
                <c:pt idx="66">
                  <c:v>3.1157765659530989E-5</c:v>
                </c:pt>
                <c:pt idx="67">
                  <c:v>1.0433206491727459E-5</c:v>
                </c:pt>
                <c:pt idx="68">
                  <c:v>3.358405148973339E-6</c:v>
                </c:pt>
                <c:pt idx="69">
                  <c:v>1.0392311577643214E-6</c:v>
                </c:pt>
                <c:pt idx="70">
                  <c:v>3.0913986926891838E-7</c:v>
                </c:pt>
                <c:pt idx="71">
                  <c:v>8.8401913705690798E-8</c:v>
                </c:pt>
                <c:pt idx="72">
                  <c:v>2.4301445224492831E-8</c:v>
                </c:pt>
                <c:pt idx="73">
                  <c:v>6.4219412112916149E-9</c:v>
                </c:pt>
                <c:pt idx="74">
                  <c:v>1.6314145706549343E-9</c:v>
                </c:pt>
                <c:pt idx="75">
                  <c:v>3.9840624365912926E-10</c:v>
                </c:pt>
                <c:pt idx="76">
                  <c:v>9.3530169807506729E-11</c:v>
                </c:pt>
                <c:pt idx="77">
                  <c:v>2.1107708972328092E-11</c:v>
                </c:pt>
                <c:pt idx="78">
                  <c:v>4.5792490103975889E-12</c:v>
                </c:pt>
                <c:pt idx="79">
                  <c:v>9.5501723815224618E-13</c:v>
                </c:pt>
                <c:pt idx="80">
                  <c:v>1.9146612551082114E-13</c:v>
                </c:pt>
              </c:numCache>
            </c:numRef>
          </c:yVal>
          <c:smooth val="1"/>
        </c:ser>
        <c:dLbls>
          <c:showLegendKey val="0"/>
          <c:showVal val="0"/>
          <c:showCatName val="0"/>
          <c:showSerName val="0"/>
          <c:showPercent val="0"/>
          <c:showBubbleSize val="0"/>
        </c:dLbls>
        <c:axId val="205543376"/>
        <c:axId val="281465248"/>
      </c:scatterChart>
      <c:scatterChart>
        <c:scatterStyle val="lineMarker"/>
        <c:varyColors val="0"/>
        <c:ser>
          <c:idx val="0"/>
          <c:order val="0"/>
          <c:spPr>
            <a:ln w="28575">
              <a:noFill/>
            </a:ln>
          </c:spPr>
          <c:marker>
            <c:symbol val="diamond"/>
            <c:size val="2"/>
          </c:marker>
          <c:xVal>
            <c:numRef>
              <c:f>Sheet6!$F$1:$F$500</c:f>
              <c:numCache>
                <c:formatCode>0.0000E+00</c:formatCode>
                <c:ptCount val="500"/>
                <c:pt idx="0">
                  <c:v>2.0000000000000001E-10</c:v>
                </c:pt>
                <c:pt idx="1">
                  <c:v>2.0500000000000002E-10</c:v>
                </c:pt>
                <c:pt idx="2">
                  <c:v>2.1E-10</c:v>
                </c:pt>
                <c:pt idx="3">
                  <c:v>2.1500000000000001E-10</c:v>
                </c:pt>
                <c:pt idx="4">
                  <c:v>2.2000000000000002E-10</c:v>
                </c:pt>
                <c:pt idx="5">
                  <c:v>2.25E-10</c:v>
                </c:pt>
                <c:pt idx="6">
                  <c:v>2.3000000000000001E-10</c:v>
                </c:pt>
                <c:pt idx="7">
                  <c:v>2.3500000000000002E-10</c:v>
                </c:pt>
                <c:pt idx="8">
                  <c:v>2.4E-10</c:v>
                </c:pt>
                <c:pt idx="9">
                  <c:v>2.4499999999999998E-10</c:v>
                </c:pt>
                <c:pt idx="10">
                  <c:v>2.5000000000000002E-10</c:v>
                </c:pt>
                <c:pt idx="11">
                  <c:v>2.55E-10</c:v>
                </c:pt>
                <c:pt idx="12">
                  <c:v>2.6000000000000003E-10</c:v>
                </c:pt>
                <c:pt idx="13">
                  <c:v>2.6500000000000002E-10</c:v>
                </c:pt>
                <c:pt idx="14">
                  <c:v>2.7E-10</c:v>
                </c:pt>
                <c:pt idx="15">
                  <c:v>2.7499999999999998E-10</c:v>
                </c:pt>
                <c:pt idx="16">
                  <c:v>2.8000000000000002E-10</c:v>
                </c:pt>
                <c:pt idx="17">
                  <c:v>2.85E-10</c:v>
                </c:pt>
                <c:pt idx="18">
                  <c:v>2.9000000000000003E-10</c:v>
                </c:pt>
                <c:pt idx="19">
                  <c:v>2.9500000000000002E-10</c:v>
                </c:pt>
                <c:pt idx="20">
                  <c:v>3E-10</c:v>
                </c:pt>
                <c:pt idx="21">
                  <c:v>3.0499999999999998E-10</c:v>
                </c:pt>
                <c:pt idx="22">
                  <c:v>3.1000000000000002E-10</c:v>
                </c:pt>
                <c:pt idx="23">
                  <c:v>3.15E-10</c:v>
                </c:pt>
                <c:pt idx="24">
                  <c:v>3.2000000000000003E-10</c:v>
                </c:pt>
                <c:pt idx="25">
                  <c:v>3.2500000000000002E-10</c:v>
                </c:pt>
                <c:pt idx="26">
                  <c:v>3.3E-10</c:v>
                </c:pt>
                <c:pt idx="27">
                  <c:v>3.3499999999999998E-10</c:v>
                </c:pt>
                <c:pt idx="28">
                  <c:v>3.3999999999999996E-10</c:v>
                </c:pt>
                <c:pt idx="29">
                  <c:v>3.45E-10</c:v>
                </c:pt>
                <c:pt idx="30">
                  <c:v>3.5000000000000003E-10</c:v>
                </c:pt>
                <c:pt idx="31">
                  <c:v>3.5500000000000001E-10</c:v>
                </c:pt>
                <c:pt idx="32">
                  <c:v>3.6E-10</c:v>
                </c:pt>
                <c:pt idx="33">
                  <c:v>3.6499999999999998E-10</c:v>
                </c:pt>
                <c:pt idx="34">
                  <c:v>3.6999999999999996E-10</c:v>
                </c:pt>
                <c:pt idx="35">
                  <c:v>3.75E-10</c:v>
                </c:pt>
                <c:pt idx="36">
                  <c:v>3.8000000000000003E-10</c:v>
                </c:pt>
                <c:pt idx="37">
                  <c:v>3.8500000000000001E-10</c:v>
                </c:pt>
                <c:pt idx="38">
                  <c:v>3.9E-10</c:v>
                </c:pt>
                <c:pt idx="39">
                  <c:v>3.9499999999999998E-10</c:v>
                </c:pt>
                <c:pt idx="40">
                  <c:v>3.9999999999999996E-10</c:v>
                </c:pt>
                <c:pt idx="41">
                  <c:v>4.05E-10</c:v>
                </c:pt>
                <c:pt idx="42">
                  <c:v>4.1000000000000003E-10</c:v>
                </c:pt>
                <c:pt idx="43">
                  <c:v>4.1500000000000001E-10</c:v>
                </c:pt>
                <c:pt idx="44">
                  <c:v>4.2E-10</c:v>
                </c:pt>
                <c:pt idx="45">
                  <c:v>4.2499999999999998E-10</c:v>
                </c:pt>
                <c:pt idx="46">
                  <c:v>4.2999999999999996E-10</c:v>
                </c:pt>
                <c:pt idx="47">
                  <c:v>4.3499999999999995E-10</c:v>
                </c:pt>
                <c:pt idx="48">
                  <c:v>4.4000000000000003E-10</c:v>
                </c:pt>
                <c:pt idx="49">
                  <c:v>4.4500000000000001E-10</c:v>
                </c:pt>
                <c:pt idx="50">
                  <c:v>4.5E-10</c:v>
                </c:pt>
                <c:pt idx="51">
                  <c:v>4.5499999999999998E-10</c:v>
                </c:pt>
                <c:pt idx="52">
                  <c:v>4.5999999999999996E-10</c:v>
                </c:pt>
                <c:pt idx="53">
                  <c:v>4.6499999999999995E-10</c:v>
                </c:pt>
                <c:pt idx="54">
                  <c:v>4.7000000000000003E-10</c:v>
                </c:pt>
                <c:pt idx="55">
                  <c:v>4.7500000000000001E-10</c:v>
                </c:pt>
                <c:pt idx="56">
                  <c:v>4.8E-10</c:v>
                </c:pt>
                <c:pt idx="57">
                  <c:v>4.8499999999999998E-10</c:v>
                </c:pt>
                <c:pt idx="58">
                  <c:v>4.8999999999999996E-10</c:v>
                </c:pt>
                <c:pt idx="59">
                  <c:v>4.9499999999999995E-10</c:v>
                </c:pt>
                <c:pt idx="60">
                  <c:v>5.0000000000000003E-10</c:v>
                </c:pt>
                <c:pt idx="61">
                  <c:v>5.0500000000000001E-10</c:v>
                </c:pt>
                <c:pt idx="62">
                  <c:v>5.1E-10</c:v>
                </c:pt>
                <c:pt idx="63">
                  <c:v>5.1499999999999998E-10</c:v>
                </c:pt>
                <c:pt idx="64">
                  <c:v>5.1999999999999996E-10</c:v>
                </c:pt>
                <c:pt idx="65">
                  <c:v>5.2499999999999994E-10</c:v>
                </c:pt>
                <c:pt idx="66">
                  <c:v>5.3000000000000003E-10</c:v>
                </c:pt>
                <c:pt idx="67">
                  <c:v>5.3500000000000001E-10</c:v>
                </c:pt>
                <c:pt idx="68">
                  <c:v>5.4E-10</c:v>
                </c:pt>
                <c:pt idx="69">
                  <c:v>5.4499999999999998E-10</c:v>
                </c:pt>
                <c:pt idx="70">
                  <c:v>5.4999999999999996E-10</c:v>
                </c:pt>
                <c:pt idx="71">
                  <c:v>5.5499999999999994E-10</c:v>
                </c:pt>
                <c:pt idx="72">
                  <c:v>5.6000000000000003E-10</c:v>
                </c:pt>
                <c:pt idx="73">
                  <c:v>5.6500000000000001E-10</c:v>
                </c:pt>
                <c:pt idx="74">
                  <c:v>5.7E-10</c:v>
                </c:pt>
                <c:pt idx="75">
                  <c:v>5.7499999999999998E-10</c:v>
                </c:pt>
                <c:pt idx="76">
                  <c:v>5.7999999999999996E-10</c:v>
                </c:pt>
                <c:pt idx="77">
                  <c:v>5.8499999999999994E-10</c:v>
                </c:pt>
                <c:pt idx="78">
                  <c:v>5.9000000000000003E-10</c:v>
                </c:pt>
                <c:pt idx="79">
                  <c:v>5.9500000000000001E-10</c:v>
                </c:pt>
                <c:pt idx="80">
                  <c:v>6E-10</c:v>
                </c:pt>
              </c:numCache>
            </c:numRef>
          </c:xVal>
          <c:yVal>
            <c:numRef>
              <c:f>Sheet6!$G$1:$G$500</c:f>
              <c:numCache>
                <c:formatCode>General</c:formatCode>
                <c:ptCount val="500"/>
                <c:pt idx="0">
                  <c:v>0</c:v>
                </c:pt>
                <c:pt idx="1">
                  <c:v>0</c:v>
                </c:pt>
                <c:pt idx="2">
                  <c:v>0</c:v>
                </c:pt>
                <c:pt idx="3">
                  <c:v>0</c:v>
                </c:pt>
                <c:pt idx="4">
                  <c:v>0</c:v>
                </c:pt>
                <c:pt idx="5">
                  <c:v>0</c:v>
                </c:pt>
                <c:pt idx="6">
                  <c:v>0</c:v>
                </c:pt>
                <c:pt idx="7">
                  <c:v>0</c:v>
                </c:pt>
                <c:pt idx="8">
                  <c:v>0</c:v>
                </c:pt>
                <c:pt idx="9">
                  <c:v>0</c:v>
                </c:pt>
                <c:pt idx="10">
                  <c:v>2</c:v>
                </c:pt>
                <c:pt idx="11">
                  <c:v>1</c:v>
                </c:pt>
                <c:pt idx="12">
                  <c:v>0</c:v>
                </c:pt>
                <c:pt idx="13">
                  <c:v>2</c:v>
                </c:pt>
                <c:pt idx="14">
                  <c:v>0</c:v>
                </c:pt>
                <c:pt idx="15">
                  <c:v>2</c:v>
                </c:pt>
                <c:pt idx="16">
                  <c:v>1</c:v>
                </c:pt>
                <c:pt idx="17">
                  <c:v>1</c:v>
                </c:pt>
                <c:pt idx="18">
                  <c:v>2</c:v>
                </c:pt>
                <c:pt idx="19">
                  <c:v>2</c:v>
                </c:pt>
                <c:pt idx="20">
                  <c:v>3</c:v>
                </c:pt>
                <c:pt idx="21">
                  <c:v>5</c:v>
                </c:pt>
                <c:pt idx="22">
                  <c:v>3</c:v>
                </c:pt>
                <c:pt idx="23">
                  <c:v>4</c:v>
                </c:pt>
                <c:pt idx="24">
                  <c:v>6</c:v>
                </c:pt>
                <c:pt idx="25">
                  <c:v>5</c:v>
                </c:pt>
                <c:pt idx="26">
                  <c:v>2</c:v>
                </c:pt>
                <c:pt idx="27">
                  <c:v>15</c:v>
                </c:pt>
                <c:pt idx="28">
                  <c:v>11</c:v>
                </c:pt>
                <c:pt idx="29">
                  <c:v>19</c:v>
                </c:pt>
                <c:pt idx="30">
                  <c:v>15</c:v>
                </c:pt>
                <c:pt idx="31">
                  <c:v>17</c:v>
                </c:pt>
                <c:pt idx="32">
                  <c:v>21</c:v>
                </c:pt>
                <c:pt idx="33">
                  <c:v>35</c:v>
                </c:pt>
                <c:pt idx="34">
                  <c:v>33</c:v>
                </c:pt>
                <c:pt idx="35">
                  <c:v>62</c:v>
                </c:pt>
                <c:pt idx="36">
                  <c:v>52</c:v>
                </c:pt>
                <c:pt idx="37">
                  <c:v>78</c:v>
                </c:pt>
                <c:pt idx="38">
                  <c:v>67</c:v>
                </c:pt>
                <c:pt idx="39">
                  <c:v>77</c:v>
                </c:pt>
                <c:pt idx="40">
                  <c:v>75</c:v>
                </c:pt>
                <c:pt idx="41">
                  <c:v>58</c:v>
                </c:pt>
                <c:pt idx="42">
                  <c:v>45</c:v>
                </c:pt>
                <c:pt idx="43">
                  <c:v>51</c:v>
                </c:pt>
                <c:pt idx="44">
                  <c:v>47</c:v>
                </c:pt>
                <c:pt idx="45">
                  <c:v>26</c:v>
                </c:pt>
                <c:pt idx="46">
                  <c:v>23</c:v>
                </c:pt>
                <c:pt idx="47">
                  <c:v>16</c:v>
                </c:pt>
                <c:pt idx="48">
                  <c:v>14</c:v>
                </c:pt>
                <c:pt idx="49">
                  <c:v>13</c:v>
                </c:pt>
                <c:pt idx="50">
                  <c:v>12</c:v>
                </c:pt>
                <c:pt idx="51">
                  <c:v>7</c:v>
                </c:pt>
                <c:pt idx="52">
                  <c:v>6</c:v>
                </c:pt>
                <c:pt idx="53">
                  <c:v>7</c:v>
                </c:pt>
                <c:pt idx="54">
                  <c:v>8</c:v>
                </c:pt>
                <c:pt idx="55">
                  <c:v>3</c:v>
                </c:pt>
                <c:pt idx="56">
                  <c:v>10</c:v>
                </c:pt>
                <c:pt idx="57">
                  <c:v>3</c:v>
                </c:pt>
                <c:pt idx="58">
                  <c:v>4</c:v>
                </c:pt>
                <c:pt idx="59">
                  <c:v>2</c:v>
                </c:pt>
                <c:pt idx="60">
                  <c:v>2</c:v>
                </c:pt>
                <c:pt idx="61">
                  <c:v>1</c:v>
                </c:pt>
                <c:pt idx="62">
                  <c:v>3</c:v>
                </c:pt>
                <c:pt idx="63">
                  <c:v>2</c:v>
                </c:pt>
                <c:pt idx="64">
                  <c:v>0</c:v>
                </c:pt>
                <c:pt idx="65">
                  <c:v>0</c:v>
                </c:pt>
                <c:pt idx="66">
                  <c:v>1</c:v>
                </c:pt>
                <c:pt idx="67">
                  <c:v>0</c:v>
                </c:pt>
                <c:pt idx="68">
                  <c:v>1</c:v>
                </c:pt>
                <c:pt idx="69">
                  <c:v>1</c:v>
                </c:pt>
                <c:pt idx="70">
                  <c:v>2</c:v>
                </c:pt>
                <c:pt idx="71">
                  <c:v>0</c:v>
                </c:pt>
                <c:pt idx="72">
                  <c:v>1</c:v>
                </c:pt>
                <c:pt idx="73">
                  <c:v>0</c:v>
                </c:pt>
                <c:pt idx="74">
                  <c:v>0</c:v>
                </c:pt>
                <c:pt idx="75">
                  <c:v>0</c:v>
                </c:pt>
                <c:pt idx="76">
                  <c:v>0</c:v>
                </c:pt>
                <c:pt idx="77">
                  <c:v>0</c:v>
                </c:pt>
                <c:pt idx="78">
                  <c:v>0</c:v>
                </c:pt>
                <c:pt idx="79">
                  <c:v>1</c:v>
                </c:pt>
                <c:pt idx="80">
                  <c:v>0</c:v>
                </c:pt>
              </c:numCache>
            </c:numRef>
          </c:yVal>
          <c:smooth val="0"/>
        </c:ser>
        <c:dLbls>
          <c:showLegendKey val="0"/>
          <c:showVal val="0"/>
          <c:showCatName val="0"/>
          <c:showSerName val="0"/>
          <c:showPercent val="0"/>
          <c:showBubbleSize val="0"/>
        </c:dLbls>
        <c:axId val="205543376"/>
        <c:axId val="281465248"/>
      </c:scatterChart>
      <c:valAx>
        <c:axId val="205543376"/>
        <c:scaling>
          <c:orientation val="minMax"/>
        </c:scaling>
        <c:delete val="0"/>
        <c:axPos val="b"/>
        <c:numFmt formatCode="0.00E+00" sourceLinked="0"/>
        <c:majorTickMark val="out"/>
        <c:minorTickMark val="none"/>
        <c:tickLblPos val="nextTo"/>
        <c:crossAx val="281465248"/>
        <c:crosses val="autoZero"/>
        <c:crossBetween val="midCat"/>
      </c:valAx>
      <c:valAx>
        <c:axId val="281465248"/>
        <c:scaling>
          <c:orientation val="minMax"/>
        </c:scaling>
        <c:delete val="0"/>
        <c:axPos val="l"/>
        <c:majorGridlines/>
        <c:numFmt formatCode="#,##0" sourceLinked="0"/>
        <c:majorTickMark val="out"/>
        <c:minorTickMark val="none"/>
        <c:tickLblPos val="nextTo"/>
        <c:crossAx val="205543376"/>
        <c:crosses val="autoZero"/>
        <c:crossBetween val="midCat"/>
      </c:valAx>
    </c:plotArea>
    <c:plotVisOnly val="1"/>
    <c:dispBlanksAs val="gap"/>
    <c:showDLblsOverMax val="0"/>
  </c:chart>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1"/>
          <c:order val="1"/>
          <c:marker>
            <c:symbol val="none"/>
          </c:marker>
          <c:xVal>
            <c:numRef>
              <c:f>Sheet4!$F$1:$F$500</c:f>
              <c:numCache>
                <c:formatCode>0.0000E+00</c:formatCode>
                <c:ptCount val="500"/>
                <c:pt idx="0">
                  <c:v>2.5000000000000002E-10</c:v>
                </c:pt>
                <c:pt idx="1">
                  <c:v>2.55E-10</c:v>
                </c:pt>
                <c:pt idx="2">
                  <c:v>2.6000000000000003E-10</c:v>
                </c:pt>
                <c:pt idx="3">
                  <c:v>2.6500000000000002E-10</c:v>
                </c:pt>
                <c:pt idx="4">
                  <c:v>2.7E-10</c:v>
                </c:pt>
                <c:pt idx="5">
                  <c:v>2.7500000000000003E-10</c:v>
                </c:pt>
                <c:pt idx="6">
                  <c:v>2.8000000000000002E-10</c:v>
                </c:pt>
                <c:pt idx="7">
                  <c:v>2.85E-10</c:v>
                </c:pt>
                <c:pt idx="8">
                  <c:v>2.9000000000000003E-10</c:v>
                </c:pt>
                <c:pt idx="9">
                  <c:v>2.9500000000000002E-10</c:v>
                </c:pt>
                <c:pt idx="10">
                  <c:v>3E-10</c:v>
                </c:pt>
                <c:pt idx="11">
                  <c:v>3.0500000000000003E-10</c:v>
                </c:pt>
                <c:pt idx="12">
                  <c:v>3.1000000000000002E-10</c:v>
                </c:pt>
                <c:pt idx="13">
                  <c:v>3.15E-10</c:v>
                </c:pt>
                <c:pt idx="14">
                  <c:v>3.2000000000000003E-10</c:v>
                </c:pt>
                <c:pt idx="15">
                  <c:v>3.2500000000000002E-10</c:v>
                </c:pt>
                <c:pt idx="16">
                  <c:v>3.3E-10</c:v>
                </c:pt>
                <c:pt idx="17">
                  <c:v>3.3499999999999998E-10</c:v>
                </c:pt>
                <c:pt idx="18">
                  <c:v>3.4000000000000001E-10</c:v>
                </c:pt>
                <c:pt idx="19">
                  <c:v>3.45E-10</c:v>
                </c:pt>
                <c:pt idx="20">
                  <c:v>3.5000000000000003E-10</c:v>
                </c:pt>
                <c:pt idx="21">
                  <c:v>3.5500000000000001E-10</c:v>
                </c:pt>
                <c:pt idx="22">
                  <c:v>3.6E-10</c:v>
                </c:pt>
                <c:pt idx="23">
                  <c:v>3.6499999999999998E-10</c:v>
                </c:pt>
                <c:pt idx="24">
                  <c:v>3.7000000000000001E-10</c:v>
                </c:pt>
                <c:pt idx="25">
                  <c:v>3.75E-10</c:v>
                </c:pt>
                <c:pt idx="26">
                  <c:v>3.8000000000000003E-10</c:v>
                </c:pt>
                <c:pt idx="27">
                  <c:v>3.8500000000000001E-10</c:v>
                </c:pt>
                <c:pt idx="28">
                  <c:v>3.9E-10</c:v>
                </c:pt>
                <c:pt idx="29">
                  <c:v>3.9499999999999998E-10</c:v>
                </c:pt>
                <c:pt idx="30">
                  <c:v>4.0000000000000001E-10</c:v>
                </c:pt>
                <c:pt idx="31">
                  <c:v>4.05E-10</c:v>
                </c:pt>
                <c:pt idx="32">
                  <c:v>4.1000000000000003E-10</c:v>
                </c:pt>
                <c:pt idx="33">
                  <c:v>4.1500000000000001E-10</c:v>
                </c:pt>
                <c:pt idx="34">
                  <c:v>4.2E-10</c:v>
                </c:pt>
                <c:pt idx="35">
                  <c:v>4.2499999999999998E-10</c:v>
                </c:pt>
                <c:pt idx="36">
                  <c:v>4.3000000000000001E-10</c:v>
                </c:pt>
                <c:pt idx="37">
                  <c:v>4.35E-10</c:v>
                </c:pt>
                <c:pt idx="38">
                  <c:v>4.4000000000000003E-10</c:v>
                </c:pt>
                <c:pt idx="39">
                  <c:v>4.4500000000000001E-10</c:v>
                </c:pt>
                <c:pt idx="40">
                  <c:v>4.5E-10</c:v>
                </c:pt>
              </c:numCache>
            </c:numRef>
          </c:xVal>
          <c:yVal>
            <c:numRef>
              <c:f>Sheet4!$J$1:$J$500</c:f>
              <c:numCache>
                <c:formatCode>0.0000E+00</c:formatCode>
                <c:ptCount val="500"/>
                <c:pt idx="0">
                  <c:v>2.5000000000000002E-10</c:v>
                </c:pt>
                <c:pt idx="1">
                  <c:v>2.55E-10</c:v>
                </c:pt>
                <c:pt idx="2">
                  <c:v>2.6000000000000003E-10</c:v>
                </c:pt>
                <c:pt idx="3">
                  <c:v>2.6500000000000002E-10</c:v>
                </c:pt>
                <c:pt idx="4">
                  <c:v>2.7E-10</c:v>
                </c:pt>
                <c:pt idx="5">
                  <c:v>2.7500000000000003E-10</c:v>
                </c:pt>
                <c:pt idx="6">
                  <c:v>2.8000000000000002E-10</c:v>
                </c:pt>
                <c:pt idx="7">
                  <c:v>2.85E-10</c:v>
                </c:pt>
                <c:pt idx="8">
                  <c:v>2.9000000000000003E-10</c:v>
                </c:pt>
                <c:pt idx="9">
                  <c:v>2.9500000000000002E-10</c:v>
                </c:pt>
                <c:pt idx="10">
                  <c:v>3E-10</c:v>
                </c:pt>
                <c:pt idx="11">
                  <c:v>3.0500000000000003E-10</c:v>
                </c:pt>
                <c:pt idx="12">
                  <c:v>3.1000000000000002E-10</c:v>
                </c:pt>
                <c:pt idx="13">
                  <c:v>3.15E-10</c:v>
                </c:pt>
                <c:pt idx="14">
                  <c:v>3.2000000000000003E-10</c:v>
                </c:pt>
                <c:pt idx="15">
                  <c:v>3.2500000000000002E-10</c:v>
                </c:pt>
                <c:pt idx="16">
                  <c:v>3.3E-10</c:v>
                </c:pt>
                <c:pt idx="17">
                  <c:v>3.3499999999999998E-10</c:v>
                </c:pt>
                <c:pt idx="18">
                  <c:v>3.4000000000000001E-10</c:v>
                </c:pt>
                <c:pt idx="19">
                  <c:v>3.45E-10</c:v>
                </c:pt>
                <c:pt idx="20">
                  <c:v>3.5000000000000003E-10</c:v>
                </c:pt>
                <c:pt idx="21">
                  <c:v>3.5500000000000001E-10</c:v>
                </c:pt>
                <c:pt idx="22">
                  <c:v>3.6E-10</c:v>
                </c:pt>
                <c:pt idx="23">
                  <c:v>3.6499999999999998E-10</c:v>
                </c:pt>
                <c:pt idx="24">
                  <c:v>3.7000000000000001E-10</c:v>
                </c:pt>
                <c:pt idx="25">
                  <c:v>3.75E-10</c:v>
                </c:pt>
                <c:pt idx="26">
                  <c:v>3.8000000000000003E-10</c:v>
                </c:pt>
                <c:pt idx="27">
                  <c:v>3.8500000000000001E-10</c:v>
                </c:pt>
                <c:pt idx="28">
                  <c:v>3.9E-10</c:v>
                </c:pt>
                <c:pt idx="29">
                  <c:v>3.9499999999999998E-10</c:v>
                </c:pt>
                <c:pt idx="30">
                  <c:v>4.0000000000000001E-10</c:v>
                </c:pt>
                <c:pt idx="31">
                  <c:v>4.05E-10</c:v>
                </c:pt>
                <c:pt idx="32">
                  <c:v>4.1000000000000003E-10</c:v>
                </c:pt>
                <c:pt idx="33">
                  <c:v>4.1500000000000001E-10</c:v>
                </c:pt>
                <c:pt idx="34">
                  <c:v>4.2E-10</c:v>
                </c:pt>
                <c:pt idx="35">
                  <c:v>4.2499999999999998E-10</c:v>
                </c:pt>
                <c:pt idx="36">
                  <c:v>4.3000000000000001E-10</c:v>
                </c:pt>
                <c:pt idx="37">
                  <c:v>4.35E-10</c:v>
                </c:pt>
                <c:pt idx="38">
                  <c:v>4.4000000000000003E-10</c:v>
                </c:pt>
                <c:pt idx="39">
                  <c:v>4.4500000000000001E-10</c:v>
                </c:pt>
                <c:pt idx="40">
                  <c:v>4.5E-10</c:v>
                </c:pt>
              </c:numCache>
            </c:numRef>
          </c:yVal>
          <c:smooth val="1"/>
        </c:ser>
        <c:ser>
          <c:idx val="2"/>
          <c:order val="2"/>
          <c:marker>
            <c:symbol val="none"/>
          </c:marker>
          <c:xVal>
            <c:numRef>
              <c:f>Sheet4!$F$1:$F$500</c:f>
              <c:numCache>
                <c:formatCode>0.0000E+00</c:formatCode>
                <c:ptCount val="500"/>
                <c:pt idx="0">
                  <c:v>2.5000000000000002E-10</c:v>
                </c:pt>
                <c:pt idx="1">
                  <c:v>2.55E-10</c:v>
                </c:pt>
                <c:pt idx="2">
                  <c:v>2.6000000000000003E-10</c:v>
                </c:pt>
                <c:pt idx="3">
                  <c:v>2.6500000000000002E-10</c:v>
                </c:pt>
                <c:pt idx="4">
                  <c:v>2.7E-10</c:v>
                </c:pt>
                <c:pt idx="5">
                  <c:v>2.7500000000000003E-10</c:v>
                </c:pt>
                <c:pt idx="6">
                  <c:v>2.8000000000000002E-10</c:v>
                </c:pt>
                <c:pt idx="7">
                  <c:v>2.85E-10</c:v>
                </c:pt>
                <c:pt idx="8">
                  <c:v>2.9000000000000003E-10</c:v>
                </c:pt>
                <c:pt idx="9">
                  <c:v>2.9500000000000002E-10</c:v>
                </c:pt>
                <c:pt idx="10">
                  <c:v>3E-10</c:v>
                </c:pt>
                <c:pt idx="11">
                  <c:v>3.0500000000000003E-10</c:v>
                </c:pt>
                <c:pt idx="12">
                  <c:v>3.1000000000000002E-10</c:v>
                </c:pt>
                <c:pt idx="13">
                  <c:v>3.15E-10</c:v>
                </c:pt>
                <c:pt idx="14">
                  <c:v>3.2000000000000003E-10</c:v>
                </c:pt>
                <c:pt idx="15">
                  <c:v>3.2500000000000002E-10</c:v>
                </c:pt>
                <c:pt idx="16">
                  <c:v>3.3E-10</c:v>
                </c:pt>
                <c:pt idx="17">
                  <c:v>3.3499999999999998E-10</c:v>
                </c:pt>
                <c:pt idx="18">
                  <c:v>3.4000000000000001E-10</c:v>
                </c:pt>
                <c:pt idx="19">
                  <c:v>3.45E-10</c:v>
                </c:pt>
                <c:pt idx="20">
                  <c:v>3.5000000000000003E-10</c:v>
                </c:pt>
                <c:pt idx="21">
                  <c:v>3.5500000000000001E-10</c:v>
                </c:pt>
                <c:pt idx="22">
                  <c:v>3.6E-10</c:v>
                </c:pt>
                <c:pt idx="23">
                  <c:v>3.6499999999999998E-10</c:v>
                </c:pt>
                <c:pt idx="24">
                  <c:v>3.7000000000000001E-10</c:v>
                </c:pt>
                <c:pt idx="25">
                  <c:v>3.75E-10</c:v>
                </c:pt>
                <c:pt idx="26">
                  <c:v>3.8000000000000003E-10</c:v>
                </c:pt>
                <c:pt idx="27">
                  <c:v>3.8500000000000001E-10</c:v>
                </c:pt>
                <c:pt idx="28">
                  <c:v>3.9E-10</c:v>
                </c:pt>
                <c:pt idx="29">
                  <c:v>3.9499999999999998E-10</c:v>
                </c:pt>
                <c:pt idx="30">
                  <c:v>4.0000000000000001E-10</c:v>
                </c:pt>
                <c:pt idx="31">
                  <c:v>4.05E-10</c:v>
                </c:pt>
                <c:pt idx="32">
                  <c:v>4.1000000000000003E-10</c:v>
                </c:pt>
                <c:pt idx="33">
                  <c:v>4.1500000000000001E-10</c:v>
                </c:pt>
                <c:pt idx="34">
                  <c:v>4.2E-10</c:v>
                </c:pt>
                <c:pt idx="35">
                  <c:v>4.2499999999999998E-10</c:v>
                </c:pt>
                <c:pt idx="36">
                  <c:v>4.3000000000000001E-10</c:v>
                </c:pt>
                <c:pt idx="37">
                  <c:v>4.35E-10</c:v>
                </c:pt>
                <c:pt idx="38">
                  <c:v>4.4000000000000003E-10</c:v>
                </c:pt>
                <c:pt idx="39">
                  <c:v>4.4500000000000001E-10</c:v>
                </c:pt>
                <c:pt idx="40">
                  <c:v>4.5E-10</c:v>
                </c:pt>
              </c:numCache>
            </c:numRef>
          </c:xVal>
          <c:yVal>
            <c:numRef>
              <c:f>Sheet4!$K$1:$K$500</c:f>
              <c:numCache>
                <c:formatCode>General</c:formatCode>
                <c:ptCount val="500"/>
                <c:pt idx="0">
                  <c:v>2.0348572567735625E-2</c:v>
                </c:pt>
                <c:pt idx="1">
                  <c:v>4.5461642621015604E-2</c:v>
                </c:pt>
                <c:pt idx="2">
                  <c:v>9.7428205583960176E-2</c:v>
                </c:pt>
                <c:pt idx="3">
                  <c:v>0.20028696704412285</c:v>
                </c:pt>
                <c:pt idx="4">
                  <c:v>0.39495633318573359</c:v>
                </c:pt>
                <c:pt idx="5">
                  <c:v>0.74709164623391455</c:v>
                </c:pt>
                <c:pt idx="6">
                  <c:v>1.3555860291911821</c:v>
                </c:pt>
                <c:pt idx="7">
                  <c:v>2.3594386768960502</c:v>
                </c:pt>
                <c:pt idx="8">
                  <c:v>3.9392968628011653</c:v>
                </c:pt>
                <c:pt idx="9">
                  <c:v>6.3089506757200136</c:v>
                </c:pt>
                <c:pt idx="10">
                  <c:v>9.6922355412441501</c:v>
                </c:pt>
                <c:pt idx="11">
                  <c:v>14.282992021117165</c:v>
                </c:pt>
                <c:pt idx="12">
                  <c:v>20.19030284810805</c:v>
                </c:pt>
                <c:pt idx="13">
                  <c:v>27.377568792503741</c:v>
                </c:pt>
                <c:pt idx="14">
                  <c:v>35.610275242043791</c:v>
                </c:pt>
                <c:pt idx="15">
                  <c:v>44.430805624547091</c:v>
                </c:pt>
                <c:pt idx="16">
                  <c:v>53.176708416995623</c:v>
                </c:pt>
                <c:pt idx="17">
                  <c:v>61.05020419257086</c:v>
                </c:pt>
                <c:pt idx="18">
                  <c:v>67.232799658407643</c:v>
                </c:pt>
                <c:pt idx="19">
                  <c:v>71.023762837881065</c:v>
                </c:pt>
                <c:pt idx="20">
                  <c:v>71.970507433385336</c:v>
                </c:pt>
                <c:pt idx="21">
                  <c:v>69.957431822673172</c:v>
                </c:pt>
                <c:pt idx="22">
                  <c:v>65.229125630120166</c:v>
                </c:pt>
                <c:pt idx="23">
                  <c:v>58.341509557485523</c:v>
                </c:pt>
                <c:pt idx="24">
                  <c:v>50.054389998162371</c:v>
                </c:pt>
                <c:pt idx="25">
                  <c:v>41.194106745814068</c:v>
                </c:pt>
                <c:pt idx="26">
                  <c:v>32.520439999276675</c:v>
                </c:pt>
                <c:pt idx="27">
                  <c:v>24.626695570604902</c:v>
                </c:pt>
                <c:pt idx="28">
                  <c:v>17.888926370852282</c:v>
                </c:pt>
                <c:pt idx="29">
                  <c:v>12.464957935912389</c:v>
                </c:pt>
                <c:pt idx="30">
                  <c:v>8.3315492126413684</c:v>
                </c:pt>
                <c:pt idx="31">
                  <c:v>5.3418183613483921</c:v>
                </c:pt>
                <c:pt idx="32">
                  <c:v>3.285344188853216</c:v>
                </c:pt>
                <c:pt idx="33">
                  <c:v>1.9382109357307191</c:v>
                </c:pt>
                <c:pt idx="34">
                  <c:v>1.0968559868414383</c:v>
                </c:pt>
                <c:pt idx="35">
                  <c:v>0.59542434341670358</c:v>
                </c:pt>
                <c:pt idx="36">
                  <c:v>0.31005016639844163</c:v>
                </c:pt>
                <c:pt idx="37">
                  <c:v>0.15486945036459829</c:v>
                </c:pt>
                <c:pt idx="38">
                  <c:v>7.4204108410998254E-2</c:v>
                </c:pt>
                <c:pt idx="39">
                  <c:v>3.4105039071513514E-2</c:v>
                </c:pt>
                <c:pt idx="40">
                  <c:v>1.5036181434735812E-2</c:v>
                </c:pt>
              </c:numCache>
            </c:numRef>
          </c:yVal>
          <c:smooth val="1"/>
        </c:ser>
        <c:ser>
          <c:idx val="3"/>
          <c:order val="3"/>
          <c:marker>
            <c:symbol val="none"/>
          </c:marker>
          <c:xVal>
            <c:numRef>
              <c:f>Sheet4!$F$1:$F$500</c:f>
              <c:numCache>
                <c:formatCode>0.0000E+00</c:formatCode>
                <c:ptCount val="500"/>
                <c:pt idx="0">
                  <c:v>2.5000000000000002E-10</c:v>
                </c:pt>
                <c:pt idx="1">
                  <c:v>2.55E-10</c:v>
                </c:pt>
                <c:pt idx="2">
                  <c:v>2.6000000000000003E-10</c:v>
                </c:pt>
                <c:pt idx="3">
                  <c:v>2.6500000000000002E-10</c:v>
                </c:pt>
                <c:pt idx="4">
                  <c:v>2.7E-10</c:v>
                </c:pt>
                <c:pt idx="5">
                  <c:v>2.7500000000000003E-10</c:v>
                </c:pt>
                <c:pt idx="6">
                  <c:v>2.8000000000000002E-10</c:v>
                </c:pt>
                <c:pt idx="7">
                  <c:v>2.85E-10</c:v>
                </c:pt>
                <c:pt idx="8">
                  <c:v>2.9000000000000003E-10</c:v>
                </c:pt>
                <c:pt idx="9">
                  <c:v>2.9500000000000002E-10</c:v>
                </c:pt>
                <c:pt idx="10">
                  <c:v>3E-10</c:v>
                </c:pt>
                <c:pt idx="11">
                  <c:v>3.0500000000000003E-10</c:v>
                </c:pt>
                <c:pt idx="12">
                  <c:v>3.1000000000000002E-10</c:v>
                </c:pt>
                <c:pt idx="13">
                  <c:v>3.15E-10</c:v>
                </c:pt>
                <c:pt idx="14">
                  <c:v>3.2000000000000003E-10</c:v>
                </c:pt>
                <c:pt idx="15">
                  <c:v>3.2500000000000002E-10</c:v>
                </c:pt>
                <c:pt idx="16">
                  <c:v>3.3E-10</c:v>
                </c:pt>
                <c:pt idx="17">
                  <c:v>3.3499999999999998E-10</c:v>
                </c:pt>
                <c:pt idx="18">
                  <c:v>3.4000000000000001E-10</c:v>
                </c:pt>
                <c:pt idx="19">
                  <c:v>3.45E-10</c:v>
                </c:pt>
                <c:pt idx="20">
                  <c:v>3.5000000000000003E-10</c:v>
                </c:pt>
                <c:pt idx="21">
                  <c:v>3.5500000000000001E-10</c:v>
                </c:pt>
                <c:pt idx="22">
                  <c:v>3.6E-10</c:v>
                </c:pt>
                <c:pt idx="23">
                  <c:v>3.6499999999999998E-10</c:v>
                </c:pt>
                <c:pt idx="24">
                  <c:v>3.7000000000000001E-10</c:v>
                </c:pt>
                <c:pt idx="25">
                  <c:v>3.75E-10</c:v>
                </c:pt>
                <c:pt idx="26">
                  <c:v>3.8000000000000003E-10</c:v>
                </c:pt>
                <c:pt idx="27">
                  <c:v>3.8500000000000001E-10</c:v>
                </c:pt>
                <c:pt idx="28">
                  <c:v>3.9E-10</c:v>
                </c:pt>
                <c:pt idx="29">
                  <c:v>3.9499999999999998E-10</c:v>
                </c:pt>
                <c:pt idx="30">
                  <c:v>4.0000000000000001E-10</c:v>
                </c:pt>
                <c:pt idx="31">
                  <c:v>4.05E-10</c:v>
                </c:pt>
                <c:pt idx="32">
                  <c:v>4.1000000000000003E-10</c:v>
                </c:pt>
                <c:pt idx="33">
                  <c:v>4.1500000000000001E-10</c:v>
                </c:pt>
                <c:pt idx="34">
                  <c:v>4.2E-10</c:v>
                </c:pt>
                <c:pt idx="35">
                  <c:v>4.2499999999999998E-10</c:v>
                </c:pt>
                <c:pt idx="36">
                  <c:v>4.3000000000000001E-10</c:v>
                </c:pt>
                <c:pt idx="37">
                  <c:v>4.35E-10</c:v>
                </c:pt>
                <c:pt idx="38">
                  <c:v>4.4000000000000003E-10</c:v>
                </c:pt>
                <c:pt idx="39">
                  <c:v>4.4500000000000001E-10</c:v>
                </c:pt>
                <c:pt idx="40">
                  <c:v>4.5E-10</c:v>
                </c:pt>
              </c:numCache>
            </c:numRef>
          </c:xVal>
          <c:yVal>
            <c:numRef>
              <c:f>Sheet4!$L$1:$L$500</c:f>
              <c:numCache>
                <c:formatCode>General</c:formatCode>
                <c:ptCount val="500"/>
                <c:pt idx="0">
                  <c:v>2.0348572567735625E-2</c:v>
                </c:pt>
                <c:pt idx="1">
                  <c:v>4.5461642621015604E-2</c:v>
                </c:pt>
                <c:pt idx="2">
                  <c:v>9.7428205583960176E-2</c:v>
                </c:pt>
                <c:pt idx="3">
                  <c:v>0.20028696704412285</c:v>
                </c:pt>
                <c:pt idx="4">
                  <c:v>0.39495633318573359</c:v>
                </c:pt>
                <c:pt idx="5">
                  <c:v>0.74709164623391455</c:v>
                </c:pt>
                <c:pt idx="6">
                  <c:v>1.3555860291911821</c:v>
                </c:pt>
                <c:pt idx="7">
                  <c:v>2.3594386768960502</c:v>
                </c:pt>
                <c:pt idx="8">
                  <c:v>3.9392968628011653</c:v>
                </c:pt>
                <c:pt idx="9">
                  <c:v>6.3089506757200136</c:v>
                </c:pt>
                <c:pt idx="10">
                  <c:v>9.6922355412441501</c:v>
                </c:pt>
                <c:pt idx="11">
                  <c:v>14.282992021117165</c:v>
                </c:pt>
                <c:pt idx="12">
                  <c:v>20.19030284810805</c:v>
                </c:pt>
                <c:pt idx="13">
                  <c:v>27.377568792503741</c:v>
                </c:pt>
                <c:pt idx="14">
                  <c:v>35.610275242043791</c:v>
                </c:pt>
                <c:pt idx="15">
                  <c:v>44.430805624547091</c:v>
                </c:pt>
                <c:pt idx="16">
                  <c:v>53.176708416995623</c:v>
                </c:pt>
                <c:pt idx="17">
                  <c:v>61.05020419257086</c:v>
                </c:pt>
                <c:pt idx="18">
                  <c:v>67.232799658407643</c:v>
                </c:pt>
                <c:pt idx="19">
                  <c:v>71.023762837881065</c:v>
                </c:pt>
                <c:pt idx="20">
                  <c:v>71.970507433385336</c:v>
                </c:pt>
                <c:pt idx="21">
                  <c:v>69.957431822673172</c:v>
                </c:pt>
                <c:pt idx="22">
                  <c:v>65.229125630120166</c:v>
                </c:pt>
                <c:pt idx="23">
                  <c:v>58.341509557485523</c:v>
                </c:pt>
                <c:pt idx="24">
                  <c:v>50.054389998162371</c:v>
                </c:pt>
                <c:pt idx="25">
                  <c:v>41.194106745814068</c:v>
                </c:pt>
                <c:pt idx="26">
                  <c:v>32.520439999276675</c:v>
                </c:pt>
                <c:pt idx="27">
                  <c:v>24.626695570604902</c:v>
                </c:pt>
                <c:pt idx="28">
                  <c:v>17.888926370852282</c:v>
                </c:pt>
                <c:pt idx="29">
                  <c:v>12.464957935912389</c:v>
                </c:pt>
                <c:pt idx="30">
                  <c:v>8.3315492126413684</c:v>
                </c:pt>
                <c:pt idx="31">
                  <c:v>5.3418183613483921</c:v>
                </c:pt>
                <c:pt idx="32">
                  <c:v>3.285344188853216</c:v>
                </c:pt>
                <c:pt idx="33">
                  <c:v>1.9382109357307191</c:v>
                </c:pt>
                <c:pt idx="34">
                  <c:v>1.0968559868414383</c:v>
                </c:pt>
                <c:pt idx="35">
                  <c:v>0.59542434341670358</c:v>
                </c:pt>
                <c:pt idx="36">
                  <c:v>0.31005016639844163</c:v>
                </c:pt>
                <c:pt idx="37">
                  <c:v>0.15486945036459829</c:v>
                </c:pt>
                <c:pt idx="38">
                  <c:v>7.4204108410998254E-2</c:v>
                </c:pt>
                <c:pt idx="39">
                  <c:v>3.4105039071513514E-2</c:v>
                </c:pt>
                <c:pt idx="40">
                  <c:v>1.5036181434735812E-2</c:v>
                </c:pt>
              </c:numCache>
            </c:numRef>
          </c:yVal>
          <c:smooth val="1"/>
        </c:ser>
        <c:dLbls>
          <c:showLegendKey val="0"/>
          <c:showVal val="0"/>
          <c:showCatName val="0"/>
          <c:showSerName val="0"/>
          <c:showPercent val="0"/>
          <c:showBubbleSize val="0"/>
        </c:dLbls>
        <c:axId val="281540272"/>
        <c:axId val="281540832"/>
      </c:scatterChart>
      <c:scatterChart>
        <c:scatterStyle val="lineMarker"/>
        <c:varyColors val="0"/>
        <c:ser>
          <c:idx val="0"/>
          <c:order val="0"/>
          <c:spPr>
            <a:ln w="28575">
              <a:noFill/>
            </a:ln>
          </c:spPr>
          <c:marker>
            <c:symbol val="diamond"/>
            <c:size val="2"/>
          </c:marker>
          <c:xVal>
            <c:numRef>
              <c:f>Sheet4!$F$1:$F$500</c:f>
              <c:numCache>
                <c:formatCode>0.0000E+00</c:formatCode>
                <c:ptCount val="500"/>
                <c:pt idx="0">
                  <c:v>2.5000000000000002E-10</c:v>
                </c:pt>
                <c:pt idx="1">
                  <c:v>2.55E-10</c:v>
                </c:pt>
                <c:pt idx="2">
                  <c:v>2.6000000000000003E-10</c:v>
                </c:pt>
                <c:pt idx="3">
                  <c:v>2.6500000000000002E-10</c:v>
                </c:pt>
                <c:pt idx="4">
                  <c:v>2.7E-10</c:v>
                </c:pt>
                <c:pt idx="5">
                  <c:v>2.7500000000000003E-10</c:v>
                </c:pt>
                <c:pt idx="6">
                  <c:v>2.8000000000000002E-10</c:v>
                </c:pt>
                <c:pt idx="7">
                  <c:v>2.85E-10</c:v>
                </c:pt>
                <c:pt idx="8">
                  <c:v>2.9000000000000003E-10</c:v>
                </c:pt>
                <c:pt idx="9">
                  <c:v>2.9500000000000002E-10</c:v>
                </c:pt>
                <c:pt idx="10">
                  <c:v>3E-10</c:v>
                </c:pt>
                <c:pt idx="11">
                  <c:v>3.0500000000000003E-10</c:v>
                </c:pt>
                <c:pt idx="12">
                  <c:v>3.1000000000000002E-10</c:v>
                </c:pt>
                <c:pt idx="13">
                  <c:v>3.15E-10</c:v>
                </c:pt>
                <c:pt idx="14">
                  <c:v>3.2000000000000003E-10</c:v>
                </c:pt>
                <c:pt idx="15">
                  <c:v>3.2500000000000002E-10</c:v>
                </c:pt>
                <c:pt idx="16">
                  <c:v>3.3E-10</c:v>
                </c:pt>
                <c:pt idx="17">
                  <c:v>3.3499999999999998E-10</c:v>
                </c:pt>
                <c:pt idx="18">
                  <c:v>3.4000000000000001E-10</c:v>
                </c:pt>
                <c:pt idx="19">
                  <c:v>3.45E-10</c:v>
                </c:pt>
                <c:pt idx="20">
                  <c:v>3.5000000000000003E-10</c:v>
                </c:pt>
                <c:pt idx="21">
                  <c:v>3.5500000000000001E-10</c:v>
                </c:pt>
                <c:pt idx="22">
                  <c:v>3.6E-10</c:v>
                </c:pt>
                <c:pt idx="23">
                  <c:v>3.6499999999999998E-10</c:v>
                </c:pt>
                <c:pt idx="24">
                  <c:v>3.7000000000000001E-10</c:v>
                </c:pt>
                <c:pt idx="25">
                  <c:v>3.75E-10</c:v>
                </c:pt>
                <c:pt idx="26">
                  <c:v>3.8000000000000003E-10</c:v>
                </c:pt>
                <c:pt idx="27">
                  <c:v>3.8500000000000001E-10</c:v>
                </c:pt>
                <c:pt idx="28">
                  <c:v>3.9E-10</c:v>
                </c:pt>
                <c:pt idx="29">
                  <c:v>3.9499999999999998E-10</c:v>
                </c:pt>
                <c:pt idx="30">
                  <c:v>4.0000000000000001E-10</c:v>
                </c:pt>
                <c:pt idx="31">
                  <c:v>4.05E-10</c:v>
                </c:pt>
                <c:pt idx="32">
                  <c:v>4.1000000000000003E-10</c:v>
                </c:pt>
                <c:pt idx="33">
                  <c:v>4.1500000000000001E-10</c:v>
                </c:pt>
                <c:pt idx="34">
                  <c:v>4.2E-10</c:v>
                </c:pt>
                <c:pt idx="35">
                  <c:v>4.2499999999999998E-10</c:v>
                </c:pt>
                <c:pt idx="36">
                  <c:v>4.3000000000000001E-10</c:v>
                </c:pt>
                <c:pt idx="37">
                  <c:v>4.35E-10</c:v>
                </c:pt>
                <c:pt idx="38">
                  <c:v>4.4000000000000003E-10</c:v>
                </c:pt>
                <c:pt idx="39">
                  <c:v>4.4500000000000001E-10</c:v>
                </c:pt>
                <c:pt idx="40">
                  <c:v>4.5E-10</c:v>
                </c:pt>
              </c:numCache>
            </c:numRef>
          </c:xVal>
          <c:yVal>
            <c:numRef>
              <c:f>Sheet4!$G$1:$G$500</c:f>
              <c:numCache>
                <c:formatCode>General</c:formatCode>
                <c:ptCount val="500"/>
                <c:pt idx="0">
                  <c:v>14</c:v>
                </c:pt>
                <c:pt idx="1">
                  <c:v>3</c:v>
                </c:pt>
                <c:pt idx="2">
                  <c:v>2</c:v>
                </c:pt>
                <c:pt idx="3">
                  <c:v>4</c:v>
                </c:pt>
                <c:pt idx="4">
                  <c:v>4</c:v>
                </c:pt>
                <c:pt idx="5">
                  <c:v>4</c:v>
                </c:pt>
                <c:pt idx="6">
                  <c:v>5</c:v>
                </c:pt>
                <c:pt idx="7">
                  <c:v>7</c:v>
                </c:pt>
                <c:pt idx="8">
                  <c:v>8</c:v>
                </c:pt>
                <c:pt idx="9">
                  <c:v>12</c:v>
                </c:pt>
                <c:pt idx="10">
                  <c:v>16</c:v>
                </c:pt>
                <c:pt idx="11">
                  <c:v>14</c:v>
                </c:pt>
                <c:pt idx="12">
                  <c:v>12</c:v>
                </c:pt>
                <c:pt idx="13">
                  <c:v>31</c:v>
                </c:pt>
                <c:pt idx="14">
                  <c:v>33</c:v>
                </c:pt>
                <c:pt idx="15">
                  <c:v>36</c:v>
                </c:pt>
                <c:pt idx="16">
                  <c:v>52</c:v>
                </c:pt>
                <c:pt idx="17">
                  <c:v>58</c:v>
                </c:pt>
                <c:pt idx="18">
                  <c:v>71</c:v>
                </c:pt>
                <c:pt idx="19">
                  <c:v>78</c:v>
                </c:pt>
                <c:pt idx="20">
                  <c:v>75</c:v>
                </c:pt>
                <c:pt idx="21">
                  <c:v>78</c:v>
                </c:pt>
                <c:pt idx="22">
                  <c:v>63</c:v>
                </c:pt>
                <c:pt idx="23">
                  <c:v>43</c:v>
                </c:pt>
                <c:pt idx="24">
                  <c:v>55</c:v>
                </c:pt>
                <c:pt idx="25">
                  <c:v>42</c:v>
                </c:pt>
                <c:pt idx="26">
                  <c:v>29</c:v>
                </c:pt>
                <c:pt idx="27">
                  <c:v>19</c:v>
                </c:pt>
                <c:pt idx="28">
                  <c:v>15</c:v>
                </c:pt>
                <c:pt idx="29">
                  <c:v>19</c:v>
                </c:pt>
                <c:pt idx="30">
                  <c:v>16</c:v>
                </c:pt>
                <c:pt idx="31">
                  <c:v>7</c:v>
                </c:pt>
                <c:pt idx="32">
                  <c:v>5</c:v>
                </c:pt>
                <c:pt idx="33">
                  <c:v>11</c:v>
                </c:pt>
                <c:pt idx="34">
                  <c:v>6</c:v>
                </c:pt>
                <c:pt idx="35">
                  <c:v>8</c:v>
                </c:pt>
                <c:pt idx="36">
                  <c:v>3</c:v>
                </c:pt>
                <c:pt idx="37">
                  <c:v>6</c:v>
                </c:pt>
                <c:pt idx="38">
                  <c:v>5</c:v>
                </c:pt>
                <c:pt idx="39">
                  <c:v>6</c:v>
                </c:pt>
                <c:pt idx="40">
                  <c:v>2</c:v>
                </c:pt>
              </c:numCache>
            </c:numRef>
          </c:yVal>
          <c:smooth val="0"/>
        </c:ser>
        <c:dLbls>
          <c:showLegendKey val="0"/>
          <c:showVal val="0"/>
          <c:showCatName val="0"/>
          <c:showSerName val="0"/>
          <c:showPercent val="0"/>
          <c:showBubbleSize val="0"/>
        </c:dLbls>
        <c:axId val="281540272"/>
        <c:axId val="281540832"/>
      </c:scatterChart>
      <c:valAx>
        <c:axId val="281540272"/>
        <c:scaling>
          <c:orientation val="minMax"/>
          <c:max val="8.0000000000000044E-10"/>
          <c:min val="0"/>
        </c:scaling>
        <c:delete val="0"/>
        <c:axPos val="b"/>
        <c:numFmt formatCode="0.00E+00" sourceLinked="0"/>
        <c:majorTickMark val="out"/>
        <c:minorTickMark val="none"/>
        <c:tickLblPos val="nextTo"/>
        <c:crossAx val="281540832"/>
        <c:crosses val="autoZero"/>
        <c:crossBetween val="midCat"/>
      </c:valAx>
      <c:valAx>
        <c:axId val="281540832"/>
        <c:scaling>
          <c:orientation val="minMax"/>
        </c:scaling>
        <c:delete val="0"/>
        <c:axPos val="l"/>
        <c:majorGridlines/>
        <c:numFmt formatCode="#,##0" sourceLinked="0"/>
        <c:majorTickMark val="out"/>
        <c:minorTickMark val="none"/>
        <c:tickLblPos val="nextTo"/>
        <c:crossAx val="281540272"/>
        <c:crosses val="autoZero"/>
        <c:crossBetween val="midCat"/>
      </c:valAx>
    </c:plotArea>
    <c:plotVisOnly val="1"/>
    <c:dispBlanksAs val="gap"/>
    <c:showDLblsOverMax val="0"/>
  </c:chart>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2"/>
          <c:order val="1"/>
          <c:marker>
            <c:symbol val="none"/>
          </c:marker>
          <c:xVal>
            <c:numRef>
              <c:f>Sheet4!$F$1:$F$500</c:f>
              <c:numCache>
                <c:formatCode>0.0000E+00</c:formatCode>
                <c:ptCount val="500"/>
                <c:pt idx="0">
                  <c:v>2.0000000000000001E-10</c:v>
                </c:pt>
                <c:pt idx="1">
                  <c:v>2.0500000000000002E-10</c:v>
                </c:pt>
                <c:pt idx="2">
                  <c:v>2.1E-10</c:v>
                </c:pt>
                <c:pt idx="3">
                  <c:v>2.1500000000000001E-10</c:v>
                </c:pt>
                <c:pt idx="4">
                  <c:v>2.2000000000000002E-10</c:v>
                </c:pt>
                <c:pt idx="5">
                  <c:v>2.25E-10</c:v>
                </c:pt>
                <c:pt idx="6">
                  <c:v>2.3000000000000001E-10</c:v>
                </c:pt>
                <c:pt idx="7">
                  <c:v>2.3500000000000002E-10</c:v>
                </c:pt>
                <c:pt idx="8">
                  <c:v>2.4E-10</c:v>
                </c:pt>
                <c:pt idx="9">
                  <c:v>2.4499999999999998E-10</c:v>
                </c:pt>
                <c:pt idx="10">
                  <c:v>2.5000000000000002E-10</c:v>
                </c:pt>
                <c:pt idx="11">
                  <c:v>2.55E-10</c:v>
                </c:pt>
                <c:pt idx="12">
                  <c:v>2.6000000000000003E-10</c:v>
                </c:pt>
                <c:pt idx="13">
                  <c:v>2.6500000000000002E-10</c:v>
                </c:pt>
                <c:pt idx="14">
                  <c:v>2.7E-10</c:v>
                </c:pt>
                <c:pt idx="15">
                  <c:v>2.7499999999999998E-10</c:v>
                </c:pt>
                <c:pt idx="16">
                  <c:v>2.8000000000000002E-10</c:v>
                </c:pt>
                <c:pt idx="17">
                  <c:v>2.85E-10</c:v>
                </c:pt>
                <c:pt idx="18">
                  <c:v>2.9000000000000003E-10</c:v>
                </c:pt>
                <c:pt idx="19">
                  <c:v>2.9500000000000002E-10</c:v>
                </c:pt>
                <c:pt idx="20">
                  <c:v>3E-10</c:v>
                </c:pt>
                <c:pt idx="21">
                  <c:v>3.0499999999999998E-10</c:v>
                </c:pt>
                <c:pt idx="22">
                  <c:v>3.1000000000000002E-10</c:v>
                </c:pt>
                <c:pt idx="23">
                  <c:v>3.15E-10</c:v>
                </c:pt>
                <c:pt idx="24">
                  <c:v>3.2000000000000003E-10</c:v>
                </c:pt>
                <c:pt idx="25">
                  <c:v>3.2500000000000002E-10</c:v>
                </c:pt>
                <c:pt idx="26">
                  <c:v>3.3E-10</c:v>
                </c:pt>
                <c:pt idx="27">
                  <c:v>3.3499999999999998E-10</c:v>
                </c:pt>
                <c:pt idx="28">
                  <c:v>3.3999999999999996E-10</c:v>
                </c:pt>
                <c:pt idx="29">
                  <c:v>3.45E-10</c:v>
                </c:pt>
                <c:pt idx="30">
                  <c:v>3.5000000000000003E-10</c:v>
                </c:pt>
                <c:pt idx="31">
                  <c:v>3.5500000000000001E-10</c:v>
                </c:pt>
                <c:pt idx="32">
                  <c:v>3.6E-10</c:v>
                </c:pt>
                <c:pt idx="33">
                  <c:v>3.6499999999999998E-10</c:v>
                </c:pt>
                <c:pt idx="34">
                  <c:v>3.6999999999999996E-10</c:v>
                </c:pt>
                <c:pt idx="35">
                  <c:v>3.75E-10</c:v>
                </c:pt>
                <c:pt idx="36">
                  <c:v>3.8000000000000003E-10</c:v>
                </c:pt>
                <c:pt idx="37">
                  <c:v>3.8500000000000001E-10</c:v>
                </c:pt>
                <c:pt idx="38">
                  <c:v>3.9E-10</c:v>
                </c:pt>
                <c:pt idx="39">
                  <c:v>3.9499999999999998E-10</c:v>
                </c:pt>
                <c:pt idx="40">
                  <c:v>3.9999999999999996E-10</c:v>
                </c:pt>
              </c:numCache>
            </c:numRef>
          </c:xVal>
          <c:yVal>
            <c:numRef>
              <c:f>Sheet4!$K$1:$K$500</c:f>
              <c:numCache>
                <c:formatCode>General</c:formatCode>
                <c:ptCount val="500"/>
                <c:pt idx="0">
                  <c:v>0.1284869087878148</c:v>
                </c:pt>
                <c:pt idx="1">
                  <c:v>0.28781247484242162</c:v>
                </c:pt>
                <c:pt idx="2">
                  <c:v>0.61092761581394517</c:v>
                </c:pt>
                <c:pt idx="3">
                  <c:v>1.2288512343929523</c:v>
                </c:pt>
                <c:pt idx="4">
                  <c:v>2.3422771034004901</c:v>
                </c:pt>
                <c:pt idx="5">
                  <c:v>4.2306455982202369</c:v>
                </c:pt>
                <c:pt idx="6">
                  <c:v>7.2410980596606338</c:v>
                </c:pt>
                <c:pt idx="7">
                  <c:v>11.744421287239467</c:v>
                </c:pt>
                <c:pt idx="8">
                  <c:v>18.050457932071069</c:v>
                </c:pt>
                <c:pt idx="9">
                  <c:v>26.289010317910176</c:v>
                </c:pt>
                <c:pt idx="10">
                  <c:v>36.281869710177226</c:v>
                </c:pt>
                <c:pt idx="11">
                  <c:v>47.44981154678738</c:v>
                </c:pt>
                <c:pt idx="12">
                  <c:v>58.804252579724796</c:v>
                </c:pt>
                <c:pt idx="13">
                  <c:v>69.057744015594039</c:v>
                </c:pt>
                <c:pt idx="14">
                  <c:v>76.850279077423039</c:v>
                </c:pt>
                <c:pt idx="15">
                  <c:v>81.04158404050213</c:v>
                </c:pt>
                <c:pt idx="16">
                  <c:v>80.984108054259707</c:v>
                </c:pt>
                <c:pt idx="17">
                  <c:v>76.686884676764024</c:v>
                </c:pt>
                <c:pt idx="18">
                  <c:v>68.813206843892374</c:v>
                </c:pt>
                <c:pt idx="19">
                  <c:v>58.512938571372672</c:v>
                </c:pt>
                <c:pt idx="20">
                  <c:v>47.147799845661851</c:v>
                </c:pt>
                <c:pt idx="21">
                  <c:v>35.999822791637079</c:v>
                </c:pt>
                <c:pt idx="22">
                  <c:v>26.047659417601594</c:v>
                </c:pt>
                <c:pt idx="23">
                  <c:v>17.859383221888631</c:v>
                </c:pt>
                <c:pt idx="24">
                  <c:v>11.603623206701016</c:v>
                </c:pt>
                <c:pt idx="25">
                  <c:v>7.1441438302440528</c:v>
                </c:pt>
                <c:pt idx="26">
                  <c:v>4.1680811986897162</c:v>
                </c:pt>
                <c:pt idx="27">
                  <c:v>2.3043665492425904</c:v>
                </c:pt>
                <c:pt idx="28">
                  <c:v>1.2072476358126598</c:v>
                </c:pt>
                <c:pt idx="29">
                  <c:v>0.59933628953286811</c:v>
                </c:pt>
                <c:pt idx="30">
                  <c:v>0.28195136144780664</c:v>
                </c:pt>
                <c:pt idx="31">
                  <c:v>0.1256918814397413</c:v>
                </c:pt>
                <c:pt idx="32">
                  <c:v>5.3096961383472932E-2</c:v>
                </c:pt>
                <c:pt idx="33">
                  <c:v>2.1255020055256875E-2</c:v>
                </c:pt>
                <c:pt idx="34">
                  <c:v>8.0627423148735486E-3</c:v>
                </c:pt>
                <c:pt idx="35">
                  <c:v>2.8982340255125989E-3</c:v>
                </c:pt>
                <c:pt idx="36">
                  <c:v>9.8721905991718136E-4</c:v>
                </c:pt>
                <c:pt idx="37">
                  <c:v>3.1865667648544628E-4</c:v>
                </c:pt>
                <c:pt idx="38">
                  <c:v>9.7467970425953171E-5</c:v>
                </c:pt>
                <c:pt idx="39">
                  <c:v>2.8250766356936819E-5</c:v>
                </c:pt>
                <c:pt idx="40">
                  <c:v>7.759396665784271E-6</c:v>
                </c:pt>
              </c:numCache>
            </c:numRef>
          </c:yVal>
          <c:smooth val="1"/>
        </c:ser>
        <c:dLbls>
          <c:showLegendKey val="0"/>
          <c:showVal val="0"/>
          <c:showCatName val="0"/>
          <c:showSerName val="0"/>
          <c:showPercent val="0"/>
          <c:showBubbleSize val="0"/>
        </c:dLbls>
        <c:axId val="281543632"/>
        <c:axId val="281544192"/>
      </c:scatterChart>
      <c:scatterChart>
        <c:scatterStyle val="lineMarker"/>
        <c:varyColors val="0"/>
        <c:ser>
          <c:idx val="0"/>
          <c:order val="0"/>
          <c:spPr>
            <a:ln w="28575">
              <a:noFill/>
            </a:ln>
          </c:spPr>
          <c:marker>
            <c:symbol val="diamond"/>
            <c:size val="2"/>
          </c:marker>
          <c:xVal>
            <c:numRef>
              <c:f>Sheet4!$F$1:$F$500</c:f>
              <c:numCache>
                <c:formatCode>0.0000E+00</c:formatCode>
                <c:ptCount val="500"/>
                <c:pt idx="0">
                  <c:v>2.0000000000000001E-10</c:v>
                </c:pt>
                <c:pt idx="1">
                  <c:v>2.0500000000000002E-10</c:v>
                </c:pt>
                <c:pt idx="2">
                  <c:v>2.1E-10</c:v>
                </c:pt>
                <c:pt idx="3">
                  <c:v>2.1500000000000001E-10</c:v>
                </c:pt>
                <c:pt idx="4">
                  <c:v>2.2000000000000002E-10</c:v>
                </c:pt>
                <c:pt idx="5">
                  <c:v>2.25E-10</c:v>
                </c:pt>
                <c:pt idx="6">
                  <c:v>2.3000000000000001E-10</c:v>
                </c:pt>
                <c:pt idx="7">
                  <c:v>2.3500000000000002E-10</c:v>
                </c:pt>
                <c:pt idx="8">
                  <c:v>2.4E-10</c:v>
                </c:pt>
                <c:pt idx="9">
                  <c:v>2.4499999999999998E-10</c:v>
                </c:pt>
                <c:pt idx="10">
                  <c:v>2.5000000000000002E-10</c:v>
                </c:pt>
                <c:pt idx="11">
                  <c:v>2.55E-10</c:v>
                </c:pt>
                <c:pt idx="12">
                  <c:v>2.6000000000000003E-10</c:v>
                </c:pt>
                <c:pt idx="13">
                  <c:v>2.6500000000000002E-10</c:v>
                </c:pt>
                <c:pt idx="14">
                  <c:v>2.7E-10</c:v>
                </c:pt>
                <c:pt idx="15">
                  <c:v>2.7499999999999998E-10</c:v>
                </c:pt>
                <c:pt idx="16">
                  <c:v>2.8000000000000002E-10</c:v>
                </c:pt>
                <c:pt idx="17">
                  <c:v>2.85E-10</c:v>
                </c:pt>
                <c:pt idx="18">
                  <c:v>2.9000000000000003E-10</c:v>
                </c:pt>
                <c:pt idx="19">
                  <c:v>2.9500000000000002E-10</c:v>
                </c:pt>
                <c:pt idx="20">
                  <c:v>3E-10</c:v>
                </c:pt>
                <c:pt idx="21">
                  <c:v>3.0499999999999998E-10</c:v>
                </c:pt>
                <c:pt idx="22">
                  <c:v>3.1000000000000002E-10</c:v>
                </c:pt>
                <c:pt idx="23">
                  <c:v>3.15E-10</c:v>
                </c:pt>
                <c:pt idx="24">
                  <c:v>3.2000000000000003E-10</c:v>
                </c:pt>
                <c:pt idx="25">
                  <c:v>3.2500000000000002E-10</c:v>
                </c:pt>
                <c:pt idx="26">
                  <c:v>3.3E-10</c:v>
                </c:pt>
                <c:pt idx="27">
                  <c:v>3.3499999999999998E-10</c:v>
                </c:pt>
                <c:pt idx="28">
                  <c:v>3.3999999999999996E-10</c:v>
                </c:pt>
                <c:pt idx="29">
                  <c:v>3.45E-10</c:v>
                </c:pt>
                <c:pt idx="30">
                  <c:v>3.5000000000000003E-10</c:v>
                </c:pt>
                <c:pt idx="31">
                  <c:v>3.5500000000000001E-10</c:v>
                </c:pt>
                <c:pt idx="32">
                  <c:v>3.6E-10</c:v>
                </c:pt>
                <c:pt idx="33">
                  <c:v>3.6499999999999998E-10</c:v>
                </c:pt>
                <c:pt idx="34">
                  <c:v>3.6999999999999996E-10</c:v>
                </c:pt>
                <c:pt idx="35">
                  <c:v>3.75E-10</c:v>
                </c:pt>
                <c:pt idx="36">
                  <c:v>3.8000000000000003E-10</c:v>
                </c:pt>
                <c:pt idx="37">
                  <c:v>3.8500000000000001E-10</c:v>
                </c:pt>
                <c:pt idx="38">
                  <c:v>3.9E-10</c:v>
                </c:pt>
                <c:pt idx="39">
                  <c:v>3.9499999999999998E-10</c:v>
                </c:pt>
                <c:pt idx="40">
                  <c:v>3.9999999999999996E-10</c:v>
                </c:pt>
              </c:numCache>
            </c:numRef>
          </c:xVal>
          <c:yVal>
            <c:numRef>
              <c:f>Sheet4!$G$1:$G$500</c:f>
              <c:numCache>
                <c:formatCode>General</c:formatCode>
                <c:ptCount val="500"/>
                <c:pt idx="0">
                  <c:v>19</c:v>
                </c:pt>
                <c:pt idx="1">
                  <c:v>5</c:v>
                </c:pt>
                <c:pt idx="2">
                  <c:v>6</c:v>
                </c:pt>
                <c:pt idx="3">
                  <c:v>2</c:v>
                </c:pt>
                <c:pt idx="4">
                  <c:v>8</c:v>
                </c:pt>
                <c:pt idx="5">
                  <c:v>12</c:v>
                </c:pt>
                <c:pt idx="6">
                  <c:v>11</c:v>
                </c:pt>
                <c:pt idx="7">
                  <c:v>19</c:v>
                </c:pt>
                <c:pt idx="8">
                  <c:v>13</c:v>
                </c:pt>
                <c:pt idx="9">
                  <c:v>28</c:v>
                </c:pt>
                <c:pt idx="10">
                  <c:v>33</c:v>
                </c:pt>
                <c:pt idx="11">
                  <c:v>45</c:v>
                </c:pt>
                <c:pt idx="12">
                  <c:v>55</c:v>
                </c:pt>
                <c:pt idx="13">
                  <c:v>71</c:v>
                </c:pt>
                <c:pt idx="14">
                  <c:v>61</c:v>
                </c:pt>
                <c:pt idx="15">
                  <c:v>90</c:v>
                </c:pt>
                <c:pt idx="16">
                  <c:v>111</c:v>
                </c:pt>
                <c:pt idx="17">
                  <c:v>67</c:v>
                </c:pt>
                <c:pt idx="18">
                  <c:v>52</c:v>
                </c:pt>
                <c:pt idx="19">
                  <c:v>71</c:v>
                </c:pt>
                <c:pt idx="20">
                  <c:v>37</c:v>
                </c:pt>
                <c:pt idx="21">
                  <c:v>32</c:v>
                </c:pt>
                <c:pt idx="22">
                  <c:v>20</c:v>
                </c:pt>
                <c:pt idx="23">
                  <c:v>22</c:v>
                </c:pt>
                <c:pt idx="24">
                  <c:v>15</c:v>
                </c:pt>
                <c:pt idx="25">
                  <c:v>14</c:v>
                </c:pt>
                <c:pt idx="26">
                  <c:v>6</c:v>
                </c:pt>
                <c:pt idx="27">
                  <c:v>13</c:v>
                </c:pt>
                <c:pt idx="28">
                  <c:v>10</c:v>
                </c:pt>
                <c:pt idx="29">
                  <c:v>4</c:v>
                </c:pt>
                <c:pt idx="30">
                  <c:v>3</c:v>
                </c:pt>
                <c:pt idx="31">
                  <c:v>6</c:v>
                </c:pt>
                <c:pt idx="32">
                  <c:v>4</c:v>
                </c:pt>
                <c:pt idx="33">
                  <c:v>8</c:v>
                </c:pt>
                <c:pt idx="34">
                  <c:v>4</c:v>
                </c:pt>
                <c:pt idx="35">
                  <c:v>2</c:v>
                </c:pt>
                <c:pt idx="36">
                  <c:v>1</c:v>
                </c:pt>
                <c:pt idx="37">
                  <c:v>1</c:v>
                </c:pt>
                <c:pt idx="38">
                  <c:v>2</c:v>
                </c:pt>
                <c:pt idx="39">
                  <c:v>3</c:v>
                </c:pt>
                <c:pt idx="40">
                  <c:v>0</c:v>
                </c:pt>
              </c:numCache>
            </c:numRef>
          </c:yVal>
          <c:smooth val="0"/>
        </c:ser>
        <c:dLbls>
          <c:showLegendKey val="0"/>
          <c:showVal val="0"/>
          <c:showCatName val="0"/>
          <c:showSerName val="0"/>
          <c:showPercent val="0"/>
          <c:showBubbleSize val="0"/>
        </c:dLbls>
        <c:axId val="281543632"/>
        <c:axId val="281544192"/>
      </c:scatterChart>
      <c:valAx>
        <c:axId val="281543632"/>
        <c:scaling>
          <c:orientation val="minMax"/>
          <c:max val="8.0000000000000044E-10"/>
          <c:min val="0"/>
        </c:scaling>
        <c:delete val="0"/>
        <c:axPos val="b"/>
        <c:numFmt formatCode="0.00E+00" sourceLinked="0"/>
        <c:majorTickMark val="out"/>
        <c:minorTickMark val="none"/>
        <c:tickLblPos val="nextTo"/>
        <c:crossAx val="281544192"/>
        <c:crosses val="autoZero"/>
        <c:crossBetween val="midCat"/>
      </c:valAx>
      <c:valAx>
        <c:axId val="281544192"/>
        <c:scaling>
          <c:orientation val="minMax"/>
        </c:scaling>
        <c:delete val="0"/>
        <c:axPos val="l"/>
        <c:majorGridlines/>
        <c:numFmt formatCode="#,##0" sourceLinked="0"/>
        <c:majorTickMark val="out"/>
        <c:minorTickMark val="none"/>
        <c:tickLblPos val="nextTo"/>
        <c:crossAx val="281543632"/>
        <c:crosses val="autoZero"/>
        <c:crossBetween val="midCat"/>
      </c:valAx>
    </c:plotArea>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0.11005</cdr:x>
      <cdr:y>0.07111</cdr:y>
    </cdr:from>
    <cdr:to>
      <cdr:x>0.59894</cdr:x>
      <cdr:y>0.35556</cdr:y>
    </cdr:to>
    <cdr:sp macro="" textlink="">
      <cdr:nvSpPr>
        <cdr:cNvPr id="2" name="TextBox 1"/>
        <cdr:cNvSpPr txBox="1"/>
      </cdr:nvSpPr>
      <cdr:spPr>
        <a:xfrm xmlns:a="http://schemas.openxmlformats.org/drawingml/2006/main">
          <a:off x="495300" y="152400"/>
          <a:ext cx="2200275" cy="609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0.15238</cdr:x>
      <cdr:y>0.11111</cdr:y>
    </cdr:from>
    <cdr:to>
      <cdr:x>0.53333</cdr:x>
      <cdr:y>0.34667</cdr:y>
    </cdr:to>
    <cdr:sp macro="" textlink="">
      <cdr:nvSpPr>
        <cdr:cNvPr id="3" name="TextBox 2"/>
        <cdr:cNvSpPr txBox="1"/>
      </cdr:nvSpPr>
      <cdr:spPr>
        <a:xfrm xmlns:a="http://schemas.openxmlformats.org/drawingml/2006/main">
          <a:off x="685800" y="238125"/>
          <a:ext cx="1714500" cy="5048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l-GR" sz="1100">
              <a:latin typeface="Times New Roman"/>
              <a:cs typeface="Times New Roman"/>
            </a:rPr>
            <a:t>σ</a:t>
          </a:r>
          <a:r>
            <a:rPr lang="en-US" sz="1100">
              <a:latin typeface="Times New Roman"/>
              <a:cs typeface="Times New Roman"/>
            </a:rPr>
            <a:t> = 11.1ps</a:t>
          </a:r>
          <a:endParaRPr lang="en-US" sz="1100"/>
        </a:p>
      </cdr:txBody>
    </cdr:sp>
  </cdr:relSizeAnchor>
</c:userShapes>
</file>

<file path=ppt/drawings/drawing2.xml><?xml version="1.0" encoding="utf-8"?>
<c:userShapes xmlns:c="http://schemas.openxmlformats.org/drawingml/2006/chart">
  <cdr:relSizeAnchor xmlns:cdr="http://schemas.openxmlformats.org/drawingml/2006/chartDrawing">
    <cdr:from>
      <cdr:x>0.12188</cdr:x>
      <cdr:y>0.10764</cdr:y>
    </cdr:from>
    <cdr:to>
      <cdr:x>0.49688</cdr:x>
      <cdr:y>0.44444</cdr:y>
    </cdr:to>
    <cdr:sp macro="" textlink="">
      <cdr:nvSpPr>
        <cdr:cNvPr id="2" name="TextBox 1"/>
        <cdr:cNvSpPr txBox="1"/>
      </cdr:nvSpPr>
      <cdr:spPr>
        <a:xfrm xmlns:a="http://schemas.openxmlformats.org/drawingml/2006/main">
          <a:off x="557213" y="295275"/>
          <a:ext cx="1714500" cy="9239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CF 0.3, DT 1ns</a:t>
          </a:r>
        </a:p>
        <a:p xmlns:a="http://schemas.openxmlformats.org/drawingml/2006/main">
          <a:r>
            <a:rPr lang="en-US" sz="1100"/>
            <a:t>a = 70.07</a:t>
          </a:r>
        </a:p>
        <a:p xmlns:a="http://schemas.openxmlformats.org/drawingml/2006/main">
          <a:r>
            <a:rPr lang="en-US" sz="1100"/>
            <a:t>b = 3.94e-10</a:t>
          </a:r>
        </a:p>
        <a:p xmlns:a="http://schemas.openxmlformats.org/drawingml/2006/main">
          <a:r>
            <a:rPr lang="en-US" sz="1100">
              <a:latin typeface="Times New Roman"/>
              <a:cs typeface="Times New Roman"/>
            </a:rPr>
            <a:t>σ = 35.6ps</a:t>
          </a:r>
          <a:endParaRPr lang="en-US" sz="1100"/>
        </a:p>
      </cdr:txBody>
    </cdr:sp>
  </cdr:relSizeAnchor>
</c:userShapes>
</file>

<file path=ppt/drawings/drawing3.xml><?xml version="1.0" encoding="utf-8"?>
<c:userShapes xmlns:c="http://schemas.openxmlformats.org/drawingml/2006/chart">
  <cdr:relSizeAnchor xmlns:cdr="http://schemas.openxmlformats.org/drawingml/2006/chartDrawing">
    <cdr:from>
      <cdr:x>0.13958</cdr:x>
      <cdr:y>0.11458</cdr:y>
    </cdr:from>
    <cdr:to>
      <cdr:x>0.57917</cdr:x>
      <cdr:y>0.46875</cdr:y>
    </cdr:to>
    <cdr:sp macro="" textlink="">
      <cdr:nvSpPr>
        <cdr:cNvPr id="2" name="TextBox 1"/>
        <cdr:cNvSpPr txBox="1"/>
      </cdr:nvSpPr>
      <cdr:spPr>
        <a:xfrm xmlns:a="http://schemas.openxmlformats.org/drawingml/2006/main">
          <a:off x="638160" y="314315"/>
          <a:ext cx="2009805" cy="97155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CF 0.2, DT 1ns</a:t>
          </a:r>
        </a:p>
        <a:p xmlns:a="http://schemas.openxmlformats.org/drawingml/2006/main">
          <a:r>
            <a:rPr lang="en-US" sz="1100"/>
            <a:t>a = 72.02</a:t>
          </a:r>
        </a:p>
        <a:p xmlns:a="http://schemas.openxmlformats.org/drawingml/2006/main">
          <a:r>
            <a:rPr lang="en-US" sz="1100"/>
            <a:t>b = 3.49e-10</a:t>
          </a:r>
        </a:p>
        <a:p xmlns:a="http://schemas.openxmlformats.org/drawingml/2006/main">
          <a:r>
            <a:rPr lang="en-US" sz="1100">
              <a:latin typeface="Times New Roman"/>
              <a:cs typeface="Times New Roman"/>
            </a:rPr>
            <a:t>σ = 34.7ps</a:t>
          </a:r>
          <a:endParaRPr lang="en-US" sz="1100"/>
        </a:p>
      </cdr:txBody>
    </cdr:sp>
  </cdr:relSizeAnchor>
</c:userShapes>
</file>

<file path=ppt/drawings/drawing4.xml><?xml version="1.0" encoding="utf-8"?>
<c:userShapes xmlns:c="http://schemas.openxmlformats.org/drawingml/2006/chart">
  <cdr:relSizeAnchor xmlns:cdr="http://schemas.openxmlformats.org/drawingml/2006/chartDrawing">
    <cdr:from>
      <cdr:x>0.48794</cdr:x>
      <cdr:y>0.11111</cdr:y>
    </cdr:from>
    <cdr:to>
      <cdr:x>0.89474</cdr:x>
      <cdr:y>0.54513</cdr:y>
    </cdr:to>
    <cdr:sp macro="" textlink="">
      <cdr:nvSpPr>
        <cdr:cNvPr id="2" name="TextBox 1"/>
        <cdr:cNvSpPr txBox="1"/>
      </cdr:nvSpPr>
      <cdr:spPr>
        <a:xfrm xmlns:a="http://schemas.openxmlformats.org/drawingml/2006/main">
          <a:off x="1412865" y="304800"/>
          <a:ext cx="1177935" cy="119060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CF </a:t>
          </a:r>
          <a:r>
            <a:rPr lang="en-US" sz="1100" baseline="0" dirty="0" smtClean="0"/>
            <a:t>0.1</a:t>
          </a:r>
          <a:r>
            <a:rPr lang="zh-CN" altLang="en-US" sz="1100" baseline="0" dirty="0" smtClean="0"/>
            <a:t>，</a:t>
          </a:r>
          <a:r>
            <a:rPr lang="en-US" altLang="zh-CN" dirty="0" smtClean="0"/>
            <a:t>DT </a:t>
          </a:r>
          <a:r>
            <a:rPr lang="en-US" sz="1100" baseline="0" dirty="0" smtClean="0"/>
            <a:t>1ns</a:t>
          </a:r>
          <a:endParaRPr lang="en-US" sz="1100" dirty="0"/>
        </a:p>
        <a:p xmlns:a="http://schemas.openxmlformats.org/drawingml/2006/main">
          <a:r>
            <a:rPr lang="en-US" sz="1100" dirty="0"/>
            <a:t>a = 81.56</a:t>
          </a:r>
        </a:p>
        <a:p xmlns:a="http://schemas.openxmlformats.org/drawingml/2006/main">
          <a:r>
            <a:rPr lang="en-US" sz="1100" dirty="0"/>
            <a:t>b = 2.77e-10</a:t>
          </a:r>
        </a:p>
        <a:p xmlns:a="http://schemas.openxmlformats.org/drawingml/2006/main">
          <a:r>
            <a:rPr lang="en-US" sz="1100" dirty="0">
              <a:latin typeface="Times New Roman"/>
              <a:cs typeface="Times New Roman"/>
            </a:rPr>
            <a:t>σ</a:t>
          </a:r>
          <a:r>
            <a:rPr lang="en-US" sz="1100" baseline="0" dirty="0">
              <a:latin typeface="Times New Roman"/>
              <a:cs typeface="Times New Roman"/>
            </a:rPr>
            <a:t> = 30.5ps</a:t>
          </a:r>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82A5A1-F2DB-46CC-9E70-1AAAD780CB4D}" type="datetimeFigureOut">
              <a:rPr lang="en-US" smtClean="0"/>
              <a:t>4/20/2016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3517C3-F99A-4DC7-80C8-9D5F604DF126}" type="slidenum">
              <a:rPr lang="en-US" smtClean="0"/>
              <a:t>‹#›</a:t>
            </a:fld>
            <a:endParaRPr lang="en-US"/>
          </a:p>
        </p:txBody>
      </p:sp>
    </p:spTree>
    <p:extLst>
      <p:ext uri="{BB962C8B-B14F-4D97-AF65-F5344CB8AC3E}">
        <p14:creationId xmlns:p14="http://schemas.microsoft.com/office/powerpoint/2010/main" val="2179430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3517C3-F99A-4DC7-80C8-9D5F604DF126}" type="slidenum">
              <a:rPr lang="en-US" smtClean="0"/>
              <a:t>2</a:t>
            </a:fld>
            <a:endParaRPr lang="en-US"/>
          </a:p>
        </p:txBody>
      </p:sp>
    </p:spTree>
    <p:extLst>
      <p:ext uri="{BB962C8B-B14F-4D97-AF65-F5344CB8AC3E}">
        <p14:creationId xmlns:p14="http://schemas.microsoft.com/office/powerpoint/2010/main" val="2008520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3517C3-F99A-4DC7-80C8-9D5F604DF126}" type="slidenum">
              <a:rPr lang="en-US" smtClean="0"/>
              <a:t>3</a:t>
            </a:fld>
            <a:endParaRPr lang="en-US"/>
          </a:p>
        </p:txBody>
      </p:sp>
    </p:spTree>
    <p:extLst>
      <p:ext uri="{BB962C8B-B14F-4D97-AF65-F5344CB8AC3E}">
        <p14:creationId xmlns:p14="http://schemas.microsoft.com/office/powerpoint/2010/main" val="2008520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3517C3-F99A-4DC7-80C8-9D5F604DF126}" type="slidenum">
              <a:rPr lang="en-US" smtClean="0"/>
              <a:t>4</a:t>
            </a:fld>
            <a:endParaRPr lang="en-US"/>
          </a:p>
        </p:txBody>
      </p:sp>
    </p:spTree>
    <p:extLst>
      <p:ext uri="{BB962C8B-B14F-4D97-AF65-F5344CB8AC3E}">
        <p14:creationId xmlns:p14="http://schemas.microsoft.com/office/powerpoint/2010/main" val="2008520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3517C3-F99A-4DC7-80C8-9D5F604DF126}" type="slidenum">
              <a:rPr lang="en-US" smtClean="0"/>
              <a:t>5</a:t>
            </a:fld>
            <a:endParaRPr lang="en-US"/>
          </a:p>
        </p:txBody>
      </p:sp>
    </p:spTree>
    <p:extLst>
      <p:ext uri="{BB962C8B-B14F-4D97-AF65-F5344CB8AC3E}">
        <p14:creationId xmlns:p14="http://schemas.microsoft.com/office/powerpoint/2010/main" val="2008520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CDBE21-706E-4C19-9324-7986C57CC72E}" type="datetime1">
              <a:rPr lang="en-US" smtClean="0"/>
              <a:t>4/20/2016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3251849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B16E25-271A-4DC5-989E-F5DAFFB05C07}" type="datetime1">
              <a:rPr lang="en-US" smtClean="0"/>
              <a:t>4/20/2016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1389899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A2F08B-D348-4639-9F23-6D32366032E0}" type="datetime1">
              <a:rPr lang="en-US" smtClean="0"/>
              <a:t>4/20/2016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2362036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AA64A2-9DFB-48EF-8F94-9DB09EC8B33C}" type="datetime1">
              <a:rPr lang="en-US" smtClean="0"/>
              <a:t>4/20/2016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2764340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3165F1-27FB-4CEA-9BB5-24891D3CE05C}" type="datetime1">
              <a:rPr lang="en-US" smtClean="0"/>
              <a:t>4/20/2016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1060283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D10132-9004-406F-B5D8-E5D462172588}" type="datetime1">
              <a:rPr lang="en-US" smtClean="0"/>
              <a:t>4/20/2016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2534456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05E06B-6985-46A3-8909-4B6BE6D21642}" type="datetime1">
              <a:rPr lang="en-US" smtClean="0"/>
              <a:t>4/20/2016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1507944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742111-2ECB-4804-9DB6-02FC854ED7CF}" type="datetime1">
              <a:rPr lang="en-US" smtClean="0"/>
              <a:t>4/20/2016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2309389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EA7401-1768-4D8B-9D63-1B3C556F08C1}" type="datetime1">
              <a:rPr lang="en-US" smtClean="0"/>
              <a:t>4/20/2016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3832157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067E85-CF5B-46A8-9229-18097970BFB1}" type="datetime1">
              <a:rPr lang="en-US" smtClean="0"/>
              <a:t>4/20/2016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297540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E88BF4-4A90-41A0-8AAA-7955CAFD801B}" type="datetime1">
              <a:rPr lang="en-US" smtClean="0"/>
              <a:t>4/20/2016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3584816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E9D97B-7059-4F3F-A41C-104C12123199}" type="datetime1">
              <a:rPr lang="en-US" smtClean="0"/>
              <a:t>4/20/2016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2F825B-3D2B-4FB7-970B-0A73A0E61A35}" type="slidenum">
              <a:rPr lang="en-US" smtClean="0"/>
              <a:t>‹#›</a:t>
            </a:fld>
            <a:endParaRPr lang="en-US"/>
          </a:p>
        </p:txBody>
      </p:sp>
    </p:spTree>
    <p:extLst>
      <p:ext uri="{BB962C8B-B14F-4D97-AF65-F5344CB8AC3E}">
        <p14:creationId xmlns:p14="http://schemas.microsoft.com/office/powerpoint/2010/main" val="432033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chart" Target="../charts/chart4.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447800"/>
            <a:ext cx="8229600" cy="838200"/>
          </a:xfrm>
        </p:spPr>
        <p:txBody>
          <a:bodyPr>
            <a:normAutofit/>
          </a:bodyPr>
          <a:lstStyle/>
          <a:p>
            <a:r>
              <a:rPr lang="en-US" sz="2400" dirty="0" smtClean="0">
                <a:latin typeface="Comic Sans MS" pitchFamily="66" charset="0"/>
              </a:rPr>
              <a:t> </a:t>
            </a:r>
            <a:r>
              <a:rPr lang="en-US" sz="2400" dirty="0" smtClean="0">
                <a:latin typeface="Comic Sans MS" pitchFamily="66" charset="0"/>
              </a:rPr>
              <a:t>Analysis of Sebastian’s </a:t>
            </a:r>
            <a:r>
              <a:rPr lang="en-US" sz="2400" dirty="0" smtClean="0">
                <a:latin typeface="Comic Sans MS" pitchFamily="66" charset="0"/>
              </a:rPr>
              <a:t>generated MIP events</a:t>
            </a:r>
            <a:endParaRPr lang="en-US" sz="2400" dirty="0">
              <a:latin typeface="Comic Sans MS" pitchFamily="66"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p:spPr>
      </p:pic>
      <p:cxnSp>
        <p:nvCxnSpPr>
          <p:cNvPr id="8" name="Straight Connector 7"/>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514600" y="2743200"/>
            <a:ext cx="3810000" cy="923330"/>
          </a:xfrm>
          <a:prstGeom prst="rect">
            <a:avLst/>
          </a:prstGeom>
          <a:noFill/>
        </p:spPr>
        <p:txBody>
          <a:bodyPr wrap="square" rtlCol="0">
            <a:spAutoFit/>
          </a:bodyPr>
          <a:lstStyle/>
          <a:p>
            <a:pPr algn="ctr"/>
            <a:r>
              <a:rPr lang="en-US" dirty="0" smtClean="0">
                <a:latin typeface="Comic Sans MS" pitchFamily="66" charset="0"/>
              </a:rPr>
              <a:t>C. Lu</a:t>
            </a:r>
          </a:p>
          <a:p>
            <a:pPr algn="ctr"/>
            <a:r>
              <a:rPr lang="en-US" dirty="0" smtClean="0">
                <a:latin typeface="Comic Sans MS" pitchFamily="66" charset="0"/>
              </a:rPr>
              <a:t>Princeton University</a:t>
            </a:r>
          </a:p>
          <a:p>
            <a:pPr algn="ctr"/>
            <a:r>
              <a:rPr lang="en-US" dirty="0" smtClean="0">
                <a:latin typeface="Comic Sans MS" pitchFamily="66" charset="0"/>
              </a:rPr>
              <a:t>(4/20/2016)</a:t>
            </a:r>
            <a:endParaRPr lang="en-US" dirty="0">
              <a:latin typeface="Comic Sans MS" pitchFamily="66" charset="0"/>
            </a:endParaRPr>
          </a:p>
        </p:txBody>
      </p:sp>
      <p:sp>
        <p:nvSpPr>
          <p:cNvPr id="2" name="Slide Number Placeholder 1"/>
          <p:cNvSpPr>
            <a:spLocks noGrp="1"/>
          </p:cNvSpPr>
          <p:nvPr>
            <p:ph type="sldNum" sz="quarter" idx="12"/>
          </p:nvPr>
        </p:nvSpPr>
        <p:spPr/>
        <p:txBody>
          <a:bodyPr/>
          <a:lstStyle/>
          <a:p>
            <a:fld id="{C92F825B-3D2B-4FB7-970B-0A73A0E61A35}" type="slidenum">
              <a:rPr lang="en-US" smtClean="0"/>
              <a:t>1</a:t>
            </a:fld>
            <a:endParaRPr lang="en-US"/>
          </a:p>
        </p:txBody>
      </p:sp>
    </p:spTree>
    <p:extLst>
      <p:ext uri="{BB962C8B-B14F-4D97-AF65-F5344CB8AC3E}">
        <p14:creationId xmlns:p14="http://schemas.microsoft.com/office/powerpoint/2010/main" val="19687071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 y="5791200"/>
            <a:ext cx="666750" cy="800100"/>
          </a:xfrm>
        </p:spPr>
      </p:pic>
      <p:cxnSp>
        <p:nvCxnSpPr>
          <p:cNvPr id="8" name="Straight Connector 7"/>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43640" y="354027"/>
            <a:ext cx="7162800" cy="461665"/>
          </a:xfrm>
          <a:prstGeom prst="rect">
            <a:avLst/>
          </a:prstGeom>
          <a:noFill/>
        </p:spPr>
        <p:txBody>
          <a:bodyPr wrap="square" rtlCol="0">
            <a:spAutoFit/>
          </a:bodyPr>
          <a:lstStyle/>
          <a:p>
            <a:pPr algn="ctr"/>
            <a:r>
              <a:rPr lang="en-US" sz="2400" dirty="0" smtClean="0">
                <a:latin typeface="Comic Sans MS" panose="030F0702030302020204" pitchFamily="66" charset="0"/>
              </a:rPr>
              <a:t>1000 waveforms and pulse height distribution </a:t>
            </a:r>
            <a:endParaRPr lang="en-US" sz="2400" dirty="0">
              <a:latin typeface="Comic Sans MS" panose="030F0702030302020204" pitchFamily="66" charset="0"/>
            </a:endParaRPr>
          </a:p>
        </p:txBody>
      </p:sp>
      <p:sp>
        <p:nvSpPr>
          <p:cNvPr id="2" name="Slide Number Placeholder 1"/>
          <p:cNvSpPr>
            <a:spLocks noGrp="1"/>
          </p:cNvSpPr>
          <p:nvPr>
            <p:ph type="sldNum" sz="quarter" idx="12"/>
          </p:nvPr>
        </p:nvSpPr>
        <p:spPr/>
        <p:txBody>
          <a:bodyPr/>
          <a:lstStyle/>
          <a:p>
            <a:fld id="{C92F825B-3D2B-4FB7-970B-0A73A0E61A35}" type="slidenum">
              <a:rPr lang="en-US" smtClean="0"/>
              <a:t>2</a:t>
            </a:fld>
            <a:endParaRPr lang="en-US"/>
          </a:p>
        </p:txBody>
      </p:sp>
      <p:sp>
        <p:nvSpPr>
          <p:cNvPr id="5" name="Rectangle 11"/>
          <p:cNvSpPr>
            <a:spLocks noChangeArrowheads="1"/>
          </p:cNvSpPr>
          <p:nvPr/>
        </p:nvSpPr>
        <p:spPr bwMode="auto">
          <a:xfrm>
            <a:off x="304800" y="120134"/>
            <a:ext cx="3129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charset="0"/>
                <a:cs typeface="Arial" charset="0"/>
              </a:rPr>
              <a:t>. </a:t>
            </a:r>
          </a:p>
        </p:txBody>
      </p:sp>
      <p:sp>
        <p:nvSpPr>
          <p:cNvPr id="3" name="TextBox 2"/>
          <p:cNvSpPr txBox="1"/>
          <p:nvPr/>
        </p:nvSpPr>
        <p:spPr>
          <a:xfrm>
            <a:off x="499353" y="1981200"/>
            <a:ext cx="3856960" cy="369332"/>
          </a:xfrm>
          <a:prstGeom prst="rect">
            <a:avLst/>
          </a:prstGeom>
          <a:noFill/>
        </p:spPr>
        <p:txBody>
          <a:bodyPr wrap="square" rtlCol="0">
            <a:spAutoFit/>
          </a:bodyPr>
          <a:lstStyle/>
          <a:p>
            <a:pPr algn="ctr"/>
            <a:r>
              <a:rPr lang="en-US" dirty="0" smtClean="0">
                <a:latin typeface="Comic Sans MS" panose="030F0702030302020204" pitchFamily="66" charset="0"/>
              </a:rPr>
              <a:t> Waveforms</a:t>
            </a:r>
            <a:endParaRPr lang="en-US" dirty="0">
              <a:latin typeface="Comic Sans MS" panose="030F0702030302020204" pitchFamily="66" charset="0"/>
            </a:endParaRPr>
          </a:p>
        </p:txBody>
      </p:sp>
      <p:sp>
        <p:nvSpPr>
          <p:cNvPr id="4" name="TextBox 3"/>
          <p:cNvSpPr txBox="1"/>
          <p:nvPr/>
        </p:nvSpPr>
        <p:spPr>
          <a:xfrm>
            <a:off x="5676014" y="1981200"/>
            <a:ext cx="2819400" cy="646331"/>
          </a:xfrm>
          <a:prstGeom prst="rect">
            <a:avLst/>
          </a:prstGeom>
          <a:noFill/>
        </p:spPr>
        <p:txBody>
          <a:bodyPr wrap="square" rtlCol="0">
            <a:spAutoFit/>
          </a:bodyPr>
          <a:lstStyle/>
          <a:p>
            <a:r>
              <a:rPr lang="en-US" dirty="0" smtClean="0">
                <a:latin typeface="Comic Sans MS" panose="030F0702030302020204" pitchFamily="66" charset="0"/>
              </a:rPr>
              <a:t>Pulse height distribution</a:t>
            </a:r>
          </a:p>
          <a:p>
            <a:r>
              <a:rPr lang="en-US" dirty="0" smtClean="0">
                <a:latin typeface="Comic Sans MS" panose="030F0702030302020204" pitchFamily="66" charset="0"/>
              </a:rPr>
              <a:t>(narrow Landau)</a:t>
            </a:r>
            <a:endParaRPr lang="en-US" dirty="0">
              <a:latin typeface="Comic Sans MS" panose="030F0702030302020204" pitchFamily="66" charset="0"/>
            </a:endParaRPr>
          </a:p>
        </p:txBody>
      </p:sp>
      <p:sp>
        <p:nvSpPr>
          <p:cNvPr id="12" name="Rectangle 11"/>
          <p:cNvSpPr/>
          <p:nvPr/>
        </p:nvSpPr>
        <p:spPr>
          <a:xfrm>
            <a:off x="1100470" y="1112322"/>
            <a:ext cx="7394944" cy="646331"/>
          </a:xfrm>
          <a:prstGeom prst="rect">
            <a:avLst/>
          </a:prstGeom>
        </p:spPr>
        <p:txBody>
          <a:bodyPr wrap="square">
            <a:spAutoFit/>
          </a:bodyPr>
          <a:lstStyle/>
          <a:p>
            <a:r>
              <a:rPr lang="en-US" dirty="0">
                <a:latin typeface="Comic Sans MS" panose="030F0702030302020204" pitchFamily="66" charset="0"/>
              </a:rPr>
              <a:t>Sebastian generated </a:t>
            </a:r>
            <a:r>
              <a:rPr lang="en-US" dirty="0" smtClean="0">
                <a:latin typeface="Comic Sans MS" panose="030F0702030302020204" pitchFamily="66" charset="0"/>
              </a:rPr>
              <a:t>1000 </a:t>
            </a:r>
            <a:r>
              <a:rPr lang="en-US" dirty="0">
                <a:latin typeface="Comic Sans MS" panose="030F0702030302020204" pitchFamily="66" charset="0"/>
              </a:rPr>
              <a:t>waveforms </a:t>
            </a:r>
            <a:r>
              <a:rPr lang="en-US" dirty="0" smtClean="0">
                <a:latin typeface="Comic Sans MS" panose="030F0702030302020204" pitchFamily="66" charset="0"/>
              </a:rPr>
              <a:t>with </a:t>
            </a:r>
            <a:r>
              <a:rPr lang="en-US" dirty="0">
                <a:latin typeface="Comic Sans MS" panose="030F0702030302020204" pitchFamily="66" charset="0"/>
              </a:rPr>
              <a:t>20 picosecond sampling, and each waveform having 150 samples.</a:t>
            </a:r>
          </a:p>
        </p:txBody>
      </p:sp>
      <p:graphicFrame>
        <p:nvGraphicFramePr>
          <p:cNvPr id="18" name="Chart 17"/>
          <p:cNvGraphicFramePr>
            <a:graphicFrameLocks/>
          </p:cNvGraphicFramePr>
          <p:nvPr>
            <p:extLst>
              <p:ext uri="{D42A27DB-BD31-4B8C-83A1-F6EECF244321}">
                <p14:modId xmlns:p14="http://schemas.microsoft.com/office/powerpoint/2010/main" val="567808907"/>
              </p:ext>
            </p:extLst>
          </p:nvPr>
        </p:nvGraphicFramePr>
        <p:xfrm>
          <a:off x="4724400" y="2590800"/>
          <a:ext cx="4191000" cy="29432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Chart 18"/>
          <p:cNvGraphicFramePr>
            <a:graphicFrameLocks/>
          </p:cNvGraphicFramePr>
          <p:nvPr>
            <p:extLst>
              <p:ext uri="{D42A27DB-BD31-4B8C-83A1-F6EECF244321}">
                <p14:modId xmlns:p14="http://schemas.microsoft.com/office/powerpoint/2010/main" val="3256036948"/>
              </p:ext>
            </p:extLst>
          </p:nvPr>
        </p:nvGraphicFramePr>
        <p:xfrm>
          <a:off x="295275" y="2590800"/>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475856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 y="5791200"/>
            <a:ext cx="666750" cy="800100"/>
          </a:xfrm>
        </p:spPr>
      </p:pic>
      <p:cxnSp>
        <p:nvCxnSpPr>
          <p:cNvPr id="8" name="Straight Connector 7"/>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43640" y="354027"/>
            <a:ext cx="7162800" cy="461665"/>
          </a:xfrm>
          <a:prstGeom prst="rect">
            <a:avLst/>
          </a:prstGeom>
          <a:noFill/>
        </p:spPr>
        <p:txBody>
          <a:bodyPr wrap="square" rtlCol="0">
            <a:spAutoFit/>
          </a:bodyPr>
          <a:lstStyle/>
          <a:p>
            <a:pPr algn="ctr"/>
            <a:r>
              <a:rPr lang="en-US" sz="2400" dirty="0" smtClean="0">
                <a:latin typeface="Comic Sans MS" panose="030F0702030302020204" pitchFamily="66" charset="0"/>
              </a:rPr>
              <a:t>Time resolution</a:t>
            </a:r>
            <a:endParaRPr lang="en-US" sz="2400" dirty="0">
              <a:latin typeface="Comic Sans MS" panose="030F0702030302020204" pitchFamily="66" charset="0"/>
            </a:endParaRPr>
          </a:p>
        </p:txBody>
      </p:sp>
      <p:sp>
        <p:nvSpPr>
          <p:cNvPr id="2" name="Slide Number Placeholder 1"/>
          <p:cNvSpPr>
            <a:spLocks noGrp="1"/>
          </p:cNvSpPr>
          <p:nvPr>
            <p:ph type="sldNum" sz="quarter" idx="12"/>
          </p:nvPr>
        </p:nvSpPr>
        <p:spPr/>
        <p:txBody>
          <a:bodyPr/>
          <a:lstStyle/>
          <a:p>
            <a:fld id="{C92F825B-3D2B-4FB7-970B-0A73A0E61A35}" type="slidenum">
              <a:rPr lang="en-US" smtClean="0"/>
              <a:t>3</a:t>
            </a:fld>
            <a:endParaRPr lang="en-US"/>
          </a:p>
        </p:txBody>
      </p:sp>
      <p:sp>
        <p:nvSpPr>
          <p:cNvPr id="5" name="Rectangle 11"/>
          <p:cNvSpPr>
            <a:spLocks noChangeArrowheads="1"/>
          </p:cNvSpPr>
          <p:nvPr/>
        </p:nvSpPr>
        <p:spPr bwMode="auto">
          <a:xfrm>
            <a:off x="304800" y="120134"/>
            <a:ext cx="3129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charset="0"/>
                <a:cs typeface="Arial" charset="0"/>
              </a:rPr>
              <a:t>. </a:t>
            </a:r>
          </a:p>
        </p:txBody>
      </p:sp>
      <p:sp>
        <p:nvSpPr>
          <p:cNvPr id="13" name="TextBox 12"/>
          <p:cNvSpPr txBox="1"/>
          <p:nvPr/>
        </p:nvSpPr>
        <p:spPr>
          <a:xfrm>
            <a:off x="943640" y="1143000"/>
            <a:ext cx="7285960" cy="646331"/>
          </a:xfrm>
          <a:prstGeom prst="rect">
            <a:avLst/>
          </a:prstGeom>
          <a:noFill/>
        </p:spPr>
        <p:txBody>
          <a:bodyPr wrap="square" rtlCol="0">
            <a:spAutoFit/>
          </a:bodyPr>
          <a:lstStyle/>
          <a:p>
            <a:r>
              <a:rPr lang="en-US" dirty="0" smtClean="0">
                <a:latin typeface="Comic Sans MS" panose="030F0702030302020204" pitchFamily="66" charset="0"/>
              </a:rPr>
              <a:t>Use </a:t>
            </a:r>
            <a:r>
              <a:rPr lang="en-US" dirty="0" smtClean="0">
                <a:latin typeface="Comic Sans MS" panose="030F0702030302020204" pitchFamily="66" charset="0"/>
              </a:rPr>
              <a:t>constant-fraction </a:t>
            </a:r>
            <a:r>
              <a:rPr lang="en-US" dirty="0" smtClean="0">
                <a:latin typeface="Comic Sans MS" panose="030F0702030302020204" pitchFamily="66" charset="0"/>
              </a:rPr>
              <a:t>method to analyze the data file: (Constant fraction 20%, delay time </a:t>
            </a:r>
            <a:r>
              <a:rPr lang="en-US" dirty="0" smtClean="0">
                <a:latin typeface="Comic Sans MS" panose="030F0702030302020204" pitchFamily="66" charset="0"/>
              </a:rPr>
              <a:t>1 ns</a:t>
            </a:r>
            <a:r>
              <a:rPr lang="en-US" dirty="0" smtClean="0">
                <a:latin typeface="Comic Sans MS" panose="030F0702030302020204" pitchFamily="66" charset="0"/>
              </a:rPr>
              <a:t>)</a:t>
            </a:r>
            <a:endParaRPr lang="en-US" dirty="0">
              <a:latin typeface="Comic Sans MS" panose="030F0702030302020204" pitchFamily="66" charset="0"/>
            </a:endParaRPr>
          </a:p>
        </p:txBody>
      </p:sp>
      <p:graphicFrame>
        <p:nvGraphicFramePr>
          <p:cNvPr id="19" name="Chart 18"/>
          <p:cNvGraphicFramePr>
            <a:graphicFrameLocks/>
          </p:cNvGraphicFramePr>
          <p:nvPr>
            <p:extLst>
              <p:ext uri="{D42A27DB-BD31-4B8C-83A1-F6EECF244321}">
                <p14:modId xmlns:p14="http://schemas.microsoft.com/office/powerpoint/2010/main" val="2112896158"/>
              </p:ext>
            </p:extLst>
          </p:nvPr>
        </p:nvGraphicFramePr>
        <p:xfrm>
          <a:off x="1752600" y="1981200"/>
          <a:ext cx="5410200" cy="3276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237258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 y="5791200"/>
            <a:ext cx="666750" cy="800100"/>
          </a:xfrm>
        </p:spPr>
      </p:pic>
      <p:cxnSp>
        <p:nvCxnSpPr>
          <p:cNvPr id="8" name="Straight Connector 7"/>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43640" y="354027"/>
            <a:ext cx="7162800" cy="461665"/>
          </a:xfrm>
          <a:prstGeom prst="rect">
            <a:avLst/>
          </a:prstGeom>
          <a:noFill/>
        </p:spPr>
        <p:txBody>
          <a:bodyPr wrap="square" rtlCol="0">
            <a:spAutoFit/>
          </a:bodyPr>
          <a:lstStyle/>
          <a:p>
            <a:pPr algn="ctr"/>
            <a:r>
              <a:rPr lang="en-US" sz="2400" dirty="0" smtClean="0">
                <a:latin typeface="Comic Sans MS" panose="030F0702030302020204" pitchFamily="66" charset="0"/>
              </a:rPr>
              <a:t>1000 waveforms and pulse height distribution </a:t>
            </a:r>
            <a:endParaRPr lang="en-US" sz="2400" dirty="0">
              <a:latin typeface="Comic Sans MS" panose="030F0702030302020204" pitchFamily="66" charset="0"/>
            </a:endParaRPr>
          </a:p>
        </p:txBody>
      </p:sp>
      <p:sp>
        <p:nvSpPr>
          <p:cNvPr id="2" name="Slide Number Placeholder 1"/>
          <p:cNvSpPr>
            <a:spLocks noGrp="1"/>
          </p:cNvSpPr>
          <p:nvPr>
            <p:ph type="sldNum" sz="quarter" idx="12"/>
          </p:nvPr>
        </p:nvSpPr>
        <p:spPr/>
        <p:txBody>
          <a:bodyPr/>
          <a:lstStyle/>
          <a:p>
            <a:fld id="{C92F825B-3D2B-4FB7-970B-0A73A0E61A35}" type="slidenum">
              <a:rPr lang="en-US" smtClean="0"/>
              <a:t>4</a:t>
            </a:fld>
            <a:endParaRPr lang="en-US"/>
          </a:p>
        </p:txBody>
      </p:sp>
      <p:sp>
        <p:nvSpPr>
          <p:cNvPr id="5" name="Rectangle 11"/>
          <p:cNvSpPr>
            <a:spLocks noChangeArrowheads="1"/>
          </p:cNvSpPr>
          <p:nvPr/>
        </p:nvSpPr>
        <p:spPr bwMode="auto">
          <a:xfrm>
            <a:off x="304800" y="120134"/>
            <a:ext cx="3129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charset="0"/>
                <a:cs typeface="Arial" charset="0"/>
              </a:rPr>
              <a:t>. </a:t>
            </a:r>
          </a:p>
        </p:txBody>
      </p:sp>
      <p:sp>
        <p:nvSpPr>
          <p:cNvPr id="3" name="TextBox 2"/>
          <p:cNvSpPr txBox="1"/>
          <p:nvPr/>
        </p:nvSpPr>
        <p:spPr>
          <a:xfrm>
            <a:off x="943640" y="1981200"/>
            <a:ext cx="3856960" cy="369332"/>
          </a:xfrm>
          <a:prstGeom prst="rect">
            <a:avLst/>
          </a:prstGeom>
          <a:noFill/>
        </p:spPr>
        <p:txBody>
          <a:bodyPr wrap="square" rtlCol="0">
            <a:spAutoFit/>
          </a:bodyPr>
          <a:lstStyle/>
          <a:p>
            <a:pPr algn="ctr"/>
            <a:r>
              <a:rPr lang="en-US" dirty="0" smtClean="0">
                <a:latin typeface="Comic Sans MS" panose="030F0702030302020204" pitchFamily="66" charset="0"/>
              </a:rPr>
              <a:t> Waveforms</a:t>
            </a:r>
            <a:endParaRPr lang="en-US" dirty="0">
              <a:latin typeface="Comic Sans MS" panose="030F0702030302020204" pitchFamily="66" charset="0"/>
            </a:endParaRPr>
          </a:p>
        </p:txBody>
      </p:sp>
      <p:sp>
        <p:nvSpPr>
          <p:cNvPr id="4" name="TextBox 3"/>
          <p:cNvSpPr txBox="1"/>
          <p:nvPr/>
        </p:nvSpPr>
        <p:spPr>
          <a:xfrm>
            <a:off x="5637914" y="1435487"/>
            <a:ext cx="2819400" cy="646331"/>
          </a:xfrm>
          <a:prstGeom prst="rect">
            <a:avLst/>
          </a:prstGeom>
          <a:noFill/>
        </p:spPr>
        <p:txBody>
          <a:bodyPr wrap="square" rtlCol="0">
            <a:spAutoFit/>
          </a:bodyPr>
          <a:lstStyle/>
          <a:p>
            <a:r>
              <a:rPr lang="en-US" dirty="0" smtClean="0">
                <a:latin typeface="Comic Sans MS" panose="030F0702030302020204" pitchFamily="66" charset="0"/>
              </a:rPr>
              <a:t>Pulse height distribution</a:t>
            </a:r>
          </a:p>
          <a:p>
            <a:r>
              <a:rPr lang="en-US" dirty="0" smtClean="0">
                <a:latin typeface="Comic Sans MS" panose="030F0702030302020204" pitchFamily="66" charset="0"/>
              </a:rPr>
              <a:t>(broad Landau)</a:t>
            </a:r>
            <a:endParaRPr lang="en-US" dirty="0">
              <a:latin typeface="Comic Sans MS" panose="030F0702030302020204" pitchFamily="66" charset="0"/>
            </a:endParaRPr>
          </a:p>
        </p:txBody>
      </p:sp>
      <p:sp>
        <p:nvSpPr>
          <p:cNvPr id="12" name="Rectangle 11"/>
          <p:cNvSpPr/>
          <p:nvPr/>
        </p:nvSpPr>
        <p:spPr>
          <a:xfrm>
            <a:off x="1100470" y="1112322"/>
            <a:ext cx="7394944" cy="646331"/>
          </a:xfrm>
          <a:prstGeom prst="rect">
            <a:avLst/>
          </a:prstGeom>
        </p:spPr>
        <p:txBody>
          <a:bodyPr wrap="square">
            <a:spAutoFit/>
          </a:bodyPr>
          <a:lstStyle/>
          <a:p>
            <a:r>
              <a:rPr lang="en-US" dirty="0">
                <a:latin typeface="Comic Sans MS" panose="030F0702030302020204" pitchFamily="66" charset="0"/>
              </a:rPr>
              <a:t>Sebastian generated </a:t>
            </a:r>
            <a:r>
              <a:rPr lang="en-US" dirty="0" smtClean="0">
                <a:latin typeface="Comic Sans MS" panose="030F0702030302020204" pitchFamily="66" charset="0"/>
              </a:rPr>
              <a:t>another 1000 </a:t>
            </a:r>
            <a:r>
              <a:rPr lang="en-US" dirty="0">
                <a:latin typeface="Comic Sans MS" panose="030F0702030302020204" pitchFamily="66" charset="0"/>
              </a:rPr>
              <a:t>waveforms  </a:t>
            </a:r>
            <a:r>
              <a:rPr lang="en-US" dirty="0" smtClean="0">
                <a:latin typeface="Comic Sans MS" panose="030F0702030302020204" pitchFamily="66" charset="0"/>
              </a:rPr>
              <a:t>with much </a:t>
            </a:r>
            <a:r>
              <a:rPr lang="en-US" dirty="0" smtClean="0">
                <a:latin typeface="Comic Sans MS" panose="030F0702030302020204" pitchFamily="66" charset="0"/>
              </a:rPr>
              <a:t>broader </a:t>
            </a:r>
            <a:r>
              <a:rPr lang="en-US" dirty="0" smtClean="0">
                <a:latin typeface="Comic Sans MS" panose="030F0702030302020204" pitchFamily="66" charset="0"/>
              </a:rPr>
              <a:t>Landau distribution:</a:t>
            </a:r>
            <a:endParaRPr lang="en-US" dirty="0">
              <a:latin typeface="Comic Sans MS" panose="030F0702030302020204" pitchFamily="66" charset="0"/>
            </a:endParaRPr>
          </a:p>
        </p:txBody>
      </p:sp>
      <p:graphicFrame>
        <p:nvGraphicFramePr>
          <p:cNvPr id="14" name="Chart 13"/>
          <p:cNvGraphicFramePr>
            <a:graphicFrameLocks/>
          </p:cNvGraphicFramePr>
          <p:nvPr>
            <p:extLst>
              <p:ext uri="{D42A27DB-BD31-4B8C-83A1-F6EECF244321}">
                <p14:modId xmlns:p14="http://schemas.microsoft.com/office/powerpoint/2010/main" val="2735315980"/>
              </p:ext>
            </p:extLst>
          </p:nvPr>
        </p:nvGraphicFramePr>
        <p:xfrm>
          <a:off x="225942" y="2396014"/>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1371600" y="5257800"/>
            <a:ext cx="3200400" cy="646331"/>
          </a:xfrm>
          <a:prstGeom prst="rect">
            <a:avLst/>
          </a:prstGeom>
          <a:noFill/>
        </p:spPr>
        <p:txBody>
          <a:bodyPr wrap="square" rtlCol="0">
            <a:spAutoFit/>
          </a:bodyPr>
          <a:lstStyle/>
          <a:p>
            <a:r>
              <a:rPr lang="en-US" dirty="0" smtClean="0">
                <a:latin typeface="Comic Sans MS" panose="030F0702030302020204" pitchFamily="66" charset="0"/>
              </a:rPr>
              <a:t>Notice the variation of leading edge’s slope. </a:t>
            </a:r>
            <a:endParaRPr lang="en-US" dirty="0">
              <a:latin typeface="Comic Sans MS" panose="030F0702030302020204" pitchFamily="66" charset="0"/>
            </a:endParaRPr>
          </a:p>
        </p:txBody>
      </p:sp>
      <p:cxnSp>
        <p:nvCxnSpPr>
          <p:cNvPr id="16" name="Straight Connector 15"/>
          <p:cNvCxnSpPr/>
          <p:nvPr/>
        </p:nvCxnSpPr>
        <p:spPr>
          <a:xfrm flipH="1">
            <a:off x="1066800" y="5580965"/>
            <a:ext cx="45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1066800" y="3200400"/>
            <a:ext cx="0" cy="23805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5040" y="2178566"/>
            <a:ext cx="4619625" cy="3857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86652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 y="5791200"/>
            <a:ext cx="666750" cy="800100"/>
          </a:xfrm>
        </p:spPr>
      </p:pic>
      <p:cxnSp>
        <p:nvCxnSpPr>
          <p:cNvPr id="8" name="Straight Connector 7"/>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43640" y="354027"/>
            <a:ext cx="7162800" cy="461665"/>
          </a:xfrm>
          <a:prstGeom prst="rect">
            <a:avLst/>
          </a:prstGeom>
          <a:noFill/>
        </p:spPr>
        <p:txBody>
          <a:bodyPr wrap="square" rtlCol="0">
            <a:spAutoFit/>
          </a:bodyPr>
          <a:lstStyle/>
          <a:p>
            <a:pPr algn="ctr"/>
            <a:r>
              <a:rPr lang="en-US" sz="2400" dirty="0" smtClean="0">
                <a:latin typeface="Comic Sans MS" panose="030F0702030302020204" pitchFamily="66" charset="0"/>
              </a:rPr>
              <a:t>Time resolution</a:t>
            </a:r>
            <a:endParaRPr lang="en-US" sz="2400" dirty="0">
              <a:latin typeface="Comic Sans MS" panose="030F0702030302020204" pitchFamily="66" charset="0"/>
            </a:endParaRPr>
          </a:p>
        </p:txBody>
      </p:sp>
      <p:sp>
        <p:nvSpPr>
          <p:cNvPr id="2" name="Slide Number Placeholder 1"/>
          <p:cNvSpPr>
            <a:spLocks noGrp="1"/>
          </p:cNvSpPr>
          <p:nvPr>
            <p:ph type="sldNum" sz="quarter" idx="12"/>
          </p:nvPr>
        </p:nvSpPr>
        <p:spPr/>
        <p:txBody>
          <a:bodyPr/>
          <a:lstStyle/>
          <a:p>
            <a:fld id="{C92F825B-3D2B-4FB7-970B-0A73A0E61A35}" type="slidenum">
              <a:rPr lang="en-US" smtClean="0"/>
              <a:t>5</a:t>
            </a:fld>
            <a:endParaRPr lang="en-US"/>
          </a:p>
        </p:txBody>
      </p:sp>
      <p:sp>
        <p:nvSpPr>
          <p:cNvPr id="5" name="Rectangle 11"/>
          <p:cNvSpPr>
            <a:spLocks noChangeArrowheads="1"/>
          </p:cNvSpPr>
          <p:nvPr/>
        </p:nvSpPr>
        <p:spPr bwMode="auto">
          <a:xfrm>
            <a:off x="304800" y="120134"/>
            <a:ext cx="3129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charset="0"/>
                <a:cs typeface="Arial" charset="0"/>
              </a:rPr>
              <a:t>. </a:t>
            </a:r>
          </a:p>
        </p:txBody>
      </p:sp>
      <p:sp>
        <p:nvSpPr>
          <p:cNvPr id="13" name="TextBox 12"/>
          <p:cNvSpPr txBox="1"/>
          <p:nvPr/>
        </p:nvSpPr>
        <p:spPr>
          <a:xfrm>
            <a:off x="943640" y="1143000"/>
            <a:ext cx="7285960" cy="646331"/>
          </a:xfrm>
          <a:prstGeom prst="rect">
            <a:avLst/>
          </a:prstGeom>
          <a:noFill/>
        </p:spPr>
        <p:txBody>
          <a:bodyPr wrap="square" rtlCol="0">
            <a:spAutoFit/>
          </a:bodyPr>
          <a:lstStyle/>
          <a:p>
            <a:r>
              <a:rPr lang="en-US" dirty="0" smtClean="0">
                <a:latin typeface="Comic Sans MS" panose="030F0702030302020204" pitchFamily="66" charset="0"/>
              </a:rPr>
              <a:t>Use </a:t>
            </a:r>
            <a:r>
              <a:rPr lang="en-US" dirty="0" smtClean="0">
                <a:latin typeface="Comic Sans MS" panose="030F0702030302020204" pitchFamily="66" charset="0"/>
              </a:rPr>
              <a:t>constant-fraction </a:t>
            </a:r>
            <a:r>
              <a:rPr lang="en-US" dirty="0" smtClean="0">
                <a:latin typeface="Comic Sans MS" panose="030F0702030302020204" pitchFamily="66" charset="0"/>
              </a:rPr>
              <a:t>method to analyze the data file: (Constant fraction </a:t>
            </a:r>
            <a:r>
              <a:rPr lang="en-US" dirty="0" smtClean="0">
                <a:latin typeface="Comic Sans MS" panose="030F0702030302020204" pitchFamily="66" charset="0"/>
              </a:rPr>
              <a:t>0.1</a:t>
            </a:r>
            <a:r>
              <a:rPr lang="en-US" dirty="0" smtClean="0">
                <a:latin typeface="Comic Sans MS" panose="030F0702030302020204" pitchFamily="66" charset="0"/>
              </a:rPr>
              <a:t>, </a:t>
            </a:r>
            <a:r>
              <a:rPr lang="en-US" altLang="zh-CN" dirty="0" smtClean="0">
                <a:latin typeface="Comic Sans MS" panose="030F0702030302020204" pitchFamily="66" charset="0"/>
              </a:rPr>
              <a:t>0.2 </a:t>
            </a:r>
            <a:r>
              <a:rPr lang="en-US" altLang="zh-CN" dirty="0" smtClean="0">
                <a:latin typeface="Comic Sans MS" panose="030F0702030302020204" pitchFamily="66" charset="0"/>
              </a:rPr>
              <a:t>and 0.3</a:t>
            </a:r>
            <a:r>
              <a:rPr lang="en-US" dirty="0" smtClean="0">
                <a:latin typeface="Comic Sans MS" panose="030F0702030302020204" pitchFamily="66" charset="0"/>
              </a:rPr>
              <a:t>, delay time </a:t>
            </a:r>
            <a:r>
              <a:rPr lang="en-US" dirty="0" smtClean="0">
                <a:latin typeface="Comic Sans MS" panose="030F0702030302020204" pitchFamily="66" charset="0"/>
              </a:rPr>
              <a:t>1 ns</a:t>
            </a:r>
            <a:r>
              <a:rPr lang="en-US" dirty="0" smtClean="0">
                <a:latin typeface="Comic Sans MS" panose="030F0702030302020204" pitchFamily="66" charset="0"/>
              </a:rPr>
              <a:t>)</a:t>
            </a:r>
            <a:endParaRPr lang="en-US" dirty="0">
              <a:latin typeface="Comic Sans MS" panose="030F0702030302020204" pitchFamily="66" charset="0"/>
            </a:endParaRPr>
          </a:p>
        </p:txBody>
      </p:sp>
      <p:graphicFrame>
        <p:nvGraphicFramePr>
          <p:cNvPr id="10" name="Chart 9"/>
          <p:cNvGraphicFramePr>
            <a:graphicFrameLocks/>
          </p:cNvGraphicFramePr>
          <p:nvPr>
            <p:extLst>
              <p:ext uri="{D42A27DB-BD31-4B8C-83A1-F6EECF244321}">
                <p14:modId xmlns:p14="http://schemas.microsoft.com/office/powerpoint/2010/main" val="1466966837"/>
              </p:ext>
            </p:extLst>
          </p:nvPr>
        </p:nvGraphicFramePr>
        <p:xfrm>
          <a:off x="228600" y="1676400"/>
          <a:ext cx="2981325"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a:graphicFrameLocks/>
          </p:cNvGraphicFramePr>
          <p:nvPr>
            <p:extLst>
              <p:ext uri="{D42A27DB-BD31-4B8C-83A1-F6EECF244321}">
                <p14:modId xmlns:p14="http://schemas.microsoft.com/office/powerpoint/2010/main" val="216217784"/>
              </p:ext>
            </p:extLst>
          </p:nvPr>
        </p:nvGraphicFramePr>
        <p:xfrm>
          <a:off x="3086100" y="1676400"/>
          <a:ext cx="29718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1"/>
          <p:cNvGraphicFramePr>
            <a:graphicFrameLocks/>
          </p:cNvGraphicFramePr>
          <p:nvPr>
            <p:extLst>
              <p:ext uri="{D42A27DB-BD31-4B8C-83A1-F6EECF244321}">
                <p14:modId xmlns:p14="http://schemas.microsoft.com/office/powerpoint/2010/main" val="2272136565"/>
              </p:ext>
            </p:extLst>
          </p:nvPr>
        </p:nvGraphicFramePr>
        <p:xfrm>
          <a:off x="5867400" y="1676400"/>
          <a:ext cx="2895600" cy="2743200"/>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p:cNvSpPr txBox="1"/>
          <p:nvPr/>
        </p:nvSpPr>
        <p:spPr>
          <a:xfrm>
            <a:off x="304800" y="4343400"/>
            <a:ext cx="8149347" cy="1477328"/>
          </a:xfrm>
          <a:prstGeom prst="rect">
            <a:avLst/>
          </a:prstGeom>
          <a:noFill/>
        </p:spPr>
        <p:txBody>
          <a:bodyPr wrap="square" rtlCol="0">
            <a:spAutoFit/>
          </a:bodyPr>
          <a:lstStyle/>
          <a:p>
            <a:r>
              <a:rPr lang="en-US" dirty="0" smtClean="0">
                <a:latin typeface="Comic Sans MS" panose="030F0702030302020204" pitchFamily="66" charset="0"/>
              </a:rPr>
              <a:t>The constant-fraction </a:t>
            </a:r>
            <a:r>
              <a:rPr lang="en-US" dirty="0" smtClean="0">
                <a:latin typeface="Comic Sans MS" panose="030F0702030302020204" pitchFamily="66" charset="0"/>
              </a:rPr>
              <a:t>method is based on the assumption that the leading edge of the pulse has similar slope, but we noticed that the leading edge of this data set (broad Landau) varies (see previous slide</a:t>
            </a:r>
            <a:r>
              <a:rPr lang="en-US" dirty="0" smtClean="0">
                <a:latin typeface="Comic Sans MS" panose="030F0702030302020204" pitchFamily="66" charset="0"/>
              </a:rPr>
              <a:t>).  </a:t>
            </a:r>
          </a:p>
          <a:p>
            <a:r>
              <a:rPr lang="en-US" dirty="0" smtClean="0">
                <a:latin typeface="Comic Sans MS" panose="030F0702030302020204" pitchFamily="66" charset="0"/>
              </a:rPr>
              <a:t>Hence, the time resolution is worse for the broad Landau simulation.</a:t>
            </a:r>
          </a:p>
          <a:p>
            <a:r>
              <a:rPr lang="en-US" dirty="0" smtClean="0">
                <a:latin typeface="Comic Sans MS" panose="030F0702030302020204" pitchFamily="66" charset="0"/>
              </a:rPr>
              <a:t>Can we find </a:t>
            </a:r>
            <a:r>
              <a:rPr lang="en-US" dirty="0" smtClean="0">
                <a:latin typeface="Comic Sans MS" panose="030F0702030302020204" pitchFamily="66" charset="0"/>
              </a:rPr>
              <a:t>a new algorithm to </a:t>
            </a:r>
            <a:r>
              <a:rPr lang="en-US" smtClean="0">
                <a:latin typeface="Comic Sans MS" panose="030F0702030302020204" pitchFamily="66" charset="0"/>
              </a:rPr>
              <a:t>analyze </a:t>
            </a:r>
            <a:r>
              <a:rPr lang="en-US" smtClean="0">
                <a:latin typeface="Comic Sans MS" panose="030F0702030302020204" pitchFamily="66" charset="0"/>
              </a:rPr>
              <a:t>this data? </a:t>
            </a:r>
            <a:endParaRPr lang="en-US" dirty="0">
              <a:latin typeface="Comic Sans MS" panose="030F0702030302020204" pitchFamily="66" charset="0"/>
            </a:endParaRPr>
          </a:p>
        </p:txBody>
      </p:sp>
    </p:spTree>
    <p:extLst>
      <p:ext uri="{BB962C8B-B14F-4D97-AF65-F5344CB8AC3E}">
        <p14:creationId xmlns:p14="http://schemas.microsoft.com/office/powerpoint/2010/main" val="21070612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66924</TotalTime>
  <Words>248</Words>
  <Application>Microsoft Office PowerPoint</Application>
  <PresentationFormat>On-screen Show (4:3)</PresentationFormat>
  <Paragraphs>48</Paragraphs>
  <Slides>5</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宋体</vt:lpstr>
      <vt:lpstr>Arial</vt:lpstr>
      <vt:lpstr>Calibri</vt:lpstr>
      <vt:lpstr>Comic Sans MS</vt:lpstr>
      <vt:lpstr>Times New Roman</vt:lpstr>
      <vt:lpstr>Office Theme</vt:lpstr>
      <vt:lpstr> Analysis of Sebastian’s generated MIP events</vt:lpstr>
      <vt:lpstr>PowerPoint Presentation</vt:lpstr>
      <vt:lpstr>PowerPoint Presentation</vt:lpstr>
      <vt:lpstr>PowerPoint Presentation</vt:lpstr>
      <vt:lpstr>PowerPoint Presentation</vt:lpstr>
    </vt:vector>
  </TitlesOfParts>
  <Company>Princeton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Fast timing test setup</dc:title>
  <dc:creator>Princeton Affiliate</dc:creator>
  <cp:lastModifiedBy>Kirk T McDonald</cp:lastModifiedBy>
  <cp:revision>271</cp:revision>
  <dcterms:created xsi:type="dcterms:W3CDTF">2012-01-12T18:16:11Z</dcterms:created>
  <dcterms:modified xsi:type="dcterms:W3CDTF">2016-04-20T14:35:55Z</dcterms:modified>
</cp:coreProperties>
</file>