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88" r:id="rId3"/>
    <p:sldId id="28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D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523" autoAdjust="0"/>
  </p:normalViewPr>
  <p:slideViewPr>
    <p:cSldViewPr>
      <p:cViewPr varScale="1">
        <p:scale>
          <a:sx n="67" d="100"/>
          <a:sy n="67" d="100"/>
        </p:scale>
        <p:origin x="89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36351706036745"/>
          <c:y val="6.352078771218686E-2"/>
          <c:w val="0.82515048118985124"/>
          <c:h val="0.91240615633105038"/>
        </c:manualLayout>
      </c:layout>
      <c:scatterChart>
        <c:scatterStyle val="smoothMarker"/>
        <c:varyColors val="0"/>
        <c:ser>
          <c:idx val="0"/>
          <c:order val="0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Sheet1!$B$1:$B$150</c:f>
              <c:numCache>
                <c:formatCode>General</c:formatCode>
                <c:ptCount val="150"/>
                <c:pt idx="0">
                  <c:v>1.1214141707543801E-3</c:v>
                </c:pt>
                <c:pt idx="1">
                  <c:v>7.4429082189068202E-4</c:v>
                </c:pt>
                <c:pt idx="2">
                  <c:v>3.1828284123461297E-4</c:v>
                </c:pt>
                <c:pt idx="3">
                  <c:v>-1.8178301791390799E-4</c:v>
                </c:pt>
                <c:pt idx="4">
                  <c:v>-7.8108000225496897E-4</c:v>
                </c:pt>
                <c:pt idx="5">
                  <c:v>-1.50478135848865E-3</c:v>
                </c:pt>
                <c:pt idx="6">
                  <c:v>-2.37882122861479E-3</c:v>
                </c:pt>
                <c:pt idx="7">
                  <c:v>-3.4276304770703499E-3</c:v>
                </c:pt>
                <c:pt idx="8">
                  <c:v>-4.68534603237629E-3</c:v>
                </c:pt>
                <c:pt idx="9">
                  <c:v>-6.1777820394833E-3</c:v>
                </c:pt>
                <c:pt idx="10">
                  <c:v>-7.9231204824461599E-3</c:v>
                </c:pt>
                <c:pt idx="11">
                  <c:v>-9.9335127348108201E-3</c:v>
                </c:pt>
                <c:pt idx="12">
                  <c:v>-1.2209873763010399E-2</c:v>
                </c:pt>
                <c:pt idx="13">
                  <c:v>-1.4744899323352699E-2</c:v>
                </c:pt>
                <c:pt idx="14">
                  <c:v>-1.7530779376703699E-2</c:v>
                </c:pt>
                <c:pt idx="15">
                  <c:v>-2.0558848488601799E-2</c:v>
                </c:pt>
                <c:pt idx="16">
                  <c:v>-2.3822562287331098E-2</c:v>
                </c:pt>
                <c:pt idx="17">
                  <c:v>-2.73397197851541E-2</c:v>
                </c:pt>
                <c:pt idx="18">
                  <c:v>-3.1128693128823701E-2</c:v>
                </c:pt>
                <c:pt idx="19">
                  <c:v>-3.5203867532968801E-2</c:v>
                </c:pt>
                <c:pt idx="20">
                  <c:v>-3.9575675436096101E-2</c:v>
                </c:pt>
                <c:pt idx="21">
                  <c:v>-4.4250006640192699E-2</c:v>
                </c:pt>
                <c:pt idx="22">
                  <c:v>-4.92269663338109E-2</c:v>
                </c:pt>
                <c:pt idx="23">
                  <c:v>-5.4501171078544901E-2</c:v>
                </c:pt>
                <c:pt idx="24">
                  <c:v>-6.0059688109407497E-2</c:v>
                </c:pt>
                <c:pt idx="25">
                  <c:v>-6.58824409779976E-2</c:v>
                </c:pt>
                <c:pt idx="26">
                  <c:v>-7.1941580628839097E-2</c:v>
                </c:pt>
                <c:pt idx="27">
                  <c:v>-7.8201588029232993E-2</c:v>
                </c:pt>
                <c:pt idx="28">
                  <c:v>-8.4619260723287806E-2</c:v>
                </c:pt>
                <c:pt idx="29">
                  <c:v>-9.1145353882836594E-2</c:v>
                </c:pt>
                <c:pt idx="30">
                  <c:v>-9.7724755311053596E-2</c:v>
                </c:pt>
                <c:pt idx="31">
                  <c:v>-0.10429868482629601</c:v>
                </c:pt>
                <c:pt idx="32">
                  <c:v>-0.11080618051321101</c:v>
                </c:pt>
                <c:pt idx="33">
                  <c:v>-0.11718643041377801</c:v>
                </c:pt>
                <c:pt idx="34">
                  <c:v>-0.12337979056137401</c:v>
                </c:pt>
                <c:pt idx="35">
                  <c:v>-0.12932993420250199</c:v>
                </c:pt>
                <c:pt idx="36">
                  <c:v>-0.134985619717089</c:v>
                </c:pt>
                <c:pt idx="37">
                  <c:v>-0.14030155134325001</c:v>
                </c:pt>
                <c:pt idx="38">
                  <c:v>-0.14523941737273099</c:v>
                </c:pt>
                <c:pt idx="39">
                  <c:v>-0.149768177223817</c:v>
                </c:pt>
                <c:pt idx="40">
                  <c:v>-0.153864471783873</c:v>
                </c:pt>
                <c:pt idx="41">
                  <c:v>-0.15751192227444</c:v>
                </c:pt>
                <c:pt idx="42">
                  <c:v>-0.16070083851522299</c:v>
                </c:pt>
                <c:pt idx="43">
                  <c:v>-0.16342731685864401</c:v>
                </c:pt>
                <c:pt idx="44">
                  <c:v>-0.165692377599199</c:v>
                </c:pt>
                <c:pt idx="45">
                  <c:v>-0.16750118917763099</c:v>
                </c:pt>
                <c:pt idx="46">
                  <c:v>-0.16886185244530899</c:v>
                </c:pt>
                <c:pt idx="47">
                  <c:v>-0.16978461008611001</c:v>
                </c:pt>
                <c:pt idx="48">
                  <c:v>-0.17028126269580601</c:v>
                </c:pt>
                <c:pt idx="49">
                  <c:v>-0.170364480299176</c:v>
                </c:pt>
                <c:pt idx="50">
                  <c:v>-0.17004733416900999</c:v>
                </c:pt>
                <c:pt idx="51">
                  <c:v>-0.16934305716859499</c:v>
                </c:pt>
                <c:pt idx="52">
                  <c:v>-0.16826537944102901</c:v>
                </c:pt>
                <c:pt idx="53">
                  <c:v>-0.16682775785895601</c:v>
                </c:pt>
                <c:pt idx="54">
                  <c:v>-0.16504363910862299</c:v>
                </c:pt>
                <c:pt idx="55">
                  <c:v>-0.16292617134634199</c:v>
                </c:pt>
                <c:pt idx="56">
                  <c:v>-0.160487651798147</c:v>
                </c:pt>
                <c:pt idx="57">
                  <c:v>-0.157740424044962</c:v>
                </c:pt>
                <c:pt idx="58">
                  <c:v>-0.15469475958162701</c:v>
                </c:pt>
                <c:pt idx="59">
                  <c:v>-0.15136026419106</c:v>
                </c:pt>
                <c:pt idx="60">
                  <c:v>-0.147744339430079</c:v>
                </c:pt>
                <c:pt idx="61">
                  <c:v>-0.143852906820645</c:v>
                </c:pt>
                <c:pt idx="62">
                  <c:v>-0.13969087430975399</c:v>
                </c:pt>
                <c:pt idx="63">
                  <c:v>-0.13526301674432201</c:v>
                </c:pt>
                <c:pt idx="64">
                  <c:v>-0.130575929920382</c:v>
                </c:pt>
                <c:pt idx="65">
                  <c:v>-0.125639097537773</c:v>
                </c:pt>
                <c:pt idx="66">
                  <c:v>-0.120467100286763</c:v>
                </c:pt>
                <c:pt idx="67">
                  <c:v>-0.115080485433375</c:v>
                </c:pt>
                <c:pt idx="68">
                  <c:v>-0.109506773658437</c:v>
                </c:pt>
                <c:pt idx="69">
                  <c:v>-0.103780953097105</c:v>
                </c:pt>
                <c:pt idx="70">
                  <c:v>-9.79448867333087E-2</c:v>
                </c:pt>
                <c:pt idx="71">
                  <c:v>-9.2046865079426193E-2</c:v>
                </c:pt>
                <c:pt idx="72">
                  <c:v>-8.6139322812839203E-2</c:v>
                </c:pt>
                <c:pt idx="73">
                  <c:v>-8.0277450172477394E-2</c:v>
                </c:pt>
                <c:pt idx="74">
                  <c:v>-7.4516581127994405E-2</c:v>
                </c:pt>
                <c:pt idx="75">
                  <c:v>-6.8908995502203294E-2</c:v>
                </c:pt>
                <c:pt idx="76">
                  <c:v>-6.3502374750013996E-2</c:v>
                </c:pt>
                <c:pt idx="77">
                  <c:v>-5.8337703999414202E-2</c:v>
                </c:pt>
                <c:pt idx="78">
                  <c:v>-5.3448025162962903E-2</c:v>
                </c:pt>
                <c:pt idx="79">
                  <c:v>-4.8858001632532899E-2</c:v>
                </c:pt>
                <c:pt idx="80">
                  <c:v>-4.4583165614534702E-2</c:v>
                </c:pt>
                <c:pt idx="81">
                  <c:v>-4.0631222944736402E-2</c:v>
                </c:pt>
                <c:pt idx="82">
                  <c:v>-3.7001999812825002E-2</c:v>
                </c:pt>
                <c:pt idx="83">
                  <c:v>-3.3688515567520998E-2</c:v>
                </c:pt>
                <c:pt idx="84">
                  <c:v>-3.0678052224413999E-2</c:v>
                </c:pt>
                <c:pt idx="85">
                  <c:v>-2.7954168568182999E-2</c:v>
                </c:pt>
                <c:pt idx="86">
                  <c:v>-2.5497127571518299E-2</c:v>
                </c:pt>
                <c:pt idx="87">
                  <c:v>-2.3285906082942499E-2</c:v>
                </c:pt>
                <c:pt idx="88">
                  <c:v>-2.12994280970785E-2</c:v>
                </c:pt>
                <c:pt idx="89">
                  <c:v>-1.9516699509900801E-2</c:v>
                </c:pt>
                <c:pt idx="90">
                  <c:v>-1.79177790500075E-2</c:v>
                </c:pt>
                <c:pt idx="91">
                  <c:v>-1.6484664609866501E-2</c:v>
                </c:pt>
                <c:pt idx="92">
                  <c:v>-1.5200393376983E-2</c:v>
                </c:pt>
                <c:pt idx="93">
                  <c:v>-1.4049084132748E-2</c:v>
                </c:pt>
                <c:pt idx="94">
                  <c:v>-1.3017133051339801E-2</c:v>
                </c:pt>
                <c:pt idx="95">
                  <c:v>-1.2091891106369899E-2</c:v>
                </c:pt>
                <c:pt idx="96">
                  <c:v>-1.12620204273596E-2</c:v>
                </c:pt>
                <c:pt idx="97">
                  <c:v>-1.05168596328356E-2</c:v>
                </c:pt>
                <c:pt idx="98">
                  <c:v>-9.8475430600416993E-3</c:v>
                </c:pt>
                <c:pt idx="99">
                  <c:v>-9.2459122908851808E-3</c:v>
                </c:pt>
                <c:pt idx="100">
                  <c:v>-8.7045580176811996E-3</c:v>
                </c:pt>
                <c:pt idx="101">
                  <c:v>-8.2166359763438893E-3</c:v>
                </c:pt>
                <c:pt idx="102">
                  <c:v>-7.7764031396024202E-3</c:v>
                </c:pt>
                <c:pt idx="103">
                  <c:v>-7.3785679470150098E-3</c:v>
                </c:pt>
                <c:pt idx="104">
                  <c:v>-7.0184481096968203E-3</c:v>
                </c:pt>
                <c:pt idx="105">
                  <c:v>-6.6918703936747603E-3</c:v>
                </c:pt>
                <c:pt idx="106">
                  <c:v>-6.3951232995817803E-3</c:v>
                </c:pt>
                <c:pt idx="107">
                  <c:v>-6.1248737550606298E-3</c:v>
                </c:pt>
                <c:pt idx="108">
                  <c:v>-5.8781841600091403E-3</c:v>
                </c:pt>
                <c:pt idx="109">
                  <c:v>-5.6525159563799096E-3</c:v>
                </c:pt>
                <c:pt idx="110">
                  <c:v>-5.4458604475315702E-3</c:v>
                </c:pt>
                <c:pt idx="111">
                  <c:v>-5.2558885141768402E-3</c:v>
                </c:pt>
                <c:pt idx="112">
                  <c:v>-5.08194008261755E-3</c:v>
                </c:pt>
                <c:pt idx="113">
                  <c:v>-4.9190140052972099E-3</c:v>
                </c:pt>
                <c:pt idx="114">
                  <c:v>-4.7691451707962598E-3</c:v>
                </c:pt>
                <c:pt idx="115">
                  <c:v>-4.6304050302531999E-3</c:v>
                </c:pt>
                <c:pt idx="116">
                  <c:v>-4.5012317656709499E-3</c:v>
                </c:pt>
                <c:pt idx="117">
                  <c:v>-4.3806527433062096E-3</c:v>
                </c:pt>
                <c:pt idx="118">
                  <c:v>-4.2677928303564098E-3</c:v>
                </c:pt>
                <c:pt idx="119">
                  <c:v>-4.1619216591959104E-3</c:v>
                </c:pt>
                <c:pt idx="120">
                  <c:v>-4.0628346023328203E-3</c:v>
                </c:pt>
                <c:pt idx="121">
                  <c:v>-3.9696477548756002E-3</c:v>
                </c:pt>
                <c:pt idx="122">
                  <c:v>-3.8816607336361201E-3</c:v>
                </c:pt>
                <c:pt idx="123">
                  <c:v>-3.7983785305198501E-3</c:v>
                </c:pt>
                <c:pt idx="124">
                  <c:v>-3.7193965283529402E-3</c:v>
                </c:pt>
                <c:pt idx="125">
                  <c:v>-3.6443202509358801E-3</c:v>
                </c:pt>
                <c:pt idx="126">
                  <c:v>-3.57305896517084E-3</c:v>
                </c:pt>
                <c:pt idx="127">
                  <c:v>-3.5054235641734E-3</c:v>
                </c:pt>
                <c:pt idx="128">
                  <c:v>-3.44086209794759E-3</c:v>
                </c:pt>
                <c:pt idx="129">
                  <c:v>-3.3790964214765202E-3</c:v>
                </c:pt>
                <c:pt idx="130">
                  <c:v>-3.3199272257529999E-3</c:v>
                </c:pt>
                <c:pt idx="131">
                  <c:v>-3.2631430061754998E-3</c:v>
                </c:pt>
                <c:pt idx="132">
                  <c:v>-3.20855246647553E-3</c:v>
                </c:pt>
                <c:pt idx="133">
                  <c:v>-3.1560399648457201E-3</c:v>
                </c:pt>
                <c:pt idx="134">
                  <c:v>-3.1056400014485698E-3</c:v>
                </c:pt>
                <c:pt idx="135">
                  <c:v>-3.0570808741527101E-3</c:v>
                </c:pt>
                <c:pt idx="136">
                  <c:v>-3.0102314651297602E-3</c:v>
                </c:pt>
                <c:pt idx="137">
                  <c:v>-2.9649668951170099E-3</c:v>
                </c:pt>
                <c:pt idx="138">
                  <c:v>-2.92120250698888E-3</c:v>
                </c:pt>
                <c:pt idx="139">
                  <c:v>-2.8787741576038299E-3</c:v>
                </c:pt>
                <c:pt idx="140">
                  <c:v>-2.83761756575991E-3</c:v>
                </c:pt>
                <c:pt idx="141">
                  <c:v>-2.7977411341917301E-3</c:v>
                </c:pt>
                <c:pt idx="142">
                  <c:v>-2.75872110519068E-3</c:v>
                </c:pt>
                <c:pt idx="143">
                  <c:v>-2.7209877040175099E-3</c:v>
                </c:pt>
                <c:pt idx="144">
                  <c:v>-2.6845696566673702E-3</c:v>
                </c:pt>
                <c:pt idx="145">
                  <c:v>-2.64929001178071E-3</c:v>
                </c:pt>
                <c:pt idx="146">
                  <c:v>-2.6150956698516498E-3</c:v>
                </c:pt>
                <c:pt idx="147">
                  <c:v>-2.58188866717406E-3</c:v>
                </c:pt>
                <c:pt idx="148">
                  <c:v>-2.5495964162719599E-3</c:v>
                </c:pt>
                <c:pt idx="149">
                  <c:v>-2.5181341358656599E-3</c:v>
                </c:pt>
              </c:numCache>
            </c:numRef>
          </c:yVal>
          <c:smooth val="1"/>
        </c:ser>
        <c:ser>
          <c:idx val="1"/>
          <c:order val="1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Sheet1!$C$1:$C$150</c:f>
              <c:numCache>
                <c:formatCode>General</c:formatCode>
                <c:ptCount val="150"/>
                <c:pt idx="0">
                  <c:v>8.3570673304937898E-4</c:v>
                </c:pt>
                <c:pt idx="1">
                  <c:v>5.8632011795819604E-4</c:v>
                </c:pt>
                <c:pt idx="2">
                  <c:v>2.9906520041398499E-4</c:v>
                </c:pt>
                <c:pt idx="3">
                  <c:v>-4.2182399978811997E-5</c:v>
                </c:pt>
                <c:pt idx="4">
                  <c:v>-4.5354706361575302E-4</c:v>
                </c:pt>
                <c:pt idx="5">
                  <c:v>-9.5115317089239804E-4</c:v>
                </c:pt>
                <c:pt idx="6">
                  <c:v>-1.5517606383584101E-3</c:v>
                </c:pt>
                <c:pt idx="7">
                  <c:v>-2.2693362456029302E-3</c:v>
                </c:pt>
                <c:pt idx="8">
                  <c:v>-3.1248546945082099E-3</c:v>
                </c:pt>
                <c:pt idx="9">
                  <c:v>-4.1390392515039901E-3</c:v>
                </c:pt>
                <c:pt idx="10">
                  <c:v>-5.3260465744346596E-3</c:v>
                </c:pt>
                <c:pt idx="11">
                  <c:v>-6.6960537801279097E-3</c:v>
                </c:pt>
                <c:pt idx="12">
                  <c:v>-8.2538517333130799E-3</c:v>
                </c:pt>
                <c:pt idx="13">
                  <c:v>-9.9990599464285703E-3</c:v>
                </c:pt>
                <c:pt idx="14">
                  <c:v>-1.19322384932368E-2</c:v>
                </c:pt>
                <c:pt idx="15">
                  <c:v>-1.40540422988718E-2</c:v>
                </c:pt>
                <c:pt idx="16">
                  <c:v>-1.6368407664137798E-2</c:v>
                </c:pt>
                <c:pt idx="17">
                  <c:v>-1.8896194198537001E-2</c:v>
                </c:pt>
                <c:pt idx="18">
                  <c:v>-2.1658592224557498E-2</c:v>
                </c:pt>
                <c:pt idx="19">
                  <c:v>-2.4673486151177999E-2</c:v>
                </c:pt>
                <c:pt idx="20">
                  <c:v>-2.7955253914681798E-2</c:v>
                </c:pt>
                <c:pt idx="21">
                  <c:v>-3.15140567405865E-2</c:v>
                </c:pt>
                <c:pt idx="22">
                  <c:v>-3.5355212846219598E-2</c:v>
                </c:pt>
                <c:pt idx="23">
                  <c:v>-3.9478949729669498E-2</c:v>
                </c:pt>
                <c:pt idx="24">
                  <c:v>-4.3879583487453799E-2</c:v>
                </c:pt>
                <c:pt idx="25">
                  <c:v>-4.8545425401720098E-2</c:v>
                </c:pt>
                <c:pt idx="26">
                  <c:v>-5.3458425200422502E-2</c:v>
                </c:pt>
                <c:pt idx="27">
                  <c:v>-5.8594421381184203E-2</c:v>
                </c:pt>
                <c:pt idx="28">
                  <c:v>-6.3922902559501601E-2</c:v>
                </c:pt>
                <c:pt idx="29">
                  <c:v>-6.9407749649168293E-2</c:v>
                </c:pt>
                <c:pt idx="30">
                  <c:v>-7.5007674018806203E-2</c:v>
                </c:pt>
                <c:pt idx="31">
                  <c:v>-8.0676932663559797E-2</c:v>
                </c:pt>
                <c:pt idx="32">
                  <c:v>-8.6366427199856294E-2</c:v>
                </c:pt>
                <c:pt idx="33">
                  <c:v>-9.2024960323471197E-2</c:v>
                </c:pt>
                <c:pt idx="34">
                  <c:v>-9.7600263960631595E-2</c:v>
                </c:pt>
                <c:pt idx="35">
                  <c:v>-0.103040463377959</c:v>
                </c:pt>
                <c:pt idx="36">
                  <c:v>-0.10829554178348</c:v>
                </c:pt>
                <c:pt idx="37">
                  <c:v>-0.113318611162868</c:v>
                </c:pt>
                <c:pt idx="38">
                  <c:v>-0.118067026802013</c:v>
                </c:pt>
                <c:pt idx="39">
                  <c:v>-0.122503474655725</c:v>
                </c:pt>
                <c:pt idx="40">
                  <c:v>-0.12659686787333699</c:v>
                </c:pt>
                <c:pt idx="41">
                  <c:v>-0.13032253366984001</c:v>
                </c:pt>
                <c:pt idx="42">
                  <c:v>-0.13366253726605101</c:v>
                </c:pt>
                <c:pt idx="43">
                  <c:v>-0.13660557559168901</c:v>
                </c:pt>
                <c:pt idx="44">
                  <c:v>-0.139146470294675</c:v>
                </c:pt>
                <c:pt idx="45">
                  <c:v>-0.14128553093144899</c:v>
                </c:pt>
                <c:pt idx="46">
                  <c:v>-0.14302778768507701</c:v>
                </c:pt>
                <c:pt idx="47">
                  <c:v>-0.14438193825818699</c:v>
                </c:pt>
                <c:pt idx="48">
                  <c:v>-0.145359398540202</c:v>
                </c:pt>
                <c:pt idx="49">
                  <c:v>-0.14597350413238899</c:v>
                </c:pt>
                <c:pt idx="50">
                  <c:v>-0.146238280308153</c:v>
                </c:pt>
                <c:pt idx="51">
                  <c:v>-0.14616766033027601</c:v>
                </c:pt>
                <c:pt idx="52">
                  <c:v>-0.14577525593547699</c:v>
                </c:pt>
                <c:pt idx="53">
                  <c:v>-0.14507300502298401</c:v>
                </c:pt>
                <c:pt idx="54">
                  <c:v>-0.14407125879617</c:v>
                </c:pt>
                <c:pt idx="55">
                  <c:v>-0.142778350615341</c:v>
                </c:pt>
                <c:pt idx="56">
                  <c:v>-0.141200618748544</c:v>
                </c:pt>
                <c:pt idx="57">
                  <c:v>-0.13934275089755899</c:v>
                </c:pt>
                <c:pt idx="58">
                  <c:v>-0.137207735012327</c:v>
                </c:pt>
                <c:pt idx="59">
                  <c:v>-0.134797864546149</c:v>
                </c:pt>
                <c:pt idx="60">
                  <c:v>-0.13211502034154099</c:v>
                </c:pt>
                <c:pt idx="61">
                  <c:v>-0.129161512169364</c:v>
                </c:pt>
                <c:pt idx="62">
                  <c:v>-0.12594086376237701</c:v>
                </c:pt>
                <c:pt idx="63">
                  <c:v>-0.12245836074197</c:v>
                </c:pt>
                <c:pt idx="64">
                  <c:v>-0.11872202254994101</c:v>
                </c:pt>
                <c:pt idx="65">
                  <c:v>-0.11474277557465801</c:v>
                </c:pt>
                <c:pt idx="66">
                  <c:v>-0.11053513989097501</c:v>
                </c:pt>
                <c:pt idx="67">
                  <c:v>-0.10611735384469</c:v>
                </c:pt>
                <c:pt idx="68">
                  <c:v>-0.10151157939241499</c:v>
                </c:pt>
                <c:pt idx="69">
                  <c:v>-9.6743903196563702E-2</c:v>
                </c:pt>
                <c:pt idx="70">
                  <c:v>-9.1844422072177703E-2</c:v>
                </c:pt>
                <c:pt idx="71">
                  <c:v>-8.6847051320123006E-2</c:v>
                </c:pt>
                <c:pt idx="72">
                  <c:v>-8.1789109859373696E-2</c:v>
                </c:pt>
                <c:pt idx="73">
                  <c:v>-7.6710895829070397E-2</c:v>
                </c:pt>
                <c:pt idx="74">
                  <c:v>-7.16547256873004E-2</c:v>
                </c:pt>
                <c:pt idx="75">
                  <c:v>-6.6664070302142206E-2</c:v>
                </c:pt>
                <c:pt idx="76">
                  <c:v>-6.17822293392132E-2</c:v>
                </c:pt>
                <c:pt idx="77">
                  <c:v>-5.7050818836161997E-2</c:v>
                </c:pt>
                <c:pt idx="78">
                  <c:v>-5.2508067635289798E-2</c:v>
                </c:pt>
                <c:pt idx="79">
                  <c:v>-4.8187493050706798E-2</c:v>
                </c:pt>
                <c:pt idx="80">
                  <c:v>-4.4115888955613497E-2</c:v>
                </c:pt>
                <c:pt idx="81">
                  <c:v>-4.0312944134613997E-2</c:v>
                </c:pt>
                <c:pt idx="82">
                  <c:v>-3.6790318167770598E-2</c:v>
                </c:pt>
                <c:pt idx="83">
                  <c:v>-3.3551492906985197E-2</c:v>
                </c:pt>
                <c:pt idx="84">
                  <c:v>-3.0592779754019198E-2</c:v>
                </c:pt>
                <c:pt idx="85">
                  <c:v>-2.79042590002113E-2</c:v>
                </c:pt>
                <c:pt idx="86">
                  <c:v>-2.5471482982133701E-2</c:v>
                </c:pt>
                <c:pt idx="87">
                  <c:v>-2.3277027832563101E-2</c:v>
                </c:pt>
                <c:pt idx="88">
                  <c:v>-2.1302211837818299E-2</c:v>
                </c:pt>
                <c:pt idx="89">
                  <c:v>-1.9527634968666899E-2</c:v>
                </c:pt>
                <c:pt idx="90">
                  <c:v>-1.7934448532529401E-2</c:v>
                </c:pt>
                <c:pt idx="91">
                  <c:v>-1.6505311270673801E-2</c:v>
                </c:pt>
                <c:pt idx="92">
                  <c:v>-1.52237492960658E-2</c:v>
                </c:pt>
                <c:pt idx="93">
                  <c:v>-1.40742650484449E-2</c:v>
                </c:pt>
                <c:pt idx="94">
                  <c:v>-1.3043485771667199E-2</c:v>
                </c:pt>
                <c:pt idx="95">
                  <c:v>-1.2118969020640399E-2</c:v>
                </c:pt>
                <c:pt idx="96">
                  <c:v>-1.12895682896893E-2</c:v>
                </c:pt>
                <c:pt idx="97">
                  <c:v>-1.05448277002797E-2</c:v>
                </c:pt>
                <c:pt idx="98">
                  <c:v>-9.8759085533002E-3</c:v>
                </c:pt>
                <c:pt idx="99">
                  <c:v>-9.2748067214897898E-3</c:v>
                </c:pt>
                <c:pt idx="100">
                  <c:v>-8.7341632501522302E-3</c:v>
                </c:pt>
                <c:pt idx="101">
                  <c:v>-8.2472033913156099E-3</c:v>
                </c:pt>
                <c:pt idx="102">
                  <c:v>-7.8082345484946202E-3</c:v>
                </c:pt>
                <c:pt idx="103">
                  <c:v>-7.4120118177010098E-3</c:v>
                </c:pt>
                <c:pt idx="104">
                  <c:v>-7.0538559857366203E-3</c:v>
                </c:pt>
                <c:pt idx="105">
                  <c:v>-6.7296048498530804E-3</c:v>
                </c:pt>
                <c:pt idx="106">
                  <c:v>-6.43556457474614E-3</c:v>
                </c:pt>
                <c:pt idx="107">
                  <c:v>-6.1683827025779698E-3</c:v>
                </c:pt>
                <c:pt idx="108">
                  <c:v>-5.9251163552014501E-3</c:v>
                </c:pt>
                <c:pt idx="109">
                  <c:v>-5.7031962590894198E-3</c:v>
                </c:pt>
                <c:pt idx="110">
                  <c:v>-5.5005530315368799E-3</c:v>
                </c:pt>
                <c:pt idx="111">
                  <c:v>-5.31486993512564E-3</c:v>
                </c:pt>
                <c:pt idx="112">
                  <c:v>-5.1448735770770497E-3</c:v>
                </c:pt>
                <c:pt idx="113">
                  <c:v>-4.98732913690683E-3</c:v>
                </c:pt>
                <c:pt idx="114">
                  <c:v>-4.8424599966123303E-3</c:v>
                </c:pt>
                <c:pt idx="115">
                  <c:v>-4.70889086270883E-3</c:v>
                </c:pt>
                <c:pt idx="116">
                  <c:v>-4.58506125431986E-3</c:v>
                </c:pt>
                <c:pt idx="117">
                  <c:v>-4.4699780959460396E-3</c:v>
                </c:pt>
                <c:pt idx="118">
                  <c:v>-4.3627541461614197E-3</c:v>
                </c:pt>
                <c:pt idx="119">
                  <c:v>-4.2626222283049797E-3</c:v>
                </c:pt>
                <c:pt idx="120">
                  <c:v>-4.1693293817940099E-3</c:v>
                </c:pt>
                <c:pt idx="121">
                  <c:v>-4.0820005294975904E-3</c:v>
                </c:pt>
                <c:pt idx="122">
                  <c:v>-3.9999246676573601E-3</c:v>
                </c:pt>
                <c:pt idx="123">
                  <c:v>-3.9226029468951403E-3</c:v>
                </c:pt>
                <c:pt idx="124">
                  <c:v>-3.8495978220090699E-3</c:v>
                </c:pt>
                <c:pt idx="125">
                  <c:v>-3.7804985535423801E-3</c:v>
                </c:pt>
                <c:pt idx="126">
                  <c:v>-3.7151980835641498E-3</c:v>
                </c:pt>
                <c:pt idx="127">
                  <c:v>-3.65348485047932E-3</c:v>
                </c:pt>
                <c:pt idx="128">
                  <c:v>-3.59481456114252E-3</c:v>
                </c:pt>
                <c:pt idx="129">
                  <c:v>-3.53890663162319E-3</c:v>
                </c:pt>
                <c:pt idx="130">
                  <c:v>-3.4855526369563699E-3</c:v>
                </c:pt>
                <c:pt idx="131">
                  <c:v>-3.4345422295472099E-3</c:v>
                </c:pt>
                <c:pt idx="132">
                  <c:v>-3.3856726276500701E-3</c:v>
                </c:pt>
                <c:pt idx="133">
                  <c:v>-3.33882526873573E-3</c:v>
                </c:pt>
                <c:pt idx="134">
                  <c:v>-3.29402057428985E-3</c:v>
                </c:pt>
                <c:pt idx="135">
                  <c:v>-3.2510335116419601E-3</c:v>
                </c:pt>
                <c:pt idx="136">
                  <c:v>-3.2096942307900602E-3</c:v>
                </c:pt>
                <c:pt idx="137">
                  <c:v>-3.16986851507866E-3</c:v>
                </c:pt>
                <c:pt idx="138">
                  <c:v>-3.1314730910759901E-3</c:v>
                </c:pt>
                <c:pt idx="139">
                  <c:v>-3.0943424541150298E-3</c:v>
                </c:pt>
                <c:pt idx="140">
                  <c:v>-3.0583962107771502E-3</c:v>
                </c:pt>
                <c:pt idx="141">
                  <c:v>-3.02365803136972E-3</c:v>
                </c:pt>
                <c:pt idx="142">
                  <c:v>-2.9897178975008898E-3</c:v>
                </c:pt>
                <c:pt idx="143">
                  <c:v>-2.9570038544271399E-3</c:v>
                </c:pt>
                <c:pt idx="144">
                  <c:v>-2.9255473846874699E-3</c:v>
                </c:pt>
                <c:pt idx="145">
                  <c:v>-2.8951238092578199E-3</c:v>
                </c:pt>
                <c:pt idx="146">
                  <c:v>-2.8656840944876099E-3</c:v>
                </c:pt>
                <c:pt idx="147">
                  <c:v>-2.83713037686786E-3</c:v>
                </c:pt>
                <c:pt idx="148">
                  <c:v>-2.8094023874285202E-3</c:v>
                </c:pt>
                <c:pt idx="149">
                  <c:v>-2.7824207152381598E-3</c:v>
                </c:pt>
              </c:numCache>
            </c:numRef>
          </c:yVal>
          <c:smooth val="1"/>
        </c:ser>
        <c:ser>
          <c:idx val="2"/>
          <c:order val="2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Sheet1!$D$1:$D$150</c:f>
              <c:numCache>
                <c:formatCode>General</c:formatCode>
                <c:ptCount val="150"/>
                <c:pt idx="0">
                  <c:v>1.0063721064176401E-3</c:v>
                </c:pt>
                <c:pt idx="1">
                  <c:v>7.0059913992069199E-4</c:v>
                </c:pt>
                <c:pt idx="2">
                  <c:v>3.4663265806781198E-4</c:v>
                </c:pt>
                <c:pt idx="3">
                  <c:v>-7.4699517702266795E-5</c:v>
                </c:pt>
                <c:pt idx="4">
                  <c:v>-5.8256956595082105E-4</c:v>
                </c:pt>
                <c:pt idx="5">
                  <c:v>-1.19614966523912E-3</c:v>
                </c:pt>
                <c:pt idx="6">
                  <c:v>-1.93524142748532E-3</c:v>
                </c:pt>
                <c:pt idx="7">
                  <c:v>-2.8169245030076899E-3</c:v>
                </c:pt>
                <c:pt idx="8">
                  <c:v>-3.8653585774993901E-3</c:v>
                </c:pt>
                <c:pt idx="9">
                  <c:v>-5.1040399707944998E-3</c:v>
                </c:pt>
                <c:pt idx="10">
                  <c:v>-6.5483552394298098E-3</c:v>
                </c:pt>
                <c:pt idx="11">
                  <c:v>-8.2087447762877498E-3</c:v>
                </c:pt>
                <c:pt idx="12">
                  <c:v>-1.0086400302134599E-2</c:v>
                </c:pt>
                <c:pt idx="13">
                  <c:v>-1.2176052588853599E-2</c:v>
                </c:pt>
                <c:pt idx="14">
                  <c:v>-1.4473901742889501E-2</c:v>
                </c:pt>
                <c:pt idx="15">
                  <c:v>-1.6976541846562301E-2</c:v>
                </c:pt>
                <c:pt idx="16">
                  <c:v>-1.9685994898306001E-2</c:v>
                </c:pt>
                <c:pt idx="17">
                  <c:v>-2.26238500513825E-2</c:v>
                </c:pt>
                <c:pt idx="18">
                  <c:v>-2.5814268213653398E-2</c:v>
                </c:pt>
                <c:pt idx="19">
                  <c:v>-2.9278439812943698E-2</c:v>
                </c:pt>
                <c:pt idx="20">
                  <c:v>-3.3034256912282102E-2</c:v>
                </c:pt>
                <c:pt idx="21">
                  <c:v>-3.7095470045270001E-2</c:v>
                </c:pt>
                <c:pt idx="22">
                  <c:v>-4.14707226544146E-2</c:v>
                </c:pt>
                <c:pt idx="23">
                  <c:v>-4.61629088618992E-2</c:v>
                </c:pt>
                <c:pt idx="24">
                  <c:v>-5.1168067416966397E-2</c:v>
                </c:pt>
                <c:pt idx="25">
                  <c:v>-5.6474808568207503E-2</c:v>
                </c:pt>
                <c:pt idx="26">
                  <c:v>-6.20637024075439E-2</c:v>
                </c:pt>
                <c:pt idx="27">
                  <c:v>-6.7907368484025801E-2</c:v>
                </c:pt>
                <c:pt idx="28">
                  <c:v>-7.3969975201318205E-2</c:v>
                </c:pt>
                <c:pt idx="29">
                  <c:v>-8.0208146276055506E-2</c:v>
                </c:pt>
                <c:pt idx="30">
                  <c:v>-8.65715225585445E-2</c:v>
                </c:pt>
                <c:pt idx="31">
                  <c:v>-9.3003902485582601E-2</c:v>
                </c:pt>
                <c:pt idx="32">
                  <c:v>-9.9444720695936406E-2</c:v>
                </c:pt>
                <c:pt idx="33">
                  <c:v>-0.105831063930616</c:v>
                </c:pt>
                <c:pt idx="34">
                  <c:v>-0.112099175544882</c:v>
                </c:pt>
                <c:pt idx="35">
                  <c:v>-0.118186653633778</c:v>
                </c:pt>
                <c:pt idx="36">
                  <c:v>-0.12403444157071</c:v>
                </c:pt>
                <c:pt idx="37">
                  <c:v>-0.12958853418786601</c:v>
                </c:pt>
                <c:pt idx="38">
                  <c:v>-0.13480131143275101</c:v>
                </c:pt>
                <c:pt idx="39">
                  <c:v>-0.139632522650602</c:v>
                </c:pt>
                <c:pt idx="40">
                  <c:v>-0.14405028222482399</c:v>
                </c:pt>
                <c:pt idx="41">
                  <c:v>-0.14803079212881901</c:v>
                </c:pt>
                <c:pt idx="42">
                  <c:v>-0.15155837687127399</c:v>
                </c:pt>
                <c:pt idx="43">
                  <c:v>-0.15462494405309299</c:v>
                </c:pt>
                <c:pt idx="44">
                  <c:v>-0.15722886672887601</c:v>
                </c:pt>
                <c:pt idx="45">
                  <c:v>-0.15937414475174699</c:v>
                </c:pt>
                <c:pt idx="46">
                  <c:v>-0.161069352385044</c:v>
                </c:pt>
                <c:pt idx="47">
                  <c:v>-0.16232652742963399</c:v>
                </c:pt>
                <c:pt idx="48">
                  <c:v>-0.16316012336371599</c:v>
                </c:pt>
                <c:pt idx="49">
                  <c:v>-0.16358645816449399</c:v>
                </c:pt>
                <c:pt idx="50">
                  <c:v>-0.163622557148456</c:v>
                </c:pt>
                <c:pt idx="51">
                  <c:v>-0.16328546126533</c:v>
                </c:pt>
                <c:pt idx="52">
                  <c:v>-0.162592282090263</c:v>
                </c:pt>
                <c:pt idx="53">
                  <c:v>-0.16155867068281299</c:v>
                </c:pt>
                <c:pt idx="54">
                  <c:v>-0.160198968735008</c:v>
                </c:pt>
                <c:pt idx="55">
                  <c:v>-0.158525684361804</c:v>
                </c:pt>
                <c:pt idx="56">
                  <c:v>-0.15654921194826199</c:v>
                </c:pt>
                <c:pt idx="57">
                  <c:v>-0.15427786132990901</c:v>
                </c:pt>
                <c:pt idx="58">
                  <c:v>-0.151717447363513</c:v>
                </c:pt>
                <c:pt idx="59">
                  <c:v>-0.148871934019736</c:v>
                </c:pt>
                <c:pt idx="60">
                  <c:v>-0.14574355019771301</c:v>
                </c:pt>
                <c:pt idx="61">
                  <c:v>-0.14233331255109799</c:v>
                </c:pt>
                <c:pt idx="62">
                  <c:v>-0.13864214343721601</c:v>
                </c:pt>
                <c:pt idx="63">
                  <c:v>-0.134671449959884</c:v>
                </c:pt>
                <c:pt idx="64">
                  <c:v>-0.130424641418346</c:v>
                </c:pt>
                <c:pt idx="65">
                  <c:v>-0.12590762642400599</c:v>
                </c:pt>
                <c:pt idx="66">
                  <c:v>-0.121130276663746</c:v>
                </c:pt>
                <c:pt idx="67">
                  <c:v>-0.116107436387308</c:v>
                </c:pt>
                <c:pt idx="68">
                  <c:v>-0.11085965529521601</c:v>
                </c:pt>
                <c:pt idx="69">
                  <c:v>-0.105414316676833</c:v>
                </c:pt>
                <c:pt idx="70">
                  <c:v>-9.9806021764998795E-2</c:v>
                </c:pt>
                <c:pt idx="71">
                  <c:v>-9.4076676772380102E-2</c:v>
                </c:pt>
                <c:pt idx="72">
                  <c:v>-8.8274666773175303E-2</c:v>
                </c:pt>
                <c:pt idx="73">
                  <c:v>-8.24540564661458E-2</c:v>
                </c:pt>
                <c:pt idx="74">
                  <c:v>-7.6672102078007398E-2</c:v>
                </c:pt>
                <c:pt idx="75">
                  <c:v>-7.0987326301088796E-2</c:v>
                </c:pt>
                <c:pt idx="76">
                  <c:v>-6.5456627388023894E-2</c:v>
                </c:pt>
                <c:pt idx="77">
                  <c:v>-6.0132294163866097E-2</c:v>
                </c:pt>
                <c:pt idx="78">
                  <c:v>-5.5059146252062999E-2</c:v>
                </c:pt>
                <c:pt idx="79">
                  <c:v>-5.02736490544698E-2</c:v>
                </c:pt>
                <c:pt idx="80">
                  <c:v>-4.5800180583252997E-2</c:v>
                </c:pt>
                <c:pt idx="81">
                  <c:v>-4.1653606693731998E-2</c:v>
                </c:pt>
                <c:pt idx="82">
                  <c:v>-3.7838485504163903E-2</c:v>
                </c:pt>
                <c:pt idx="83">
                  <c:v>-3.4350629500014197E-2</c:v>
                </c:pt>
                <c:pt idx="84">
                  <c:v>-3.1178800460089799E-2</c:v>
                </c:pt>
                <c:pt idx="85">
                  <c:v>-2.8306575299715801E-2</c:v>
                </c:pt>
                <c:pt idx="86">
                  <c:v>-2.57141965649554E-2</c:v>
                </c:pt>
                <c:pt idx="87">
                  <c:v>-2.33800936977764E-2</c:v>
                </c:pt>
                <c:pt idx="88">
                  <c:v>-2.12824547226475E-2</c:v>
                </c:pt>
                <c:pt idx="89">
                  <c:v>-1.9399509713947799E-2</c:v>
                </c:pt>
                <c:pt idx="90">
                  <c:v>-1.7710599250771199E-2</c:v>
                </c:pt>
                <c:pt idx="91">
                  <c:v>-1.6196910842353501E-2</c:v>
                </c:pt>
                <c:pt idx="92">
                  <c:v>-1.4840735244531699E-2</c:v>
                </c:pt>
                <c:pt idx="93">
                  <c:v>-1.3625640244370499E-2</c:v>
                </c:pt>
                <c:pt idx="94">
                  <c:v>-1.25373069355031E-2</c:v>
                </c:pt>
                <c:pt idx="95">
                  <c:v>-1.15624438790104E-2</c:v>
                </c:pt>
                <c:pt idx="96">
                  <c:v>-1.06891885133842E-2</c:v>
                </c:pt>
                <c:pt idx="97">
                  <c:v>-9.9065052651660691E-3</c:v>
                </c:pt>
                <c:pt idx="98">
                  <c:v>-9.2049289724608803E-3</c:v>
                </c:pt>
                <c:pt idx="99">
                  <c:v>-8.5758986687933993E-3</c:v>
                </c:pt>
                <c:pt idx="100">
                  <c:v>-8.0115507269112093E-3</c:v>
                </c:pt>
                <c:pt idx="101">
                  <c:v>-7.5047039542052796E-3</c:v>
                </c:pt>
                <c:pt idx="102">
                  <c:v>-7.0492328504857104E-3</c:v>
                </c:pt>
                <c:pt idx="103">
                  <c:v>-6.6395327050112101E-3</c:v>
                </c:pt>
                <c:pt idx="104">
                  <c:v>-6.2705795965707096E-3</c:v>
                </c:pt>
                <c:pt idx="105">
                  <c:v>-5.9379324457265997E-3</c:v>
                </c:pt>
                <c:pt idx="106">
                  <c:v>-5.6376099957081097E-3</c:v>
                </c:pt>
                <c:pt idx="107">
                  <c:v>-5.3660221539314403E-3</c:v>
                </c:pt>
                <c:pt idx="108">
                  <c:v>-5.1199934626862996E-3</c:v>
                </c:pt>
                <c:pt idx="109">
                  <c:v>-4.8967537148049698E-3</c:v>
                </c:pt>
                <c:pt idx="110">
                  <c:v>-4.6940119853732896E-3</c:v>
                </c:pt>
                <c:pt idx="111">
                  <c:v>-4.5093357262853302E-3</c:v>
                </c:pt>
                <c:pt idx="112">
                  <c:v>-4.3412665634462496E-3</c:v>
                </c:pt>
                <c:pt idx="113">
                  <c:v>-4.1865767857288102E-3</c:v>
                </c:pt>
                <c:pt idx="114">
                  <c:v>-4.0452124097640398E-3</c:v>
                </c:pt>
                <c:pt idx="115">
                  <c:v>-3.9157009390663198E-3</c:v>
                </c:pt>
                <c:pt idx="116">
                  <c:v>-3.7964669063720899E-3</c:v>
                </c:pt>
                <c:pt idx="117">
                  <c:v>-3.6864140447473602E-3</c:v>
                </c:pt>
                <c:pt idx="118">
                  <c:v>-3.58458493869302E-3</c:v>
                </c:pt>
                <c:pt idx="119">
                  <c:v>-3.4901625720237099E-3</c:v>
                </c:pt>
                <c:pt idx="120">
                  <c:v>-3.4027697242951902E-3</c:v>
                </c:pt>
                <c:pt idx="121">
                  <c:v>-3.3215104432138998E-3</c:v>
                </c:pt>
                <c:pt idx="122">
                  <c:v>-3.2456648205382199E-3</c:v>
                </c:pt>
                <c:pt idx="123">
                  <c:v>-3.1746991126933898E-3</c:v>
                </c:pt>
                <c:pt idx="124">
                  <c:v>-3.1081441926016202E-3</c:v>
                </c:pt>
                <c:pt idx="125">
                  <c:v>-3.0455642901737099E-3</c:v>
                </c:pt>
                <c:pt idx="126">
                  <c:v>-2.9867982064311202E-3</c:v>
                </c:pt>
                <c:pt idx="127">
                  <c:v>-2.9315919621842501E-3</c:v>
                </c:pt>
                <c:pt idx="128">
                  <c:v>-2.8794253530476598E-3</c:v>
                </c:pt>
                <c:pt idx="129">
                  <c:v>-2.8299931703754601E-3</c:v>
                </c:pt>
                <c:pt idx="130">
                  <c:v>-2.7830845399690698E-3</c:v>
                </c:pt>
                <c:pt idx="131">
                  <c:v>-2.7384694597844101E-3</c:v>
                </c:pt>
                <c:pt idx="132">
                  <c:v>-2.69594652127877E-3</c:v>
                </c:pt>
                <c:pt idx="133">
                  <c:v>-2.6553869117660498E-3</c:v>
                </c:pt>
                <c:pt idx="134">
                  <c:v>-2.6167673813906399E-3</c:v>
                </c:pt>
                <c:pt idx="135">
                  <c:v>-2.57986920926092E-3</c:v>
                </c:pt>
                <c:pt idx="136">
                  <c:v>-2.5445392644284298E-3</c:v>
                </c:pt>
                <c:pt idx="137">
                  <c:v>-2.5106370480770602E-3</c:v>
                </c:pt>
                <c:pt idx="138">
                  <c:v>-2.47808318616652E-3</c:v>
                </c:pt>
                <c:pt idx="139">
                  <c:v>-2.4467145729163199E-3</c:v>
                </c:pt>
                <c:pt idx="140">
                  <c:v>-2.4164466399814598E-3</c:v>
                </c:pt>
                <c:pt idx="141">
                  <c:v>-2.3872861774989901E-3</c:v>
                </c:pt>
                <c:pt idx="142">
                  <c:v>-2.3586620571214301E-3</c:v>
                </c:pt>
                <c:pt idx="143">
                  <c:v>-2.33118737817303E-3</c:v>
                </c:pt>
                <c:pt idx="144">
                  <c:v>-2.3049839452754599E-3</c:v>
                </c:pt>
                <c:pt idx="145">
                  <c:v>-2.2797829193768101E-3</c:v>
                </c:pt>
                <c:pt idx="146">
                  <c:v>-2.2555092762167098E-3</c:v>
                </c:pt>
                <c:pt idx="147">
                  <c:v>-2.2320507429520399E-3</c:v>
                </c:pt>
                <c:pt idx="148">
                  <c:v>-2.2093264713226399E-3</c:v>
                </c:pt>
                <c:pt idx="149">
                  <c:v>-2.1872360698679499E-3</c:v>
                </c:pt>
              </c:numCache>
            </c:numRef>
          </c:yVal>
          <c:smooth val="1"/>
        </c:ser>
        <c:ser>
          <c:idx val="3"/>
          <c:order val="3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Sheet1!$E$1:$E$150</c:f>
              <c:numCache>
                <c:formatCode>General</c:formatCode>
                <c:ptCount val="150"/>
                <c:pt idx="0">
                  <c:v>9.4001683127965298E-4</c:v>
                </c:pt>
                <c:pt idx="1">
                  <c:v>6.4810693936523899E-4</c:v>
                </c:pt>
                <c:pt idx="2">
                  <c:v>3.1281364419820601E-4</c:v>
                </c:pt>
                <c:pt idx="3">
                  <c:v>-8.5280104283811495E-5</c:v>
                </c:pt>
                <c:pt idx="4">
                  <c:v>-5.6559135614318097E-4</c:v>
                </c:pt>
                <c:pt idx="5">
                  <c:v>-1.14753716144227E-3</c:v>
                </c:pt>
                <c:pt idx="6">
                  <c:v>-1.8514485706177699E-3</c:v>
                </c:pt>
                <c:pt idx="7">
                  <c:v>-2.6934826475314201E-3</c:v>
                </c:pt>
                <c:pt idx="8">
                  <c:v>-3.69977274118487E-3</c:v>
                </c:pt>
                <c:pt idx="9">
                  <c:v>-4.8966148987162504E-3</c:v>
                </c:pt>
                <c:pt idx="10">
                  <c:v>-6.3028539772641001E-3</c:v>
                </c:pt>
                <c:pt idx="11">
                  <c:v>-7.9336561690113508E-3</c:v>
                </c:pt>
                <c:pt idx="12">
                  <c:v>-9.8000703131842903E-3</c:v>
                </c:pt>
                <c:pt idx="13">
                  <c:v>-1.1907591357465001E-2</c:v>
                </c:pt>
                <c:pt idx="14">
                  <c:v>-1.4264331115319899E-2</c:v>
                </c:pt>
                <c:pt idx="15">
                  <c:v>-1.6879065877051999E-2</c:v>
                </c:pt>
                <c:pt idx="16">
                  <c:v>-1.9763714777144701E-2</c:v>
                </c:pt>
                <c:pt idx="17">
                  <c:v>-2.2953008531723499E-2</c:v>
                </c:pt>
                <c:pt idx="18">
                  <c:v>-2.6481511599518798E-2</c:v>
                </c:pt>
                <c:pt idx="19">
                  <c:v>-3.0379709265220298E-2</c:v>
                </c:pt>
                <c:pt idx="20">
                  <c:v>-3.4673298697159897E-2</c:v>
                </c:pt>
                <c:pt idx="21">
                  <c:v>-3.9381862624116602E-2</c:v>
                </c:pt>
                <c:pt idx="22">
                  <c:v>-4.4517429982655302E-2</c:v>
                </c:pt>
                <c:pt idx="23">
                  <c:v>-5.0083475119633902E-2</c:v>
                </c:pt>
                <c:pt idx="24">
                  <c:v>-5.6073330850519E-2</c:v>
                </c:pt>
                <c:pt idx="25">
                  <c:v>-6.2469620247151997E-2</c:v>
                </c:pt>
                <c:pt idx="26">
                  <c:v>-6.9243513381317706E-2</c:v>
                </c:pt>
                <c:pt idx="27">
                  <c:v>-7.6355012685033793E-2</c:v>
                </c:pt>
                <c:pt idx="28">
                  <c:v>-8.3753118289407597E-2</c:v>
                </c:pt>
                <c:pt idx="29">
                  <c:v>-9.1377193358780903E-2</c:v>
                </c:pt>
                <c:pt idx="30">
                  <c:v>-9.9158263576810096E-2</c:v>
                </c:pt>
                <c:pt idx="31">
                  <c:v>-0.107021185709644</c:v>
                </c:pt>
                <c:pt idx="32">
                  <c:v>-0.114886831991466</c:v>
                </c:pt>
                <c:pt idx="33">
                  <c:v>-0.122674747078858</c:v>
                </c:pt>
                <c:pt idx="34">
                  <c:v>-0.130305292340512</c:v>
                </c:pt>
                <c:pt idx="35">
                  <c:v>-0.137702213813896</c:v>
                </c:pt>
                <c:pt idx="36">
                  <c:v>-0.14479486290743801</c:v>
                </c:pt>
                <c:pt idx="37">
                  <c:v>-0.15151997631970299</c:v>
                </c:pt>
                <c:pt idx="38">
                  <c:v>-0.15782299948436199</c:v>
                </c:pt>
                <c:pt idx="39">
                  <c:v>-0.16365907609473701</c:v>
                </c:pt>
                <c:pt idx="40">
                  <c:v>-0.16899362868701401</c:v>
                </c:pt>
                <c:pt idx="41">
                  <c:v>-0.173802011341053</c:v>
                </c:pt>
                <c:pt idx="42">
                  <c:v>-0.17806930186183201</c:v>
                </c:pt>
                <c:pt idx="43">
                  <c:v>-0.181789549160734</c:v>
                </c:pt>
                <c:pt idx="44">
                  <c:v>-0.184964525747389</c:v>
                </c:pt>
                <c:pt idx="45">
                  <c:v>-0.187602568819321</c:v>
                </c:pt>
                <c:pt idx="46">
                  <c:v>-0.18971726241619</c:v>
                </c:pt>
                <c:pt idx="47">
                  <c:v>-0.19132600383558501</c:v>
                </c:pt>
                <c:pt idx="48">
                  <c:v>-0.19244853155682301</c:v>
                </c:pt>
                <c:pt idx="49">
                  <c:v>-0.19310594766336001</c:v>
                </c:pt>
                <c:pt idx="50">
                  <c:v>-0.193319270026893</c:v>
                </c:pt>
                <c:pt idx="51">
                  <c:v>-0.193108385599084</c:v>
                </c:pt>
                <c:pt idx="52">
                  <c:v>-0.192491769041743</c:v>
                </c:pt>
                <c:pt idx="53">
                  <c:v>-0.19148495003243601</c:v>
                </c:pt>
                <c:pt idx="54">
                  <c:v>-0.19010056704282399</c:v>
                </c:pt>
                <c:pt idx="55">
                  <c:v>-0.188347961705642</c:v>
                </c:pt>
                <c:pt idx="56">
                  <c:v>-0.18623306968374201</c:v>
                </c:pt>
                <c:pt idx="57">
                  <c:v>-0.18375873759257</c:v>
                </c:pt>
                <c:pt idx="58">
                  <c:v>-0.18092470771611799</c:v>
                </c:pt>
                <c:pt idx="59">
                  <c:v>-0.17772857620999699</c:v>
                </c:pt>
                <c:pt idx="60">
                  <c:v>-0.174166186748761</c:v>
                </c:pt>
                <c:pt idx="61">
                  <c:v>-0.17023280678911501</c:v>
                </c:pt>
                <c:pt idx="62">
                  <c:v>-0.165924215796624</c:v>
                </c:pt>
                <c:pt idx="63">
                  <c:v>-0.16123808164877099</c:v>
                </c:pt>
                <c:pt idx="64">
                  <c:v>-0.15617590639430101</c:v>
                </c:pt>
                <c:pt idx="65">
                  <c:v>-0.15074450903154599</c:v>
                </c:pt>
                <c:pt idx="66">
                  <c:v>-0.144957989978269</c:v>
                </c:pt>
                <c:pt idx="67">
                  <c:v>-0.13883922046642599</c:v>
                </c:pt>
                <c:pt idx="68">
                  <c:v>-0.13242117768313999</c:v>
                </c:pt>
                <c:pt idx="69">
                  <c:v>-0.12574757450611401</c:v>
                </c:pt>
                <c:pt idx="70">
                  <c:v>-0.118872802020225</c:v>
                </c:pt>
                <c:pt idx="71">
                  <c:v>-0.11186089096912499</c:v>
                </c:pt>
                <c:pt idx="72">
                  <c:v>-0.104783298214806</c:v>
                </c:pt>
                <c:pt idx="73">
                  <c:v>-9.7716033849419598E-2</c:v>
                </c:pt>
                <c:pt idx="74">
                  <c:v>-9.0735566271981705E-2</c:v>
                </c:pt>
                <c:pt idx="75">
                  <c:v>-8.3915410187540798E-2</c:v>
                </c:pt>
                <c:pt idx="76">
                  <c:v>-7.7322121846309502E-2</c:v>
                </c:pt>
                <c:pt idx="77">
                  <c:v>-7.1012712379306606E-2</c:v>
                </c:pt>
                <c:pt idx="78">
                  <c:v>-6.5032724968568198E-2</c:v>
                </c:pt>
                <c:pt idx="79">
                  <c:v>-5.94158803630521E-2</c:v>
                </c:pt>
                <c:pt idx="80">
                  <c:v>-5.4183377865828698E-2</c:v>
                </c:pt>
                <c:pt idx="81">
                  <c:v>-4.9345653174511797E-2</c:v>
                </c:pt>
                <c:pt idx="82">
                  <c:v>-4.4902895440327398E-2</c:v>
                </c:pt>
                <c:pt idx="83">
                  <c:v>-4.0846472299648003E-2</c:v>
                </c:pt>
                <c:pt idx="84">
                  <c:v>-3.71609880869707E-2</c:v>
                </c:pt>
                <c:pt idx="85">
                  <c:v>-3.3825700914726101E-2</c:v>
                </c:pt>
                <c:pt idx="86">
                  <c:v>-3.08166294306111E-2</c:v>
                </c:pt>
                <c:pt idx="87">
                  <c:v>-2.8108114094434901E-2</c:v>
                </c:pt>
                <c:pt idx="88">
                  <c:v>-2.5674391768681901E-2</c:v>
                </c:pt>
                <c:pt idx="89">
                  <c:v>-2.3489917998006999E-2</c:v>
                </c:pt>
                <c:pt idx="90">
                  <c:v>-2.1530482419683999E-2</c:v>
                </c:pt>
                <c:pt idx="91">
                  <c:v>-1.9774118104820899E-2</c:v>
                </c:pt>
                <c:pt idx="92">
                  <c:v>-1.8200165521450099E-2</c:v>
                </c:pt>
                <c:pt idx="93">
                  <c:v>-1.6789328424278101E-2</c:v>
                </c:pt>
                <c:pt idx="94">
                  <c:v>-1.55250066231726E-2</c:v>
                </c:pt>
                <c:pt idx="95">
                  <c:v>-1.4391782411178101E-2</c:v>
                </c:pt>
                <c:pt idx="96">
                  <c:v>-1.3375840396692601E-2</c:v>
                </c:pt>
                <c:pt idx="97">
                  <c:v>-1.2464196069817701E-2</c:v>
                </c:pt>
                <c:pt idx="98">
                  <c:v>-1.1645960391167101E-2</c:v>
                </c:pt>
                <c:pt idx="99">
                  <c:v>-1.0911135701302499E-2</c:v>
                </c:pt>
                <c:pt idx="100">
                  <c:v>-1.0250652459704201E-2</c:v>
                </c:pt>
                <c:pt idx="101">
                  <c:v>-9.6561695687518694E-3</c:v>
                </c:pt>
                <c:pt idx="102">
                  <c:v>-9.1206194348746605E-3</c:v>
                </c:pt>
                <c:pt idx="103">
                  <c:v>-8.6374983906945396E-3</c:v>
                </c:pt>
                <c:pt idx="104">
                  <c:v>-8.2010426633763091E-3</c:v>
                </c:pt>
                <c:pt idx="105">
                  <c:v>-7.8061146858138097E-3</c:v>
                </c:pt>
                <c:pt idx="106">
                  <c:v>-7.4481332698811704E-3</c:v>
                </c:pt>
                <c:pt idx="107">
                  <c:v>-7.1229602292131999E-3</c:v>
                </c:pt>
                <c:pt idx="108">
                  <c:v>-6.8269584565604398E-3</c:v>
                </c:pt>
                <c:pt idx="109">
                  <c:v>-6.5569682274015497E-3</c:v>
                </c:pt>
                <c:pt idx="110">
                  <c:v>-6.3104415220394897E-3</c:v>
                </c:pt>
                <c:pt idx="111">
                  <c:v>-6.0845275648850001E-3</c:v>
                </c:pt>
                <c:pt idx="112">
                  <c:v>-5.8786192538258404E-3</c:v>
                </c:pt>
                <c:pt idx="113">
                  <c:v>-5.68586622654969E-3</c:v>
                </c:pt>
                <c:pt idx="114">
                  <c:v>-5.5094669689000602E-3</c:v>
                </c:pt>
                <c:pt idx="115">
                  <c:v>-5.3467008087872796E-3</c:v>
                </c:pt>
                <c:pt idx="116">
                  <c:v>-5.1956839980540704E-3</c:v>
                </c:pt>
                <c:pt idx="117">
                  <c:v>-5.0552061007331697E-3</c:v>
                </c:pt>
                <c:pt idx="118">
                  <c:v>-4.9241906690561804E-3</c:v>
                </c:pt>
                <c:pt idx="119">
                  <c:v>-4.80170516244946E-3</c:v>
                </c:pt>
                <c:pt idx="120">
                  <c:v>-4.6874101959487402E-3</c:v>
                </c:pt>
                <c:pt idx="121">
                  <c:v>-4.5802525194172704E-3</c:v>
                </c:pt>
                <c:pt idx="122">
                  <c:v>-4.4793970267297699E-3</c:v>
                </c:pt>
                <c:pt idx="123">
                  <c:v>-4.3842402713455903E-3</c:v>
                </c:pt>
                <c:pt idx="124">
                  <c:v>-4.2942590633350299E-3</c:v>
                </c:pt>
                <c:pt idx="125">
                  <c:v>-4.2089653552393001E-3</c:v>
                </c:pt>
                <c:pt idx="126">
                  <c:v>-4.1281992316692896E-3</c:v>
                </c:pt>
                <c:pt idx="127">
                  <c:v>-4.0517094860842203E-3</c:v>
                </c:pt>
                <c:pt idx="128">
                  <c:v>-3.9788595404703503E-3</c:v>
                </c:pt>
                <c:pt idx="129">
                  <c:v>-3.90930889150971E-3</c:v>
                </c:pt>
                <c:pt idx="130">
                  <c:v>-3.84281885889136E-3</c:v>
                </c:pt>
                <c:pt idx="131">
                  <c:v>-3.7791243660151201E-3</c:v>
                </c:pt>
                <c:pt idx="132">
                  <c:v>-3.7179950918344198E-3</c:v>
                </c:pt>
                <c:pt idx="133">
                  <c:v>-3.6592932498730299E-3</c:v>
                </c:pt>
                <c:pt idx="134">
                  <c:v>-3.6030322152016498E-3</c:v>
                </c:pt>
                <c:pt idx="135">
                  <c:v>-3.5489251970737502E-3</c:v>
                </c:pt>
                <c:pt idx="136">
                  <c:v>-3.4968003443278301E-3</c:v>
                </c:pt>
                <c:pt idx="137">
                  <c:v>-3.4465043992324201E-3</c:v>
                </c:pt>
                <c:pt idx="138">
                  <c:v>-3.3979416181135901E-3</c:v>
                </c:pt>
                <c:pt idx="139">
                  <c:v>-3.3509102231706498E-3</c:v>
                </c:pt>
                <c:pt idx="140">
                  <c:v>-3.30533874902968E-3</c:v>
                </c:pt>
                <c:pt idx="141">
                  <c:v>-3.2612224321884099E-3</c:v>
                </c:pt>
                <c:pt idx="142">
                  <c:v>-3.2180921279263098E-3</c:v>
                </c:pt>
                <c:pt idx="143">
                  <c:v>-3.1763988464575902E-3</c:v>
                </c:pt>
                <c:pt idx="144">
                  <c:v>-3.1361608173500698E-3</c:v>
                </c:pt>
                <c:pt idx="145">
                  <c:v>-3.09722131835765E-3</c:v>
                </c:pt>
                <c:pt idx="146">
                  <c:v>-3.05951618338769E-3</c:v>
                </c:pt>
                <c:pt idx="147">
                  <c:v>-3.02292852527103E-3</c:v>
                </c:pt>
                <c:pt idx="148">
                  <c:v>-2.98737139648866E-3</c:v>
                </c:pt>
                <c:pt idx="149">
                  <c:v>-2.95274462283547E-3</c:v>
                </c:pt>
              </c:numCache>
            </c:numRef>
          </c:yVal>
          <c:smooth val="1"/>
        </c:ser>
        <c:ser>
          <c:idx val="4"/>
          <c:order val="4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Sheet1!$F$1:$F$150</c:f>
              <c:numCache>
                <c:formatCode>General</c:formatCode>
                <c:ptCount val="150"/>
                <c:pt idx="0">
                  <c:v>9.48397381061302E-4</c:v>
                </c:pt>
                <c:pt idx="1">
                  <c:v>6.7169483397427703E-4</c:v>
                </c:pt>
                <c:pt idx="2">
                  <c:v>3.52672192132561E-4</c:v>
                </c:pt>
                <c:pt idx="3">
                  <c:v>-2.6167898621909999E-5</c:v>
                </c:pt>
                <c:pt idx="4">
                  <c:v>-4.82322792447203E-4</c:v>
                </c:pt>
                <c:pt idx="5">
                  <c:v>-1.03328984350138E-3</c:v>
                </c:pt>
                <c:pt idx="6">
                  <c:v>-1.6972528426774699E-3</c:v>
                </c:pt>
                <c:pt idx="7">
                  <c:v>-2.4893994396157299E-3</c:v>
                </c:pt>
                <c:pt idx="8">
                  <c:v>-3.4324984434876702E-3</c:v>
                </c:pt>
                <c:pt idx="9">
                  <c:v>-4.5489129074082202E-3</c:v>
                </c:pt>
                <c:pt idx="10">
                  <c:v>-5.85453820050245E-3</c:v>
                </c:pt>
                <c:pt idx="11">
                  <c:v>-7.3606079453860497E-3</c:v>
                </c:pt>
                <c:pt idx="12">
                  <c:v>-9.0729856340987999E-3</c:v>
                </c:pt>
                <c:pt idx="13">
                  <c:v>-1.09931241625702E-2</c:v>
                </c:pt>
                <c:pt idx="14">
                  <c:v>-1.3125115182435299E-2</c:v>
                </c:pt>
                <c:pt idx="15">
                  <c:v>-1.5474215246454899E-2</c:v>
                </c:pt>
                <c:pt idx="16">
                  <c:v>-1.80501133723538E-2</c:v>
                </c:pt>
                <c:pt idx="17">
                  <c:v>-2.0885227590415702E-2</c:v>
                </c:pt>
                <c:pt idx="18">
                  <c:v>-2.4013217407095101E-2</c:v>
                </c:pt>
                <c:pt idx="19">
                  <c:v>-2.7465097661800299E-2</c:v>
                </c:pt>
                <c:pt idx="20">
                  <c:v>-3.1268969562351999E-2</c:v>
                </c:pt>
                <c:pt idx="21">
                  <c:v>-3.5448932116923598E-2</c:v>
                </c:pt>
                <c:pt idx="22">
                  <c:v>-4.0023941259084803E-2</c:v>
                </c:pt>
                <c:pt idx="23">
                  <c:v>-4.5007032384466503E-2</c:v>
                </c:pt>
                <c:pt idx="24">
                  <c:v>-5.0403737497089901E-2</c:v>
                </c:pt>
                <c:pt idx="25">
                  <c:v>-5.6211411544877E-2</c:v>
                </c:pt>
                <c:pt idx="26">
                  <c:v>-6.2418202268914702E-2</c:v>
                </c:pt>
                <c:pt idx="27">
                  <c:v>-6.9002686560814E-2</c:v>
                </c:pt>
                <c:pt idx="28">
                  <c:v>-7.5933125112025601E-2</c:v>
                </c:pt>
                <c:pt idx="29">
                  <c:v>-8.3167857922307603E-2</c:v>
                </c:pt>
                <c:pt idx="30">
                  <c:v>-9.0655577522303299E-2</c:v>
                </c:pt>
                <c:pt idx="31">
                  <c:v>-9.8336036931674198E-2</c:v>
                </c:pt>
                <c:pt idx="32">
                  <c:v>-0.10614140413704699</c:v>
                </c:pt>
                <c:pt idx="33">
                  <c:v>-0.11399812347136799</c:v>
                </c:pt>
                <c:pt idx="34">
                  <c:v>-0.12182871916643701</c:v>
                </c:pt>
                <c:pt idx="35">
                  <c:v>-0.12955418635667501</c:v>
                </c:pt>
                <c:pt idx="36">
                  <c:v>-0.13709648912296199</c:v>
                </c:pt>
                <c:pt idx="37">
                  <c:v>-0.14438084792928699</c:v>
                </c:pt>
                <c:pt idx="38">
                  <c:v>-0.15133785343622699</c:v>
                </c:pt>
                <c:pt idx="39">
                  <c:v>-0.15790545051233501</c:v>
                </c:pt>
                <c:pt idx="40">
                  <c:v>-0.164030618589633</c:v>
                </c:pt>
                <c:pt idx="41">
                  <c:v>-0.16966999699996599</c:v>
                </c:pt>
                <c:pt idx="42">
                  <c:v>-0.17479055325424001</c:v>
                </c:pt>
                <c:pt idx="43">
                  <c:v>-0.17936960293169599</c:v>
                </c:pt>
                <c:pt idx="44">
                  <c:v>-0.183394183872929</c:v>
                </c:pt>
                <c:pt idx="45">
                  <c:v>-0.18686021251083401</c:v>
                </c:pt>
                <c:pt idx="46">
                  <c:v>-0.18977136570585501</c:v>
                </c:pt>
                <c:pt idx="47">
                  <c:v>-0.19213759810053599</c:v>
                </c:pt>
                <c:pt idx="48">
                  <c:v>-0.193973713167824</c:v>
                </c:pt>
                <c:pt idx="49">
                  <c:v>-0.19529814284795</c:v>
                </c:pt>
                <c:pt idx="50">
                  <c:v>-0.19613123261086901</c:v>
                </c:pt>
                <c:pt idx="51">
                  <c:v>-0.19649404448985699</c:v>
                </c:pt>
                <c:pt idx="52">
                  <c:v>-0.19640786025910001</c:v>
                </c:pt>
                <c:pt idx="53">
                  <c:v>-0.195892255492429</c:v>
                </c:pt>
                <c:pt idx="54">
                  <c:v>-0.194964990002438</c:v>
                </c:pt>
                <c:pt idx="55">
                  <c:v>-0.19364119142786099</c:v>
                </c:pt>
                <c:pt idx="56">
                  <c:v>-0.19193309276963</c:v>
                </c:pt>
                <c:pt idx="57">
                  <c:v>-0.18985007143347299</c:v>
                </c:pt>
                <c:pt idx="58">
                  <c:v>-0.18739836476576799</c:v>
                </c:pt>
                <c:pt idx="59">
                  <c:v>-0.184581845981514</c:v>
                </c:pt>
                <c:pt idx="60">
                  <c:v>-0.18140222137527801</c:v>
                </c:pt>
                <c:pt idx="61">
                  <c:v>-0.17785981808524801</c:v>
                </c:pt>
                <c:pt idx="62">
                  <c:v>-0.173954380094067</c:v>
                </c:pt>
                <c:pt idx="63">
                  <c:v>-0.16968588997078399</c:v>
                </c:pt>
                <c:pt idx="64">
                  <c:v>-0.16505582833133201</c:v>
                </c:pt>
                <c:pt idx="65">
                  <c:v>-0.16006787457565799</c:v>
                </c:pt>
                <c:pt idx="66">
                  <c:v>-0.15472933223806901</c:v>
                </c:pt>
                <c:pt idx="67">
                  <c:v>-0.14905219393911001</c:v>
                </c:pt>
                <c:pt idx="68">
                  <c:v>-0.14305428379371499</c:v>
                </c:pt>
                <c:pt idx="69">
                  <c:v>-0.136760293029767</c:v>
                </c:pt>
                <c:pt idx="70">
                  <c:v>-0.130202840569836</c:v>
                </c:pt>
                <c:pt idx="71">
                  <c:v>-0.12342302724415601</c:v>
                </c:pt>
                <c:pt idx="72">
                  <c:v>-0.11647056588301601</c:v>
                </c:pt>
                <c:pt idx="73">
                  <c:v>-0.109403421804256</c:v>
                </c:pt>
                <c:pt idx="74">
                  <c:v>-0.10228645627687299</c:v>
                </c:pt>
                <c:pt idx="75">
                  <c:v>-9.5189681905939405E-2</c:v>
                </c:pt>
                <c:pt idx="76">
                  <c:v>-8.8185419385130595E-2</c:v>
                </c:pt>
                <c:pt idx="77">
                  <c:v>-8.13450208202324E-2</c:v>
                </c:pt>
                <c:pt idx="78">
                  <c:v>-7.4735222751698901E-2</c:v>
                </c:pt>
                <c:pt idx="79">
                  <c:v>-6.8415222602048506E-2</c:v>
                </c:pt>
                <c:pt idx="80">
                  <c:v>-6.2433330635677797E-2</c:v>
                </c:pt>
                <c:pt idx="81">
                  <c:v>-5.6825865470767997E-2</c:v>
                </c:pt>
                <c:pt idx="82">
                  <c:v>-5.1616174176547902E-2</c:v>
                </c:pt>
                <c:pt idx="83">
                  <c:v>-4.6814370900683702E-2</c:v>
                </c:pt>
                <c:pt idx="84">
                  <c:v>-4.2418897634921501E-2</c:v>
                </c:pt>
                <c:pt idx="85">
                  <c:v>-3.84181479990734E-2</c:v>
                </c:pt>
                <c:pt idx="86">
                  <c:v>-3.4793157276015098E-2</c:v>
                </c:pt>
                <c:pt idx="87">
                  <c:v>-3.1519871907860701E-2</c:v>
                </c:pt>
                <c:pt idx="88">
                  <c:v>-2.85717796323991E-2</c:v>
                </c:pt>
                <c:pt idx="89">
                  <c:v>-2.5921193081598199E-2</c:v>
                </c:pt>
                <c:pt idx="90">
                  <c:v>-2.3540960197164999E-2</c:v>
                </c:pt>
                <c:pt idx="91">
                  <c:v>-2.1405668761249299E-2</c:v>
                </c:pt>
                <c:pt idx="92">
                  <c:v>-1.9491251591949501E-2</c:v>
                </c:pt>
                <c:pt idx="93">
                  <c:v>-1.7775322215631401E-2</c:v>
                </c:pt>
                <c:pt idx="94">
                  <c:v>-1.62380569019566E-2</c:v>
                </c:pt>
                <c:pt idx="95">
                  <c:v>-1.4861068111639199E-2</c:v>
                </c:pt>
                <c:pt idx="96">
                  <c:v>-1.36279277067838E-2</c:v>
                </c:pt>
                <c:pt idx="97">
                  <c:v>-1.25233899101026E-2</c:v>
                </c:pt>
                <c:pt idx="98">
                  <c:v>-1.1534132086764E-2</c:v>
                </c:pt>
                <c:pt idx="99">
                  <c:v>-1.06482261542115E-2</c:v>
                </c:pt>
                <c:pt idx="100">
                  <c:v>-9.8546574511582802E-3</c:v>
                </c:pt>
                <c:pt idx="101">
                  <c:v>-9.1433842370959601E-3</c:v>
                </c:pt>
                <c:pt idx="102">
                  <c:v>-8.5057597087417405E-3</c:v>
                </c:pt>
                <c:pt idx="103">
                  <c:v>-7.9338897218254704E-3</c:v>
                </c:pt>
                <c:pt idx="104">
                  <c:v>-7.4206493906382801E-3</c:v>
                </c:pt>
                <c:pt idx="105">
                  <c:v>-6.9597142647719401E-3</c:v>
                </c:pt>
                <c:pt idx="106">
                  <c:v>-6.5453953922597697E-3</c:v>
                </c:pt>
                <c:pt idx="107">
                  <c:v>-6.1725939409076804E-3</c:v>
                </c:pt>
                <c:pt idx="108">
                  <c:v>-5.83676407064594E-3</c:v>
                </c:pt>
                <c:pt idx="109">
                  <c:v>-5.5339170783240202E-3</c:v>
                </c:pt>
                <c:pt idx="110">
                  <c:v>-5.2606166087267201E-3</c:v>
                </c:pt>
                <c:pt idx="111">
                  <c:v>-5.01342828416585E-3</c:v>
                </c:pt>
                <c:pt idx="112">
                  <c:v>-4.7900852837551499E-3</c:v>
                </c:pt>
                <c:pt idx="113">
                  <c:v>-4.5863610064447499E-3</c:v>
                </c:pt>
                <c:pt idx="114">
                  <c:v>-4.4016711814067301E-3</c:v>
                </c:pt>
                <c:pt idx="115">
                  <c:v>-4.2338749924497902E-3</c:v>
                </c:pt>
                <c:pt idx="116">
                  <c:v>-4.0807959593024698E-3</c:v>
                </c:pt>
                <c:pt idx="117">
                  <c:v>-3.94085252385402E-3</c:v>
                </c:pt>
                <c:pt idx="118">
                  <c:v>-3.81261099742276E-3</c:v>
                </c:pt>
                <c:pt idx="119">
                  <c:v>-3.6948566100655699E-3</c:v>
                </c:pt>
                <c:pt idx="120">
                  <c:v>-3.5868501612620301E-3</c:v>
                </c:pt>
                <c:pt idx="121">
                  <c:v>-3.48741273307572E-3</c:v>
                </c:pt>
                <c:pt idx="122">
                  <c:v>-3.3955119538726301E-3</c:v>
                </c:pt>
                <c:pt idx="123">
                  <c:v>-3.31037017945839E-3</c:v>
                </c:pt>
                <c:pt idx="124">
                  <c:v>-3.23130249306758E-3</c:v>
                </c:pt>
                <c:pt idx="125">
                  <c:v>-3.1576738241352398E-3</c:v>
                </c:pt>
                <c:pt idx="126">
                  <c:v>-3.08915175286567E-3</c:v>
                </c:pt>
                <c:pt idx="127">
                  <c:v>-3.0253273891208301E-3</c:v>
                </c:pt>
                <c:pt idx="128">
                  <c:v>-2.9655549189705E-3</c:v>
                </c:pt>
                <c:pt idx="129">
                  <c:v>-2.90941475827775E-3</c:v>
                </c:pt>
                <c:pt idx="130">
                  <c:v>-2.8565989379812002E-3</c:v>
                </c:pt>
                <c:pt idx="131">
                  <c:v>-2.8067807705354198E-3</c:v>
                </c:pt>
                <c:pt idx="132">
                  <c:v>-2.75966294401392E-3</c:v>
                </c:pt>
                <c:pt idx="133">
                  <c:v>-2.71505641828034E-3</c:v>
                </c:pt>
                <c:pt idx="134">
                  <c:v>-2.67286291260125E-3</c:v>
                </c:pt>
                <c:pt idx="135">
                  <c:v>-2.6328328191196002E-3</c:v>
                </c:pt>
                <c:pt idx="136">
                  <c:v>-2.59475129312316E-3</c:v>
                </c:pt>
                <c:pt idx="137">
                  <c:v>-2.5584250666482902E-3</c:v>
                </c:pt>
                <c:pt idx="138">
                  <c:v>-2.52373481441088E-3</c:v>
                </c:pt>
                <c:pt idx="139">
                  <c:v>-2.4904865102181499E-3</c:v>
                </c:pt>
                <c:pt idx="140">
                  <c:v>-2.4585702859227401E-3</c:v>
                </c:pt>
                <c:pt idx="141">
                  <c:v>-2.4279689767128798E-3</c:v>
                </c:pt>
                <c:pt idx="142">
                  <c:v>-2.3982478678084402E-3</c:v>
                </c:pt>
                <c:pt idx="143">
                  <c:v>-2.3698518099773899E-3</c:v>
                </c:pt>
                <c:pt idx="144">
                  <c:v>-2.34274736079083E-3</c:v>
                </c:pt>
                <c:pt idx="145">
                  <c:v>-2.3166690220259999E-3</c:v>
                </c:pt>
                <c:pt idx="146">
                  <c:v>-2.2915604246512801E-3</c:v>
                </c:pt>
                <c:pt idx="147">
                  <c:v>-2.2673147384944898E-3</c:v>
                </c:pt>
                <c:pt idx="148">
                  <c:v>-2.2438871553522402E-3</c:v>
                </c:pt>
                <c:pt idx="149">
                  <c:v>-2.2212009803606902E-3</c:v>
                </c:pt>
              </c:numCache>
            </c:numRef>
          </c:yVal>
          <c:smooth val="1"/>
        </c:ser>
        <c:ser>
          <c:idx val="5"/>
          <c:order val="5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Sheet1!$G$1:$G$150</c:f>
              <c:numCache>
                <c:formatCode>General</c:formatCode>
                <c:ptCount val="150"/>
                <c:pt idx="0">
                  <c:v>1.03143277773455E-3</c:v>
                </c:pt>
                <c:pt idx="1">
                  <c:v>7.0144633048904899E-4</c:v>
                </c:pt>
                <c:pt idx="2">
                  <c:v>3.2132842659929399E-4</c:v>
                </c:pt>
                <c:pt idx="3">
                  <c:v>-1.3040225261390999E-4</c:v>
                </c:pt>
                <c:pt idx="4">
                  <c:v>-6.7522702582976403E-4</c:v>
                </c:pt>
                <c:pt idx="5">
                  <c:v>-1.3346272117274599E-3</c:v>
                </c:pt>
                <c:pt idx="6">
                  <c:v>-2.13091721956835E-3</c:v>
                </c:pt>
                <c:pt idx="7">
                  <c:v>-3.0826376946402299E-3</c:v>
                </c:pt>
                <c:pt idx="8">
                  <c:v>-4.2171912767108299E-3</c:v>
                </c:pt>
                <c:pt idx="9">
                  <c:v>-5.56227854938248E-3</c:v>
                </c:pt>
                <c:pt idx="10">
                  <c:v>-7.1365071490615802E-3</c:v>
                </c:pt>
                <c:pt idx="11">
                  <c:v>-8.9522483396700294E-3</c:v>
                </c:pt>
                <c:pt idx="12">
                  <c:v>-1.1014721260287E-2</c:v>
                </c:pt>
                <c:pt idx="13">
                  <c:v>-1.3320612546020801E-2</c:v>
                </c:pt>
                <c:pt idx="14">
                  <c:v>-1.5866947513185702E-2</c:v>
                </c:pt>
                <c:pt idx="15">
                  <c:v>-1.8649621694203901E-2</c:v>
                </c:pt>
                <c:pt idx="16">
                  <c:v>-2.1668610958948301E-2</c:v>
                </c:pt>
                <c:pt idx="17">
                  <c:v>-2.4943943134905899E-2</c:v>
                </c:pt>
                <c:pt idx="18">
                  <c:v>-2.8496227512465801E-2</c:v>
                </c:pt>
                <c:pt idx="19">
                  <c:v>-3.2342590414737603E-2</c:v>
                </c:pt>
                <c:pt idx="20">
                  <c:v>-3.6496346036096299E-2</c:v>
                </c:pt>
                <c:pt idx="21">
                  <c:v>-4.0966655311637103E-2</c:v>
                </c:pt>
                <c:pt idx="22">
                  <c:v>-4.5757899882445399E-2</c:v>
                </c:pt>
                <c:pt idx="23">
                  <c:v>-5.0869490615637301E-2</c:v>
                </c:pt>
                <c:pt idx="24">
                  <c:v>-5.6295021214980499E-2</c:v>
                </c:pt>
                <c:pt idx="25">
                  <c:v>-6.2021999152118402E-2</c:v>
                </c:pt>
                <c:pt idx="26">
                  <c:v>-6.8031141461141698E-2</c:v>
                </c:pt>
                <c:pt idx="27">
                  <c:v>-7.4296556566478794E-2</c:v>
                </c:pt>
                <c:pt idx="28">
                  <c:v>-8.0785165937669101E-2</c:v>
                </c:pt>
                <c:pt idx="29">
                  <c:v>-8.7457328593843794E-2</c:v>
                </c:pt>
                <c:pt idx="30">
                  <c:v>-9.4267089135703294E-2</c:v>
                </c:pt>
                <c:pt idx="31">
                  <c:v>-0.10116296988619</c:v>
                </c:pt>
                <c:pt idx="32">
                  <c:v>-0.108088989976039</c:v>
                </c:pt>
                <c:pt idx="33">
                  <c:v>-0.114986202970026</c:v>
                </c:pt>
                <c:pt idx="34">
                  <c:v>-0.121793701230968</c:v>
                </c:pt>
                <c:pt idx="35">
                  <c:v>-0.12845033883451901</c:v>
                </c:pt>
                <c:pt idx="36">
                  <c:v>-0.13489636782320799</c:v>
                </c:pt>
                <c:pt idx="37">
                  <c:v>-0.14107506147274501</c:v>
                </c:pt>
                <c:pt idx="38">
                  <c:v>-0.14693381209103901</c:v>
                </c:pt>
                <c:pt idx="39">
                  <c:v>-0.152425592422928</c:v>
                </c:pt>
                <c:pt idx="40">
                  <c:v>-0.157510148548446</c:v>
                </c:pt>
                <c:pt idx="41">
                  <c:v>-0.16215422098253199</c:v>
                </c:pt>
                <c:pt idx="42">
                  <c:v>-0.16633242092880099</c:v>
                </c:pt>
                <c:pt idx="43">
                  <c:v>-0.17002707411322299</c:v>
                </c:pt>
                <c:pt idx="44">
                  <c:v>-0.17322802211800001</c:v>
                </c:pt>
                <c:pt idx="45">
                  <c:v>-0.17593176565301299</c:v>
                </c:pt>
                <c:pt idx="46">
                  <c:v>-0.17814061551410701</c:v>
                </c:pt>
                <c:pt idx="47">
                  <c:v>-0.17986149300979901</c:v>
                </c:pt>
                <c:pt idx="48">
                  <c:v>-0.18110473348942399</c:v>
                </c:pt>
                <c:pt idx="49">
                  <c:v>-0.181882991835015</c:v>
                </c:pt>
                <c:pt idx="50">
                  <c:v>-0.18221002189767499</c:v>
                </c:pt>
                <c:pt idx="51">
                  <c:v>-0.182099810346805</c:v>
                </c:pt>
                <c:pt idx="52">
                  <c:v>-0.181566698329579</c:v>
                </c:pt>
                <c:pt idx="53">
                  <c:v>-0.18062398288787199</c:v>
                </c:pt>
                <c:pt idx="54">
                  <c:v>-0.17928461472916299</c:v>
                </c:pt>
                <c:pt idx="55">
                  <c:v>-0.177560917043598</c:v>
                </c:pt>
                <c:pt idx="56">
                  <c:v>-0.17546477339740399</c:v>
                </c:pt>
                <c:pt idx="57">
                  <c:v>-0.17300834998731601</c:v>
                </c:pt>
                <c:pt idx="58">
                  <c:v>-0.170203169236848</c:v>
                </c:pt>
                <c:pt idx="59">
                  <c:v>-0.16706113757070001</c:v>
                </c:pt>
                <c:pt idx="60">
                  <c:v>-0.163593736478126</c:v>
                </c:pt>
                <c:pt idx="61">
                  <c:v>-0.15981217500789799</c:v>
                </c:pt>
                <c:pt idx="62">
                  <c:v>-0.15572740865217</c:v>
                </c:pt>
                <c:pt idx="63">
                  <c:v>-0.151349721487267</c:v>
                </c:pt>
                <c:pt idx="64">
                  <c:v>-0.14668986626550301</c:v>
                </c:pt>
                <c:pt idx="65">
                  <c:v>-0.14175925147055499</c:v>
                </c:pt>
                <c:pt idx="66">
                  <c:v>-0.13657145472629301</c:v>
                </c:pt>
                <c:pt idx="67">
                  <c:v>-0.13114310282849401</c:v>
                </c:pt>
                <c:pt idx="68">
                  <c:v>-0.12549487334411299</c:v>
                </c:pt>
                <c:pt idx="69">
                  <c:v>-0.11965232946867201</c:v>
                </c:pt>
                <c:pt idx="70">
                  <c:v>-0.113646385831038</c:v>
                </c:pt>
                <c:pt idx="71">
                  <c:v>-0.10751330910005499</c:v>
                </c:pt>
                <c:pt idx="72">
                  <c:v>-0.10129405722755799</c:v>
                </c:pt>
                <c:pt idx="73">
                  <c:v>-9.5034026863914406E-2</c:v>
                </c:pt>
                <c:pt idx="74">
                  <c:v>-8.8781805034312503E-2</c:v>
                </c:pt>
                <c:pt idx="75">
                  <c:v>-8.2588630368702398E-2</c:v>
                </c:pt>
                <c:pt idx="76">
                  <c:v>-7.6506896358469398E-2</c:v>
                </c:pt>
                <c:pt idx="77">
                  <c:v>-7.0588309282050302E-2</c:v>
                </c:pt>
                <c:pt idx="78">
                  <c:v>-6.4882040177454497E-2</c:v>
                </c:pt>
                <c:pt idx="79">
                  <c:v>-5.9432947166838203E-2</c:v>
                </c:pt>
                <c:pt idx="80">
                  <c:v>-5.4278518645761199E-2</c:v>
                </c:pt>
                <c:pt idx="81">
                  <c:v>-4.94477591538309E-2</c:v>
                </c:pt>
                <c:pt idx="82">
                  <c:v>-4.4959913774741303E-2</c:v>
                </c:pt>
                <c:pt idx="83">
                  <c:v>-4.0823515729522697E-2</c:v>
                </c:pt>
                <c:pt idx="84">
                  <c:v>-3.7037307879636501E-2</c:v>
                </c:pt>
                <c:pt idx="85">
                  <c:v>-3.3591452949092999E-2</c:v>
                </c:pt>
                <c:pt idx="86">
                  <c:v>-3.0469722340244001E-2</c:v>
                </c:pt>
                <c:pt idx="87">
                  <c:v>-2.7651329780123302E-2</c:v>
                </c:pt>
                <c:pt idx="88">
                  <c:v>-2.5113418092666599E-2</c:v>
                </c:pt>
                <c:pt idx="89">
                  <c:v>-2.28320663314064E-2</c:v>
                </c:pt>
                <c:pt idx="90">
                  <c:v>-2.0783349600313399E-2</c:v>
                </c:pt>
                <c:pt idx="91">
                  <c:v>-1.8945769736621001E-2</c:v>
                </c:pt>
                <c:pt idx="92">
                  <c:v>-1.72983321989791E-2</c:v>
                </c:pt>
                <c:pt idx="93">
                  <c:v>-1.58214905028464E-2</c:v>
                </c:pt>
                <c:pt idx="94">
                  <c:v>-1.44981327653728E-2</c:v>
                </c:pt>
                <c:pt idx="95">
                  <c:v>-1.3312379538729401E-2</c:v>
                </c:pt>
                <c:pt idx="96">
                  <c:v>-1.22500442316473E-2</c:v>
                </c:pt>
                <c:pt idx="97">
                  <c:v>-1.1297858195971001E-2</c:v>
                </c:pt>
                <c:pt idx="98">
                  <c:v>-1.0444418641898E-2</c:v>
                </c:pt>
                <c:pt idx="99">
                  <c:v>-9.6793938385981004E-3</c:v>
                </c:pt>
                <c:pt idx="100">
                  <c:v>-8.9933960028890907E-3</c:v>
                </c:pt>
                <c:pt idx="101">
                  <c:v>-8.3777623388832396E-3</c:v>
                </c:pt>
                <c:pt idx="102">
                  <c:v>-7.8250236165417E-3</c:v>
                </c:pt>
                <c:pt idx="103">
                  <c:v>-7.3283840890934699E-3</c:v>
                </c:pt>
                <c:pt idx="104">
                  <c:v>-6.8817604263295799E-3</c:v>
                </c:pt>
                <c:pt idx="105">
                  <c:v>-6.4797095448537803E-3</c:v>
                </c:pt>
                <c:pt idx="106">
                  <c:v>-6.1174147524207401E-3</c:v>
                </c:pt>
                <c:pt idx="107">
                  <c:v>-5.7904822544884898E-3</c:v>
                </c:pt>
                <c:pt idx="108">
                  <c:v>-5.4950399764131901E-3</c:v>
                </c:pt>
                <c:pt idx="109">
                  <c:v>-5.2276770963855601E-3</c:v>
                </c:pt>
                <c:pt idx="110">
                  <c:v>-4.98556535920173E-3</c:v>
                </c:pt>
                <c:pt idx="111">
                  <c:v>-4.7657154119413701E-3</c:v>
                </c:pt>
                <c:pt idx="112">
                  <c:v>-4.5662852453966602E-3</c:v>
                </c:pt>
                <c:pt idx="113">
                  <c:v>-4.3834410531737398E-3</c:v>
                </c:pt>
                <c:pt idx="114">
                  <c:v>-4.2169523937324897E-3</c:v>
                </c:pt>
                <c:pt idx="115">
                  <c:v>-4.0649737381756399E-3</c:v>
                </c:pt>
                <c:pt idx="116">
                  <c:v>-3.9255759771991998E-3</c:v>
                </c:pt>
                <c:pt idx="117">
                  <c:v>-3.7974440790401499E-3</c:v>
                </c:pt>
                <c:pt idx="118">
                  <c:v>-3.6793928335973401E-3</c:v>
                </c:pt>
                <c:pt idx="119">
                  <c:v>-3.5703807545441899E-3</c:v>
                </c:pt>
                <c:pt idx="120">
                  <c:v>-3.46984776629224E-3</c:v>
                </c:pt>
                <c:pt idx="121">
                  <c:v>-3.37676530836744E-3</c:v>
                </c:pt>
                <c:pt idx="122">
                  <c:v>-3.2902377900990501E-3</c:v>
                </c:pt>
                <c:pt idx="123">
                  <c:v>-3.2095978783670698E-3</c:v>
                </c:pt>
                <c:pt idx="124">
                  <c:v>-3.1342441508850202E-3</c:v>
                </c:pt>
                <c:pt idx="125">
                  <c:v>-3.0636470513118299E-3</c:v>
                </c:pt>
                <c:pt idx="126">
                  <c:v>-2.99756561576052E-3</c:v>
                </c:pt>
                <c:pt idx="127">
                  <c:v>-2.93566783309175E-3</c:v>
                </c:pt>
                <c:pt idx="128">
                  <c:v>-2.8773612322722901E-3</c:v>
                </c:pt>
                <c:pt idx="129">
                  <c:v>-2.8222835639107901E-3</c:v>
                </c:pt>
                <c:pt idx="130">
                  <c:v>-2.7701554310190098E-3</c:v>
                </c:pt>
                <c:pt idx="131">
                  <c:v>-2.7207220814565599E-3</c:v>
                </c:pt>
                <c:pt idx="132">
                  <c:v>-2.6737267422934198E-3</c:v>
                </c:pt>
                <c:pt idx="133">
                  <c:v>-2.6290083385748799E-3</c:v>
                </c:pt>
                <c:pt idx="134">
                  <c:v>-2.5865107962024601E-3</c:v>
                </c:pt>
                <c:pt idx="135">
                  <c:v>-2.54600505282364E-3</c:v>
                </c:pt>
                <c:pt idx="136">
                  <c:v>-2.5073015980532098E-3</c:v>
                </c:pt>
                <c:pt idx="137">
                  <c:v>-2.4702310895984201E-3</c:v>
                </c:pt>
                <c:pt idx="138">
                  <c:v>-2.4346890114986101E-3</c:v>
                </c:pt>
                <c:pt idx="139">
                  <c:v>-2.4004939455383799E-3</c:v>
                </c:pt>
                <c:pt idx="140">
                  <c:v>-2.3675490922135099E-3</c:v>
                </c:pt>
                <c:pt idx="141">
                  <c:v>-2.33585024660408E-3</c:v>
                </c:pt>
                <c:pt idx="142">
                  <c:v>-2.3049896158774501E-3</c:v>
                </c:pt>
                <c:pt idx="143">
                  <c:v>-2.2753530855068901E-3</c:v>
                </c:pt>
                <c:pt idx="144">
                  <c:v>-2.2469410907818999E-3</c:v>
                </c:pt>
                <c:pt idx="145">
                  <c:v>-2.2195240798394702E-3</c:v>
                </c:pt>
                <c:pt idx="146">
                  <c:v>-2.1930670799299801E-3</c:v>
                </c:pt>
                <c:pt idx="147">
                  <c:v>-2.1674702377040798E-3</c:v>
                </c:pt>
                <c:pt idx="148">
                  <c:v>-2.14268113976173E-3</c:v>
                </c:pt>
                <c:pt idx="149">
                  <c:v>-2.1186238401455699E-3</c:v>
                </c:pt>
              </c:numCache>
            </c:numRef>
          </c:yVal>
          <c:smooth val="1"/>
        </c:ser>
        <c:ser>
          <c:idx val="6"/>
          <c:order val="6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Sheet1!$H$1:$H$150</c:f>
              <c:numCache>
                <c:formatCode>General</c:formatCode>
                <c:ptCount val="150"/>
                <c:pt idx="0">
                  <c:v>8.8246722260494203E-4</c:v>
                </c:pt>
                <c:pt idx="1">
                  <c:v>6.0447549787204702E-4</c:v>
                </c:pt>
                <c:pt idx="2">
                  <c:v>2.8484459263717601E-4</c:v>
                </c:pt>
                <c:pt idx="3">
                  <c:v>-9.4869920231590896E-5</c:v>
                </c:pt>
                <c:pt idx="4">
                  <c:v>-5.5311246786617595E-4</c:v>
                </c:pt>
                <c:pt idx="5">
                  <c:v>-1.10832747739849E-3</c:v>
                </c:pt>
                <c:pt idx="6">
                  <c:v>-1.7797513664391199E-3</c:v>
                </c:pt>
                <c:pt idx="7">
                  <c:v>-2.5830790541828299E-3</c:v>
                </c:pt>
                <c:pt idx="8">
                  <c:v>-3.5426926352794801E-3</c:v>
                </c:pt>
                <c:pt idx="9">
                  <c:v>-4.6826251919817102E-3</c:v>
                </c:pt>
                <c:pt idx="10">
                  <c:v>-6.0196211344830603E-3</c:v>
                </c:pt>
                <c:pt idx="11">
                  <c:v>-7.5660438806553201E-3</c:v>
                </c:pt>
                <c:pt idx="12">
                  <c:v>-9.3287804262785993E-3</c:v>
                </c:pt>
                <c:pt idx="13">
                  <c:v>-1.1308157861698E-2</c:v>
                </c:pt>
                <c:pt idx="14">
                  <c:v>-1.35053543659358E-2</c:v>
                </c:pt>
                <c:pt idx="15">
                  <c:v>-1.5921070242487099E-2</c:v>
                </c:pt>
                <c:pt idx="16">
                  <c:v>-1.8559330984758E-2</c:v>
                </c:pt>
                <c:pt idx="17">
                  <c:v>-2.14416190367888E-2</c:v>
                </c:pt>
                <c:pt idx="18">
                  <c:v>-2.4589574943838E-2</c:v>
                </c:pt>
                <c:pt idx="19">
                  <c:v>-2.80211199911332E-2</c:v>
                </c:pt>
                <c:pt idx="20">
                  <c:v>-3.1750160499268099E-2</c:v>
                </c:pt>
                <c:pt idx="21">
                  <c:v>-3.57859632382923E-2</c:v>
                </c:pt>
                <c:pt idx="22">
                  <c:v>-4.0132446266000703E-2</c:v>
                </c:pt>
                <c:pt idx="23">
                  <c:v>-4.4787852951447403E-2</c:v>
                </c:pt>
                <c:pt idx="24">
                  <c:v>-4.9743930078405198E-2</c:v>
                </c:pt>
                <c:pt idx="25">
                  <c:v>-5.4985727608727102E-2</c:v>
                </c:pt>
                <c:pt idx="26">
                  <c:v>-6.04911631167196E-2</c:v>
                </c:pt>
                <c:pt idx="27">
                  <c:v>-6.6231239276766898E-2</c:v>
                </c:pt>
                <c:pt idx="28">
                  <c:v>-7.2169878154873607E-2</c:v>
                </c:pt>
                <c:pt idx="29">
                  <c:v>-7.8264696970034506E-2</c:v>
                </c:pt>
                <c:pt idx="30">
                  <c:v>-8.4467599949518496E-2</c:v>
                </c:pt>
                <c:pt idx="31">
                  <c:v>-9.0725779384952701E-2</c:v>
                </c:pt>
                <c:pt idx="32">
                  <c:v>-9.6983013792652506E-2</c:v>
                </c:pt>
                <c:pt idx="33">
                  <c:v>-0.103181287941706</c:v>
                </c:pt>
                <c:pt idx="34">
                  <c:v>-0.10926211175434</c:v>
                </c:pt>
                <c:pt idx="35">
                  <c:v>-0.11516826927302699</c:v>
                </c:pt>
                <c:pt idx="36">
                  <c:v>-0.120845451006553</c:v>
                </c:pt>
                <c:pt idx="37">
                  <c:v>-0.126243679815427</c:v>
                </c:pt>
                <c:pt idx="38">
                  <c:v>-0.13131845907166401</c:v>
                </c:pt>
                <c:pt idx="39">
                  <c:v>-0.13603176956781901</c:v>
                </c:pt>
                <c:pt idx="40">
                  <c:v>-0.140352915503072</c:v>
                </c:pt>
                <c:pt idx="41">
                  <c:v>-0.144258535289193</c:v>
                </c:pt>
                <c:pt idx="42">
                  <c:v>-0.14773272001565599</c:v>
                </c:pt>
                <c:pt idx="43">
                  <c:v>-0.15076669974634599</c:v>
                </c:pt>
                <c:pt idx="44">
                  <c:v>-0.15335810083510501</c:v>
                </c:pt>
                <c:pt idx="45">
                  <c:v>-0.15551007318863599</c:v>
                </c:pt>
                <c:pt idx="46">
                  <c:v>-0.15723034712654499</c:v>
                </c:pt>
                <c:pt idx="47">
                  <c:v>-0.158529997394976</c:v>
                </c:pt>
                <c:pt idx="48">
                  <c:v>-0.159422312785272</c:v>
                </c:pt>
                <c:pt idx="49">
                  <c:v>-0.15992194087115699</c:v>
                </c:pt>
                <c:pt idx="50">
                  <c:v>-0.16004358380617101</c:v>
                </c:pt>
                <c:pt idx="51">
                  <c:v>-0.159801253445603</c:v>
                </c:pt>
                <c:pt idx="52">
                  <c:v>-0.15920818218833899</c:v>
                </c:pt>
                <c:pt idx="53">
                  <c:v>-0.158275588035799</c:v>
                </c:pt>
                <c:pt idx="54">
                  <c:v>-0.15701309435495001</c:v>
                </c:pt>
                <c:pt idx="55">
                  <c:v>-0.15542853786316399</c:v>
                </c:pt>
                <c:pt idx="56">
                  <c:v>-0.15352828806357399</c:v>
                </c:pt>
                <c:pt idx="57">
                  <c:v>-0.151317816348606</c:v>
                </c:pt>
                <c:pt idx="58">
                  <c:v>-0.14880171035840001</c:v>
                </c:pt>
                <c:pt idx="59">
                  <c:v>-0.145984627985316</c:v>
                </c:pt>
                <c:pt idx="60">
                  <c:v>-0.14287134093019799</c:v>
                </c:pt>
                <c:pt idx="61">
                  <c:v>-0.139467330724557</c:v>
                </c:pt>
                <c:pt idx="62">
                  <c:v>-0.13577911345590099</c:v>
                </c:pt>
                <c:pt idx="63">
                  <c:v>-0.13181434917578899</c:v>
                </c:pt>
                <c:pt idx="64">
                  <c:v>-0.127582664963689</c:v>
                </c:pt>
                <c:pt idx="65">
                  <c:v>-0.12309566306521701</c:v>
                </c:pt>
                <c:pt idx="66">
                  <c:v>-0.118367838614767</c:v>
                </c:pt>
                <c:pt idx="67">
                  <c:v>-0.11341719387993</c:v>
                </c:pt>
                <c:pt idx="68">
                  <c:v>-0.10826602177167099</c:v>
                </c:pt>
                <c:pt idx="69">
                  <c:v>-0.102941757815619</c:v>
                </c:pt>
                <c:pt idx="70">
                  <c:v>-9.7477604155866093E-2</c:v>
                </c:pt>
                <c:pt idx="71">
                  <c:v>-9.1912595231216004E-2</c:v>
                </c:pt>
                <c:pt idx="72">
                  <c:v>-8.6291097246996198E-2</c:v>
                </c:pt>
                <c:pt idx="73">
                  <c:v>-8.0661978645043597E-2</c:v>
                </c:pt>
                <c:pt idx="74">
                  <c:v>-7.5076903700228598E-2</c:v>
                </c:pt>
                <c:pt idx="75">
                  <c:v>-6.9588412303782696E-2</c:v>
                </c:pt>
                <c:pt idx="76">
                  <c:v>-6.4247709007128506E-2</c:v>
                </c:pt>
                <c:pt idx="77">
                  <c:v>-5.9102172802713099E-2</c:v>
                </c:pt>
                <c:pt idx="78">
                  <c:v>-5.4193102846118099E-2</c:v>
                </c:pt>
                <c:pt idx="79">
                  <c:v>-4.9554249907603001E-2</c:v>
                </c:pt>
                <c:pt idx="80">
                  <c:v>-4.5210021718581003E-2</c:v>
                </c:pt>
                <c:pt idx="81">
                  <c:v>-4.1175736563988097E-2</c:v>
                </c:pt>
                <c:pt idx="82">
                  <c:v>-3.7457566896112501E-2</c:v>
                </c:pt>
                <c:pt idx="83">
                  <c:v>-3.40532927897794E-2</c:v>
                </c:pt>
                <c:pt idx="84">
                  <c:v>-3.0953758219721499E-2</c:v>
                </c:pt>
                <c:pt idx="85">
                  <c:v>-2.8144438134312E-2</c:v>
                </c:pt>
                <c:pt idx="86">
                  <c:v>-2.5607151539498701E-2</c:v>
                </c:pt>
                <c:pt idx="87">
                  <c:v>-2.3321549598600201E-2</c:v>
                </c:pt>
                <c:pt idx="88">
                  <c:v>-2.1266852586288899E-2</c:v>
                </c:pt>
                <c:pt idx="89">
                  <c:v>-1.9422014596585199E-2</c:v>
                </c:pt>
                <c:pt idx="90">
                  <c:v>-1.77669076510764E-2</c:v>
                </c:pt>
                <c:pt idx="91">
                  <c:v>-1.6283272152871901E-2</c:v>
                </c:pt>
                <c:pt idx="92">
                  <c:v>-1.49537850122855E-2</c:v>
                </c:pt>
                <c:pt idx="93">
                  <c:v>-1.37622993769696E-2</c:v>
                </c:pt>
                <c:pt idx="94">
                  <c:v>-1.26948205659934E-2</c:v>
                </c:pt>
                <c:pt idx="95">
                  <c:v>-1.17383426654574E-2</c:v>
                </c:pt>
                <c:pt idx="96">
                  <c:v>-1.0881260815145699E-2</c:v>
                </c:pt>
                <c:pt idx="97">
                  <c:v>-1.01127219464097E-2</c:v>
                </c:pt>
                <c:pt idx="98">
                  <c:v>-9.4234717875305695E-3</c:v>
                </c:pt>
                <c:pt idx="99">
                  <c:v>-8.8051209518083904E-3</c:v>
                </c:pt>
                <c:pt idx="100">
                  <c:v>-8.2499870169042595E-3</c:v>
                </c:pt>
                <c:pt idx="101">
                  <c:v>-7.7510540913577602E-3</c:v>
                </c:pt>
                <c:pt idx="102">
                  <c:v>-7.3023230839799804E-3</c:v>
                </c:pt>
                <c:pt idx="103">
                  <c:v>-6.8983058418702501E-3</c:v>
                </c:pt>
                <c:pt idx="104">
                  <c:v>-6.5340997452511297E-3</c:v>
                </c:pt>
                <c:pt idx="105">
                  <c:v>-6.2053535979590003E-3</c:v>
                </c:pt>
                <c:pt idx="106">
                  <c:v>-5.9081874457391301E-3</c:v>
                </c:pt>
                <c:pt idx="107">
                  <c:v>-5.6390926445175696E-3</c:v>
                </c:pt>
                <c:pt idx="108">
                  <c:v>-5.3949774184362601E-3</c:v>
                </c:pt>
                <c:pt idx="109">
                  <c:v>-5.1731440339615698E-3</c:v>
                </c:pt>
                <c:pt idx="110">
                  <c:v>-4.9713762620187804E-3</c:v>
                </c:pt>
                <c:pt idx="111">
                  <c:v>-4.7872759558095302E-3</c:v>
                </c:pt>
                <c:pt idx="112">
                  <c:v>-4.6194956814025597E-3</c:v>
                </c:pt>
                <c:pt idx="113">
                  <c:v>-4.4646627917754502E-3</c:v>
                </c:pt>
                <c:pt idx="114">
                  <c:v>-4.3229676572160702E-3</c:v>
                </c:pt>
                <c:pt idx="115">
                  <c:v>-4.1929154030739503E-3</c:v>
                </c:pt>
                <c:pt idx="116">
                  <c:v>-4.0729373717497798E-3</c:v>
                </c:pt>
                <c:pt idx="117">
                  <c:v>-3.9619752008231398E-3</c:v>
                </c:pt>
                <c:pt idx="118">
                  <c:v>-3.8590964068993699E-3</c:v>
                </c:pt>
                <c:pt idx="119">
                  <c:v>-3.7635018591066398E-3</c:v>
                </c:pt>
                <c:pt idx="120">
                  <c:v>-3.6748504112877802E-3</c:v>
                </c:pt>
                <c:pt idx="121">
                  <c:v>-3.59225100560066E-3</c:v>
                </c:pt>
                <c:pt idx="122">
                  <c:v>-3.5149943355537198E-3</c:v>
                </c:pt>
                <c:pt idx="123">
                  <c:v>-3.44256033218085E-3</c:v>
                </c:pt>
                <c:pt idx="124">
                  <c:v>-3.37448720473108E-3</c:v>
                </c:pt>
                <c:pt idx="125">
                  <c:v>-3.3103456157118202E-3</c:v>
                </c:pt>
                <c:pt idx="126">
                  <c:v>-3.2499962260901902E-3</c:v>
                </c:pt>
                <c:pt idx="127">
                  <c:v>-3.19319957720887E-3</c:v>
                </c:pt>
                <c:pt idx="128">
                  <c:v>-3.1394339638507302E-3</c:v>
                </c:pt>
                <c:pt idx="129">
                  <c:v>-3.08840349932764E-3</c:v>
                </c:pt>
                <c:pt idx="130">
                  <c:v>-3.0398907156071399E-3</c:v>
                </c:pt>
                <c:pt idx="131">
                  <c:v>-2.9936773523519698E-3</c:v>
                </c:pt>
                <c:pt idx="132">
                  <c:v>-2.9495623885393502E-3</c:v>
                </c:pt>
                <c:pt idx="133">
                  <c:v>-2.9074213139580001E-3</c:v>
                </c:pt>
                <c:pt idx="134">
                  <c:v>-2.8672421005274001E-3</c:v>
                </c:pt>
                <c:pt idx="135">
                  <c:v>-2.8288099318942998E-3</c:v>
                </c:pt>
                <c:pt idx="136">
                  <c:v>-2.7919614940902599E-3</c:v>
                </c:pt>
                <c:pt idx="137">
                  <c:v>-2.7565608658433102E-3</c:v>
                </c:pt>
                <c:pt idx="138">
                  <c:v>-2.7225240304625002E-3</c:v>
                </c:pt>
                <c:pt idx="139">
                  <c:v>-2.6896877154093499E-3</c:v>
                </c:pt>
                <c:pt idx="140">
                  <c:v>-2.65796959584044E-3</c:v>
                </c:pt>
                <c:pt idx="141">
                  <c:v>-2.6273815319258899E-3</c:v>
                </c:pt>
                <c:pt idx="142">
                  <c:v>-2.59710252459306E-3</c:v>
                </c:pt>
                <c:pt idx="143">
                  <c:v>-2.5678955895500899E-3</c:v>
                </c:pt>
                <c:pt idx="144">
                  <c:v>-2.5401508775978999E-3</c:v>
                </c:pt>
                <c:pt idx="145">
                  <c:v>-2.5135819907555501E-3</c:v>
                </c:pt>
                <c:pt idx="146">
                  <c:v>-2.4880715713918502E-3</c:v>
                </c:pt>
                <c:pt idx="147">
                  <c:v>-2.46346119184075E-3</c:v>
                </c:pt>
                <c:pt idx="148">
                  <c:v>-2.43962468246926E-3</c:v>
                </c:pt>
                <c:pt idx="149">
                  <c:v>-2.4164170936955402E-3</c:v>
                </c:pt>
              </c:numCache>
            </c:numRef>
          </c:yVal>
          <c:smooth val="1"/>
        </c:ser>
        <c:ser>
          <c:idx val="7"/>
          <c:order val="7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Sheet1!$I$1:$I$150</c:f>
              <c:numCache>
                <c:formatCode>General</c:formatCode>
                <c:ptCount val="150"/>
                <c:pt idx="0">
                  <c:v>8.3387001811491398E-4</c:v>
                </c:pt>
                <c:pt idx="1">
                  <c:v>5.9417719100210496E-4</c:v>
                </c:pt>
                <c:pt idx="2">
                  <c:v>3.1836511340691697E-4</c:v>
                </c:pt>
                <c:pt idx="3" formatCode="0.00E+00">
                  <c:v>-9.2616234737415997E-6</c:v>
                </c:pt>
                <c:pt idx="4">
                  <c:v>-4.0439842844296002E-4</c:v>
                </c:pt>
                <c:pt idx="5">
                  <c:v>-8.8274071030382999E-4</c:v>
                </c:pt>
                <c:pt idx="6">
                  <c:v>-1.46063322496774E-3</c:v>
                </c:pt>
                <c:pt idx="7">
                  <c:v>-2.15151991422643E-3</c:v>
                </c:pt>
                <c:pt idx="8">
                  <c:v>-2.9759660376433902E-3</c:v>
                </c:pt>
                <c:pt idx="9">
                  <c:v>-3.9543211612448198E-3</c:v>
                </c:pt>
                <c:pt idx="10">
                  <c:v>-5.1008619811850602E-3</c:v>
                </c:pt>
                <c:pt idx="11">
                  <c:v>-6.4256609206517603E-3</c:v>
                </c:pt>
                <c:pt idx="12">
                  <c:v>-7.9344194138424792E-3</c:v>
                </c:pt>
                <c:pt idx="13">
                  <c:v>-9.6273856856695893E-3</c:v>
                </c:pt>
                <c:pt idx="14">
                  <c:v>-1.15057779279138E-2</c:v>
                </c:pt>
                <c:pt idx="15">
                  <c:v>-1.35707091061324E-2</c:v>
                </c:pt>
                <c:pt idx="16">
                  <c:v>-1.5826156135516301E-2</c:v>
                </c:pt>
                <c:pt idx="17">
                  <c:v>-1.8292030259954101E-2</c:v>
                </c:pt>
                <c:pt idx="18">
                  <c:v>-2.0988432254939599E-2</c:v>
                </c:pt>
                <c:pt idx="19">
                  <c:v>-2.3932248602261501E-2</c:v>
                </c:pt>
                <c:pt idx="20">
                  <c:v>-2.71368018920153E-2</c:v>
                </c:pt>
                <c:pt idx="21">
                  <c:v>-3.0611210581811099E-2</c:v>
                </c:pt>
                <c:pt idx="22">
                  <c:v>-3.4359655057853197E-2</c:v>
                </c:pt>
                <c:pt idx="23">
                  <c:v>-3.8381064723916503E-2</c:v>
                </c:pt>
                <c:pt idx="24">
                  <c:v>-4.2668324494301503E-2</c:v>
                </c:pt>
                <c:pt idx="25">
                  <c:v>-4.7208074694578599E-2</c:v>
                </c:pt>
                <c:pt idx="26">
                  <c:v>-5.1980383858318699E-2</c:v>
                </c:pt>
                <c:pt idx="27">
                  <c:v>-5.6959023197725903E-2</c:v>
                </c:pt>
                <c:pt idx="28">
                  <c:v>-6.2111401323331802E-2</c:v>
                </c:pt>
                <c:pt idx="29">
                  <c:v>-6.7399400318560801E-2</c:v>
                </c:pt>
                <c:pt idx="30">
                  <c:v>-7.2780010554422001E-2</c:v>
                </c:pt>
                <c:pt idx="31">
                  <c:v>-7.8206375660747202E-2</c:v>
                </c:pt>
                <c:pt idx="32">
                  <c:v>-8.3629040082310493E-2</c:v>
                </c:pt>
                <c:pt idx="33">
                  <c:v>-8.8997403642535097E-2</c:v>
                </c:pt>
                <c:pt idx="34">
                  <c:v>-9.4260860186897194E-2</c:v>
                </c:pt>
                <c:pt idx="35">
                  <c:v>-9.9370301029472502E-2</c:v>
                </c:pt>
                <c:pt idx="36">
                  <c:v>-0.104279496032141</c:v>
                </c:pt>
                <c:pt idx="37">
                  <c:v>-0.10894624410623301</c:v>
                </c:pt>
                <c:pt idx="38">
                  <c:v>-0.113333252513578</c:v>
                </c:pt>
                <c:pt idx="39">
                  <c:v>-0.117408925648366</c:v>
                </c:pt>
                <c:pt idx="40">
                  <c:v>-0.12114802566268</c:v>
                </c:pt>
                <c:pt idx="41">
                  <c:v>-0.12453154984746601</c:v>
                </c:pt>
                <c:pt idx="42">
                  <c:v>-0.12754687233227599</c:v>
                </c:pt>
                <c:pt idx="43">
                  <c:v>-0.130187404414741</c:v>
                </c:pt>
                <c:pt idx="44">
                  <c:v>-0.13245199323514001</c:v>
                </c:pt>
                <c:pt idx="45">
                  <c:v>-0.13434415857061499</c:v>
                </c:pt>
                <c:pt idx="46">
                  <c:v>-0.13587127450775</c:v>
                </c:pt>
                <c:pt idx="47">
                  <c:v>-0.13704357023162</c:v>
                </c:pt>
                <c:pt idx="48">
                  <c:v>-0.137873175223862</c:v>
                </c:pt>
                <c:pt idx="49">
                  <c:v>-0.13837339046560901</c:v>
                </c:pt>
                <c:pt idx="50">
                  <c:v>-0.13855756161421501</c:v>
                </c:pt>
                <c:pt idx="51">
                  <c:v>-0.13843847236809201</c:v>
                </c:pt>
                <c:pt idx="52">
                  <c:v>-0.138028188611481</c:v>
                </c:pt>
                <c:pt idx="53">
                  <c:v>-0.13733690369826099</c:v>
                </c:pt>
                <c:pt idx="54">
                  <c:v>-0.13637321571705999</c:v>
                </c:pt>
                <c:pt idx="55">
                  <c:v>-0.13514388835579499</c:v>
                </c:pt>
                <c:pt idx="56">
                  <c:v>-0.13365396429851201</c:v>
                </c:pt>
                <c:pt idx="57">
                  <c:v>-0.13190716350141499</c:v>
                </c:pt>
                <c:pt idx="58">
                  <c:v>-0.12990573718712101</c:v>
                </c:pt>
                <c:pt idx="59">
                  <c:v>-0.12765135983863299</c:v>
                </c:pt>
                <c:pt idx="60">
                  <c:v>-0.12514520865527601</c:v>
                </c:pt>
                <c:pt idx="61">
                  <c:v>-0.12238865469158899</c:v>
                </c:pt>
                <c:pt idx="62">
                  <c:v>-0.119383896110973</c:v>
                </c:pt>
                <c:pt idx="63">
                  <c:v>-0.116134440701264</c:v>
                </c:pt>
                <c:pt idx="64">
                  <c:v>-0.112646210516958</c:v>
                </c:pt>
                <c:pt idx="65">
                  <c:v>-0.10892795473150201</c:v>
                </c:pt>
                <c:pt idx="66">
                  <c:v>-0.104992302684661</c:v>
                </c:pt>
                <c:pt idx="67">
                  <c:v>-0.100856263163348</c:v>
                </c:pt>
                <c:pt idx="68">
                  <c:v>-9.6541745405509194E-2</c:v>
                </c:pt>
                <c:pt idx="69">
                  <c:v>-9.2075854881787794E-2</c:v>
                </c:pt>
                <c:pt idx="70">
                  <c:v>-8.74907837576233E-2</c:v>
                </c:pt>
                <c:pt idx="71">
                  <c:v>-8.2823383819703E-2</c:v>
                </c:pt>
                <c:pt idx="72">
                  <c:v>-7.8114116382084695E-2</c:v>
                </c:pt>
                <c:pt idx="73">
                  <c:v>-7.3406022404514701E-2</c:v>
                </c:pt>
                <c:pt idx="74">
                  <c:v>-6.8743063691975706E-2</c:v>
                </c:pt>
                <c:pt idx="75">
                  <c:v>-6.4168763481860999E-2</c:v>
                </c:pt>
                <c:pt idx="76">
                  <c:v>-5.9724570436525501E-2</c:v>
                </c:pt>
                <c:pt idx="77">
                  <c:v>-5.5448168608533098E-2</c:v>
                </c:pt>
                <c:pt idx="78">
                  <c:v>-5.13722619375096E-2</c:v>
                </c:pt>
                <c:pt idx="79">
                  <c:v>-4.7523571467339099E-2</c:v>
                </c:pt>
                <c:pt idx="80">
                  <c:v>-4.3921395387965398E-2</c:v>
                </c:pt>
                <c:pt idx="81">
                  <c:v>-4.0578109170037402E-2</c:v>
                </c:pt>
                <c:pt idx="82">
                  <c:v>-3.7498669049543402E-2</c:v>
                </c:pt>
                <c:pt idx="83">
                  <c:v>-3.4680977204189799E-2</c:v>
                </c:pt>
                <c:pt idx="84">
                  <c:v>-3.2117367794318202E-2</c:v>
                </c:pt>
                <c:pt idx="85">
                  <c:v>-2.9795423032223101E-2</c:v>
                </c:pt>
                <c:pt idx="86">
                  <c:v>-2.7699391883620798E-2</c:v>
                </c:pt>
                <c:pt idx="87">
                  <c:v>-2.5811867918044001E-2</c:v>
                </c:pt>
                <c:pt idx="88">
                  <c:v>-2.4114996274528601E-2</c:v>
                </c:pt>
                <c:pt idx="89">
                  <c:v>-2.2590536158972399E-2</c:v>
                </c:pt>
                <c:pt idx="90">
                  <c:v>-2.1221009128747099E-2</c:v>
                </c:pt>
                <c:pt idx="91">
                  <c:v>-1.9990963992302799E-2</c:v>
                </c:pt>
                <c:pt idx="92">
                  <c:v>-1.8885540757888002E-2</c:v>
                </c:pt>
                <c:pt idx="93">
                  <c:v>-1.7890558943922701E-2</c:v>
                </c:pt>
                <c:pt idx="94">
                  <c:v>-1.6994382245100401E-2</c:v>
                </c:pt>
                <c:pt idx="95">
                  <c:v>-1.61861105189934E-2</c:v>
                </c:pt>
                <c:pt idx="96">
                  <c:v>-1.5455928074310401E-2</c:v>
                </c:pt>
                <c:pt idx="97">
                  <c:v>-1.47943845112862E-2</c:v>
                </c:pt>
                <c:pt idx="98">
                  <c:v>-1.4194190128214299E-2</c:v>
                </c:pt>
                <c:pt idx="99">
                  <c:v>-1.36484615265387E-2</c:v>
                </c:pt>
                <c:pt idx="100">
                  <c:v>-1.3150956398179999E-2</c:v>
                </c:pt>
                <c:pt idx="101">
                  <c:v>-1.26957841217216E-2</c:v>
                </c:pt>
                <c:pt idx="102">
                  <c:v>-1.22783527228836E-2</c:v>
                </c:pt>
                <c:pt idx="103">
                  <c:v>-1.18943351960556E-2</c:v>
                </c:pt>
                <c:pt idx="104">
                  <c:v>-1.15399281447087E-2</c:v>
                </c:pt>
                <c:pt idx="105">
                  <c:v>-1.12118003899573E-2</c:v>
                </c:pt>
                <c:pt idx="106">
                  <c:v>-1.09070173661974E-2</c:v>
                </c:pt>
                <c:pt idx="107">
                  <c:v>-1.06229062707288E-2</c:v>
                </c:pt>
                <c:pt idx="108">
                  <c:v>-1.0357187707997401E-2</c:v>
                </c:pt>
                <c:pt idx="109">
                  <c:v>-1.0107919978164801E-2</c:v>
                </c:pt>
                <c:pt idx="110">
                  <c:v>-9.8738332423150693E-3</c:v>
                </c:pt>
                <c:pt idx="111">
                  <c:v>-9.6529575154178805E-3</c:v>
                </c:pt>
                <c:pt idx="112">
                  <c:v>-9.4445941726419794E-3</c:v>
                </c:pt>
                <c:pt idx="113">
                  <c:v>-9.2456035604397396E-3</c:v>
                </c:pt>
                <c:pt idx="114">
                  <c:v>-9.0570516189310904E-3</c:v>
                </c:pt>
                <c:pt idx="115">
                  <c:v>-8.8781483512261304E-3</c:v>
                </c:pt>
                <c:pt idx="116">
                  <c:v>-8.7073104043280201E-3</c:v>
                </c:pt>
                <c:pt idx="117">
                  <c:v>-8.5438307525169E-3</c:v>
                </c:pt>
                <c:pt idx="118">
                  <c:v>-8.38710724912352E-3</c:v>
                </c:pt>
                <c:pt idx="119">
                  <c:v>-8.2366374414113291E-3</c:v>
                </c:pt>
                <c:pt idx="120">
                  <c:v>-8.0927929852956694E-3</c:v>
                </c:pt>
                <c:pt idx="121">
                  <c:v>-7.95461890207751E-3</c:v>
                </c:pt>
                <c:pt idx="122">
                  <c:v>-7.8214570684958292E-3</c:v>
                </c:pt>
                <c:pt idx="123">
                  <c:v>-7.6929411588743902E-3</c:v>
                </c:pt>
                <c:pt idx="124">
                  <c:v>-7.5687597485057699E-3</c:v>
                </c:pt>
                <c:pt idx="125">
                  <c:v>-7.4486317629229798E-3</c:v>
                </c:pt>
                <c:pt idx="126">
                  <c:v>-7.3327338134019796E-3</c:v>
                </c:pt>
                <c:pt idx="127">
                  <c:v>-7.2210366673147097E-3</c:v>
                </c:pt>
                <c:pt idx="128">
                  <c:v>-7.1128056821593098E-3</c:v>
                </c:pt>
                <c:pt idx="129">
                  <c:v>-7.0078094909193601E-3</c:v>
                </c:pt>
                <c:pt idx="130">
                  <c:v>-6.90588141635978E-3</c:v>
                </c:pt>
                <c:pt idx="131">
                  <c:v>-6.8068543120758298E-3</c:v>
                </c:pt>
                <c:pt idx="132">
                  <c:v>-6.7105700908331803E-3</c:v>
                </c:pt>
                <c:pt idx="133">
                  <c:v>-6.6169466887952E-3</c:v>
                </c:pt>
                <c:pt idx="134">
                  <c:v>-6.5262384411297301E-3</c:v>
                </c:pt>
                <c:pt idx="135">
                  <c:v>-6.4381032152976501E-3</c:v>
                </c:pt>
                <c:pt idx="136">
                  <c:v>-6.35232762695129E-3</c:v>
                </c:pt>
                <c:pt idx="137">
                  <c:v>-6.2687875668112599E-3</c:v>
                </c:pt>
                <c:pt idx="138">
                  <c:v>-6.1874038699590598E-3</c:v>
                </c:pt>
                <c:pt idx="139">
                  <c:v>-6.1080163541533802E-3</c:v>
                </c:pt>
                <c:pt idx="140">
                  <c:v>-6.0305504955275296E-3</c:v>
                </c:pt>
                <c:pt idx="141">
                  <c:v>-5.9550316407803597E-3</c:v>
                </c:pt>
                <c:pt idx="142">
                  <c:v>-5.8809695001468603E-3</c:v>
                </c:pt>
                <c:pt idx="143">
                  <c:v>-5.8089267944786104E-3</c:v>
                </c:pt>
                <c:pt idx="144">
                  <c:v>-5.7389723265830403E-3</c:v>
                </c:pt>
                <c:pt idx="145">
                  <c:v>-5.6708234033922902E-3</c:v>
                </c:pt>
                <c:pt idx="146">
                  <c:v>-5.60441143172605E-3</c:v>
                </c:pt>
                <c:pt idx="147">
                  <c:v>-5.5396203321795897E-3</c:v>
                </c:pt>
                <c:pt idx="148">
                  <c:v>-5.4763599135019504E-3</c:v>
                </c:pt>
                <c:pt idx="149">
                  <c:v>-5.4145261835063501E-3</c:v>
                </c:pt>
              </c:numCache>
            </c:numRef>
          </c:yVal>
          <c:smooth val="1"/>
        </c:ser>
        <c:ser>
          <c:idx val="8"/>
          <c:order val="8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Sheet1!$J$1:$J$150</c:f>
              <c:numCache>
                <c:formatCode>General</c:formatCode>
                <c:ptCount val="150"/>
                <c:pt idx="0">
                  <c:v>8.0575090905336702E-4</c:v>
                </c:pt>
                <c:pt idx="1">
                  <c:v>5.5662023562247603E-4</c:v>
                </c:pt>
                <c:pt idx="2">
                  <c:v>2.7029541887512701E-4</c:v>
                </c:pt>
                <c:pt idx="3">
                  <c:v>-6.9726758039755305E-5</c:v>
                </c:pt>
                <c:pt idx="4">
                  <c:v>-4.7994951197325098E-4</c:v>
                </c:pt>
                <c:pt idx="5">
                  <c:v>-9.7687605977643793E-4</c:v>
                </c:pt>
                <c:pt idx="6">
                  <c:v>-1.57771229773013E-3</c:v>
                </c:pt>
                <c:pt idx="7">
                  <c:v>-2.2965391226237898E-3</c:v>
                </c:pt>
                <c:pt idx="8">
                  <c:v>-3.1551290094378598E-3</c:v>
                </c:pt>
                <c:pt idx="9">
                  <c:v>-4.1751021134302504E-3</c:v>
                </c:pt>
                <c:pt idx="10">
                  <c:v>-5.3712249824317201E-3</c:v>
                </c:pt>
                <c:pt idx="11">
                  <c:v>-6.7547099839358696E-3</c:v>
                </c:pt>
                <c:pt idx="12">
                  <c:v>-8.3317103782668493E-3</c:v>
                </c:pt>
                <c:pt idx="13">
                  <c:v>-1.01025668099215E-2</c:v>
                </c:pt>
                <c:pt idx="14">
                  <c:v>-1.20683830701592E-2</c:v>
                </c:pt>
                <c:pt idx="15">
                  <c:v>-1.42298737425701E-2</c:v>
                </c:pt>
                <c:pt idx="16">
                  <c:v>-1.65906909157762E-2</c:v>
                </c:pt>
                <c:pt idx="17">
                  <c:v>-1.9169957044538801E-2</c:v>
                </c:pt>
                <c:pt idx="18">
                  <c:v>-2.1986759676255099E-2</c:v>
                </c:pt>
                <c:pt idx="19">
                  <c:v>-2.50565161753506E-2</c:v>
                </c:pt>
                <c:pt idx="20">
                  <c:v>-2.8390717591124898E-2</c:v>
                </c:pt>
                <c:pt idx="21">
                  <c:v>-3.19963092894626E-2</c:v>
                </c:pt>
                <c:pt idx="22">
                  <c:v>-3.5875113676786599E-2</c:v>
                </c:pt>
                <c:pt idx="23">
                  <c:v>-4.0023632916391001E-2</c:v>
                </c:pt>
                <c:pt idx="24">
                  <c:v>-4.4432406910946499E-2</c:v>
                </c:pt>
                <c:pt idx="25">
                  <c:v>-4.9085990052099002E-2</c:v>
                </c:pt>
                <c:pt idx="26">
                  <c:v>-5.39627570816089E-2</c:v>
                </c:pt>
                <c:pt idx="27">
                  <c:v>-5.9035296199326702E-2</c:v>
                </c:pt>
                <c:pt idx="28">
                  <c:v>-6.4270368569457503E-2</c:v>
                </c:pt>
                <c:pt idx="29">
                  <c:v>-6.96297827622957E-2</c:v>
                </c:pt>
                <c:pt idx="30">
                  <c:v>-7.5070956906157796E-2</c:v>
                </c:pt>
                <c:pt idx="31">
                  <c:v>-8.0547844343905606E-2</c:v>
                </c:pt>
                <c:pt idx="32">
                  <c:v>-8.6012058736152405E-2</c:v>
                </c:pt>
                <c:pt idx="33">
                  <c:v>-9.1414163971936094E-2</c:v>
                </c:pt>
                <c:pt idx="34">
                  <c:v>-9.6704671629750494E-2</c:v>
                </c:pt>
                <c:pt idx="35">
                  <c:v>-0.101835424728039</c:v>
                </c:pt>
                <c:pt idx="36">
                  <c:v>-0.106760889872167</c:v>
                </c:pt>
                <c:pt idx="37">
                  <c:v>-0.111439262457662</c:v>
                </c:pt>
                <c:pt idx="38">
                  <c:v>-0.115833351195764</c:v>
                </c:pt>
                <c:pt idx="39">
                  <c:v>-0.11991138974365199</c:v>
                </c:pt>
                <c:pt idx="40">
                  <c:v>-0.12364771290656799</c:v>
                </c:pt>
                <c:pt idx="41">
                  <c:v>-0.12702273543032999</c:v>
                </c:pt>
                <c:pt idx="42">
                  <c:v>-0.13002306733979499</c:v>
                </c:pt>
                <c:pt idx="43">
                  <c:v>-0.132641259602435</c:v>
                </c:pt>
                <c:pt idx="44">
                  <c:v>-0.134875172924138</c:v>
                </c:pt>
                <c:pt idx="45">
                  <c:v>-0.13672730607878</c:v>
                </c:pt>
                <c:pt idx="46">
                  <c:v>-0.138204038336212</c:v>
                </c:pt>
                <c:pt idx="47">
                  <c:v>-0.13931462572373701</c:v>
                </c:pt>
                <c:pt idx="48">
                  <c:v>-0.140070309972117</c:v>
                </c:pt>
                <c:pt idx="49">
                  <c:v>-0.14048367565283201</c:v>
                </c:pt>
                <c:pt idx="50">
                  <c:v>-0.14056749480862099</c:v>
                </c:pt>
                <c:pt idx="51">
                  <c:v>-0.140334060943237</c:v>
                </c:pt>
                <c:pt idx="52">
                  <c:v>-0.139795125769378</c:v>
                </c:pt>
                <c:pt idx="53">
                  <c:v>-0.13896067291179601</c:v>
                </c:pt>
                <c:pt idx="54">
                  <c:v>-0.13783913910542001</c:v>
                </c:pt>
                <c:pt idx="55">
                  <c:v>-0.13643714343229499</c:v>
                </c:pt>
                <c:pt idx="56">
                  <c:v>-0.13475959388150999</c:v>
                </c:pt>
                <c:pt idx="57">
                  <c:v>-0.13281013582680201</c:v>
                </c:pt>
                <c:pt idx="58">
                  <c:v>-0.130591168454398</c:v>
                </c:pt>
                <c:pt idx="59">
                  <c:v>-0.128104858610262</c:v>
                </c:pt>
                <c:pt idx="60">
                  <c:v>-0.125353419855915</c:v>
                </c:pt>
                <c:pt idx="61">
                  <c:v>-0.122339935105273</c:v>
                </c:pt>
                <c:pt idx="62">
                  <c:v>-0.119069139186447</c:v>
                </c:pt>
                <c:pt idx="63">
                  <c:v>-0.11554786995136</c:v>
                </c:pt>
                <c:pt idx="64">
                  <c:v>-0.11178605096440999</c:v>
                </c:pt>
                <c:pt idx="65">
                  <c:v>-0.107796757317805</c:v>
                </c:pt>
                <c:pt idx="66">
                  <c:v>-0.103596806559515</c:v>
                </c:pt>
                <c:pt idx="67">
                  <c:v>-9.9206857978803506E-2</c:v>
                </c:pt>
                <c:pt idx="68">
                  <c:v>-9.4651456792865199E-2</c:v>
                </c:pt>
                <c:pt idx="69">
                  <c:v>-8.9959054059327803E-2</c:v>
                </c:pt>
                <c:pt idx="70">
                  <c:v>-8.5161857905506705E-2</c:v>
                </c:pt>
                <c:pt idx="71">
                  <c:v>-8.02954902265062E-2</c:v>
                </c:pt>
                <c:pt idx="72">
                  <c:v>-7.5398282475850703E-2</c:v>
                </c:pt>
                <c:pt idx="73">
                  <c:v>-7.0510632760216296E-2</c:v>
                </c:pt>
                <c:pt idx="74">
                  <c:v>-6.56737907273751E-2</c:v>
                </c:pt>
                <c:pt idx="75">
                  <c:v>-6.0928845464872199E-2</c:v>
                </c:pt>
                <c:pt idx="76">
                  <c:v>-5.6315435871705101E-2</c:v>
                </c:pt>
                <c:pt idx="77">
                  <c:v>-5.1870369705436903E-2</c:v>
                </c:pt>
                <c:pt idx="78">
                  <c:v>-4.7626181532851697E-2</c:v>
                </c:pt>
                <c:pt idx="79">
                  <c:v>-4.36103396063681E-2</c:v>
                </c:pt>
                <c:pt idx="80">
                  <c:v>-3.9843383046938602E-2</c:v>
                </c:pt>
                <c:pt idx="81">
                  <c:v>-3.6339260884055001E-2</c:v>
                </c:pt>
                <c:pt idx="82">
                  <c:v>-3.3104601507288001E-2</c:v>
                </c:pt>
                <c:pt idx="83">
                  <c:v>-3.0139005234931401E-2</c:v>
                </c:pt>
                <c:pt idx="84">
                  <c:v>-2.7436027978217099E-2</c:v>
                </c:pt>
                <c:pt idx="85">
                  <c:v>-2.49842327893007E-2</c:v>
                </c:pt>
                <c:pt idx="86">
                  <c:v>-2.2768687873803001E-2</c:v>
                </c:pt>
                <c:pt idx="87">
                  <c:v>-2.0772280627202901E-2</c:v>
                </c:pt>
                <c:pt idx="88">
                  <c:v>-1.8977237690818601E-2</c:v>
                </c:pt>
                <c:pt idx="89">
                  <c:v>-1.7365370408407702E-2</c:v>
                </c:pt>
                <c:pt idx="90">
                  <c:v>-1.5919229404000101E-2</c:v>
                </c:pt>
                <c:pt idx="91">
                  <c:v>-1.46228595027404E-2</c:v>
                </c:pt>
                <c:pt idx="92">
                  <c:v>-1.3461165498471799E-2</c:v>
                </c:pt>
                <c:pt idx="93">
                  <c:v>-1.2419970399160599E-2</c:v>
                </c:pt>
                <c:pt idx="94">
                  <c:v>-1.14870569247801E-2</c:v>
                </c:pt>
                <c:pt idx="95">
                  <c:v>-1.06510672722418E-2</c:v>
                </c:pt>
                <c:pt idx="96">
                  <c:v>-9.9018378294690491E-3</c:v>
                </c:pt>
                <c:pt idx="97">
                  <c:v>-9.2298406243148598E-3</c:v>
                </c:pt>
                <c:pt idx="98">
                  <c:v>-8.6270128069747595E-3</c:v>
                </c:pt>
                <c:pt idx="99">
                  <c:v>-8.08601963345725E-3</c:v>
                </c:pt>
                <c:pt idx="100">
                  <c:v>-7.6001613553787397E-3</c:v>
                </c:pt>
                <c:pt idx="101">
                  <c:v>-7.1632864993608596E-3</c:v>
                </c:pt>
                <c:pt idx="102">
                  <c:v>-6.7701780179123096E-3</c:v>
                </c:pt>
                <c:pt idx="103">
                  <c:v>-6.4160392738245803E-3</c:v>
                </c:pt>
                <c:pt idx="104">
                  <c:v>-6.0966075681568102E-3</c:v>
                </c:pt>
                <c:pt idx="105">
                  <c:v>-5.8080801055696999E-3</c:v>
                </c:pt>
                <c:pt idx="106">
                  <c:v>-5.5470938013095997E-3</c:v>
                </c:pt>
                <c:pt idx="107">
                  <c:v>-5.3105807576440903E-3</c:v>
                </c:pt>
                <c:pt idx="108">
                  <c:v>-5.0958532838190204E-3</c:v>
                </c:pt>
                <c:pt idx="109">
                  <c:v>-4.9005616033179003E-3</c:v>
                </c:pt>
                <c:pt idx="110">
                  <c:v>-4.72281718410559E-3</c:v>
                </c:pt>
                <c:pt idx="111">
                  <c:v>-4.5605087157400198E-3</c:v>
                </c:pt>
                <c:pt idx="112">
                  <c:v>-4.4125427215466698E-3</c:v>
                </c:pt>
                <c:pt idx="113">
                  <c:v>-4.2757527467411002E-3</c:v>
                </c:pt>
                <c:pt idx="114">
                  <c:v>-4.1505510036818002E-3</c:v>
                </c:pt>
                <c:pt idx="115">
                  <c:v>-4.0355812613140501E-3</c:v>
                </c:pt>
                <c:pt idx="116">
                  <c:v>-3.9294442900234599E-3</c:v>
                </c:pt>
                <c:pt idx="117">
                  <c:v>-3.8312292649323402E-3</c:v>
                </c:pt>
                <c:pt idx="118">
                  <c:v>-3.74013142772801E-3</c:v>
                </c:pt>
                <c:pt idx="119">
                  <c:v>-3.6554465070018798E-3</c:v>
                </c:pt>
                <c:pt idx="120">
                  <c:v>-3.5769173432380502E-3</c:v>
                </c:pt>
                <c:pt idx="121">
                  <c:v>-3.5037537903724902E-3</c:v>
                </c:pt>
                <c:pt idx="122">
                  <c:v>-3.43532104088006E-3</c:v>
                </c:pt>
                <c:pt idx="123">
                  <c:v>-3.3711626899904298E-3</c:v>
                </c:pt>
                <c:pt idx="124">
                  <c:v>-3.3108771002275101E-3</c:v>
                </c:pt>
                <c:pt idx="125">
                  <c:v>-3.25408439058281E-3</c:v>
                </c:pt>
                <c:pt idx="126">
                  <c:v>-3.2006780108087799E-3</c:v>
                </c:pt>
                <c:pt idx="127">
                  <c:v>-3.1504581321174798E-3</c:v>
                </c:pt>
                <c:pt idx="128">
                  <c:v>-3.1029437817455402E-3</c:v>
                </c:pt>
                <c:pt idx="129">
                  <c:v>-3.0578763693030098E-3</c:v>
                </c:pt>
                <c:pt idx="130">
                  <c:v>-3.01506293205628E-3</c:v>
                </c:pt>
                <c:pt idx="131">
                  <c:v>-2.9743108502518299E-3</c:v>
                </c:pt>
                <c:pt idx="132">
                  <c:v>-2.9354343852903602E-3</c:v>
                </c:pt>
                <c:pt idx="133">
                  <c:v>-2.89832646994641E-3</c:v>
                </c:pt>
                <c:pt idx="134">
                  <c:v>-2.8629898743936901E-3</c:v>
                </c:pt>
                <c:pt idx="135">
                  <c:v>-2.8292242095388602E-3</c:v>
                </c:pt>
                <c:pt idx="136">
                  <c:v>-2.7968820280293298E-3</c:v>
                </c:pt>
                <c:pt idx="137">
                  <c:v>-2.7658431208847402E-3</c:v>
                </c:pt>
                <c:pt idx="138">
                  <c:v>-2.7360312473610798E-3</c:v>
                </c:pt>
                <c:pt idx="139">
                  <c:v>-2.7072823094324199E-3</c:v>
                </c:pt>
                <c:pt idx="140">
                  <c:v>-2.6795213080060198E-3</c:v>
                </c:pt>
                <c:pt idx="141">
                  <c:v>-2.6527852578022799E-3</c:v>
                </c:pt>
                <c:pt idx="142">
                  <c:v>-2.6265337014157899E-3</c:v>
                </c:pt>
                <c:pt idx="143">
                  <c:v>-2.6013031330163702E-3</c:v>
                </c:pt>
                <c:pt idx="144">
                  <c:v>-2.57724982861799E-3</c:v>
                </c:pt>
                <c:pt idx="145">
                  <c:v>-2.5541406161842702E-3</c:v>
                </c:pt>
                <c:pt idx="146">
                  <c:v>-2.5319086948596501E-3</c:v>
                </c:pt>
                <c:pt idx="147">
                  <c:v>-2.5104415995192602E-3</c:v>
                </c:pt>
                <c:pt idx="148">
                  <c:v>-2.4896556108925999E-3</c:v>
                </c:pt>
                <c:pt idx="149">
                  <c:v>-2.4694509297305701E-3</c:v>
                </c:pt>
              </c:numCache>
            </c:numRef>
          </c:yVal>
          <c:smooth val="1"/>
        </c:ser>
        <c:ser>
          <c:idx val="9"/>
          <c:order val="9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Sheet1!$K$1:$K$150</c:f>
              <c:numCache>
                <c:formatCode>General</c:formatCode>
                <c:ptCount val="150"/>
                <c:pt idx="0">
                  <c:v>8.9575844935243696E-4</c:v>
                </c:pt>
                <c:pt idx="1">
                  <c:v>6.6020770829404495E-4</c:v>
                </c:pt>
                <c:pt idx="2">
                  <c:v>3.89321635411902E-4</c:v>
                </c:pt>
                <c:pt idx="3">
                  <c:v>6.7770361177831102E-5</c:v>
                </c:pt>
                <c:pt idx="4">
                  <c:v>-3.1977598393634799E-4</c:v>
                </c:pt>
                <c:pt idx="5">
                  <c:v>-7.8864726945881297E-4</c:v>
                </c:pt>
                <c:pt idx="6">
                  <c:v>-1.3548141577610299E-3</c:v>
                </c:pt>
                <c:pt idx="7">
                  <c:v>-2.0314225149271701E-3</c:v>
                </c:pt>
                <c:pt idx="8">
                  <c:v>-2.8386317569421499E-3</c:v>
                </c:pt>
                <c:pt idx="9">
                  <c:v>-3.7962579496435898E-3</c:v>
                </c:pt>
                <c:pt idx="10">
                  <c:v>-4.9186634633070101E-3</c:v>
                </c:pt>
                <c:pt idx="11">
                  <c:v>-6.2156594200779101E-3</c:v>
                </c:pt>
                <c:pt idx="12">
                  <c:v>-7.6932298805642502E-3</c:v>
                </c:pt>
                <c:pt idx="13">
                  <c:v>-9.3523379313046294E-3</c:v>
                </c:pt>
                <c:pt idx="14">
                  <c:v>-1.1195413259166599E-2</c:v>
                </c:pt>
                <c:pt idx="15">
                  <c:v>-1.32250068625253E-2</c:v>
                </c:pt>
                <c:pt idx="16">
                  <c:v>-1.5446772578664E-2</c:v>
                </c:pt>
                <c:pt idx="17">
                  <c:v>-1.78828777212388E-2</c:v>
                </c:pt>
                <c:pt idx="18">
                  <c:v>-2.0555667156622801E-2</c:v>
                </c:pt>
                <c:pt idx="19">
                  <c:v>-2.3484355003832998E-2</c:v>
                </c:pt>
                <c:pt idx="20">
                  <c:v>-2.6684767688822001E-2</c:v>
                </c:pt>
                <c:pt idx="21">
                  <c:v>-3.0168654374255699E-2</c:v>
                </c:pt>
                <c:pt idx="22">
                  <c:v>-3.3943008354163799E-2</c:v>
                </c:pt>
                <c:pt idx="23">
                  <c:v>-3.8009758606699702E-2</c:v>
                </c:pt>
                <c:pt idx="24">
                  <c:v>-4.2364953971085799E-2</c:v>
                </c:pt>
                <c:pt idx="25">
                  <c:v>-4.6998532618867002E-2</c:v>
                </c:pt>
                <c:pt idx="26">
                  <c:v>-5.1893997001448103E-2</c:v>
                </c:pt>
                <c:pt idx="27">
                  <c:v>-5.7028578510180297E-2</c:v>
                </c:pt>
                <c:pt idx="28">
                  <c:v>-6.2373013477204003E-2</c:v>
                </c:pt>
                <c:pt idx="29">
                  <c:v>-6.7892180845549405E-2</c:v>
                </c:pt>
                <c:pt idx="30">
                  <c:v>-7.3545511688184698E-2</c:v>
                </c:pt>
                <c:pt idx="31">
                  <c:v>-7.9287723060715604E-2</c:v>
                </c:pt>
                <c:pt idx="32">
                  <c:v>-8.5069847901846102E-2</c:v>
                </c:pt>
                <c:pt idx="33">
                  <c:v>-9.0840459071328997E-2</c:v>
                </c:pt>
                <c:pt idx="34">
                  <c:v>-9.6546721667283994E-2</c:v>
                </c:pt>
                <c:pt idx="35">
                  <c:v>-0.102135882205835</c:v>
                </c:pt>
                <c:pt idx="36">
                  <c:v>-0.107556695394943</c:v>
                </c:pt>
                <c:pt idx="37">
                  <c:v>-0.112760760925005</c:v>
                </c:pt>
                <c:pt idx="38">
                  <c:v>-0.117703663627875</c:v>
                </c:pt>
                <c:pt idx="39">
                  <c:v>-0.122346143481525</c:v>
                </c:pt>
                <c:pt idx="40">
                  <c:v>-0.12665509811598299</c:v>
                </c:pt>
                <c:pt idx="41">
                  <c:v>-0.130603840004762</c:v>
                </c:pt>
                <c:pt idx="42">
                  <c:v>-0.13417251942379599</c:v>
                </c:pt>
                <c:pt idx="43">
                  <c:v>-0.13734808668825199</c:v>
                </c:pt>
                <c:pt idx="44">
                  <c:v>-0.140123872685227</c:v>
                </c:pt>
                <c:pt idx="45">
                  <c:v>-0.14249896109747801</c:v>
                </c:pt>
                <c:pt idx="46">
                  <c:v>-0.14447744441777099</c:v>
                </c:pt>
                <c:pt idx="47">
                  <c:v>-0.146067319294446</c:v>
                </c:pt>
                <c:pt idx="48">
                  <c:v>-0.14727954131010201</c:v>
                </c:pt>
                <c:pt idx="49">
                  <c:v>-0.148127305688081</c:v>
                </c:pt>
                <c:pt idx="50">
                  <c:v>-0.14862451045630901</c:v>
                </c:pt>
                <c:pt idx="51">
                  <c:v>-0.14878503797001</c:v>
                </c:pt>
                <c:pt idx="52">
                  <c:v>-0.14862262165017701</c:v>
                </c:pt>
                <c:pt idx="53">
                  <c:v>-0.14814924355828199</c:v>
                </c:pt>
                <c:pt idx="54">
                  <c:v>-0.14737529289144999</c:v>
                </c:pt>
                <c:pt idx="55">
                  <c:v>-0.14630914690903801</c:v>
                </c:pt>
                <c:pt idx="56">
                  <c:v>-0.144957140054503</c:v>
                </c:pt>
                <c:pt idx="57">
                  <c:v>-0.14332385025521299</c:v>
                </c:pt>
                <c:pt idx="58">
                  <c:v>-0.14141199379462499</c:v>
                </c:pt>
                <c:pt idx="59">
                  <c:v>-0.13922335936733399</c:v>
                </c:pt>
                <c:pt idx="60">
                  <c:v>-0.136759040680102</c:v>
                </c:pt>
                <c:pt idx="61">
                  <c:v>-0.13402027354930801</c:v>
                </c:pt>
                <c:pt idx="62">
                  <c:v>-0.131009258195769</c:v>
                </c:pt>
                <c:pt idx="63">
                  <c:v>-0.12772978343034799</c:v>
                </c:pt>
                <c:pt idx="64">
                  <c:v>-0.124188308742961</c:v>
                </c:pt>
                <c:pt idx="65">
                  <c:v>-0.12039426724642099</c:v>
                </c:pt>
                <c:pt idx="66">
                  <c:v>-0.116360820514486</c:v>
                </c:pt>
                <c:pt idx="67">
                  <c:v>-0.112105116042354</c:v>
                </c:pt>
                <c:pt idx="68">
                  <c:v>-0.107648449194268</c:v>
                </c:pt>
                <c:pt idx="69">
                  <c:v>-0.103016338214548</c:v>
                </c:pt>
                <c:pt idx="70">
                  <c:v>-9.8238360459433904E-2</c:v>
                </c:pt>
                <c:pt idx="71">
                  <c:v>-9.3347970802262606E-2</c:v>
                </c:pt>
                <c:pt idx="72">
                  <c:v>-8.83819578955643E-2</c:v>
                </c:pt>
                <c:pt idx="73">
                  <c:v>-8.3380043143324895E-2</c:v>
                </c:pt>
                <c:pt idx="74">
                  <c:v>-7.8384053812810994E-2</c:v>
                </c:pt>
                <c:pt idx="75">
                  <c:v>-7.34372188378771E-2</c:v>
                </c:pt>
                <c:pt idx="76">
                  <c:v>-6.8583077237073298E-2</c:v>
                </c:pt>
                <c:pt idx="77">
                  <c:v>-6.3863985967958101E-2</c:v>
                </c:pt>
                <c:pt idx="78">
                  <c:v>-5.9319694824568898E-2</c:v>
                </c:pt>
                <c:pt idx="79">
                  <c:v>-5.4985824753320901E-2</c:v>
                </c:pt>
                <c:pt idx="80">
                  <c:v>-5.0891669927232798E-2</c:v>
                </c:pt>
                <c:pt idx="81">
                  <c:v>-4.7059775135181198E-2</c:v>
                </c:pt>
                <c:pt idx="82">
                  <c:v>-4.35045723411338E-2</c:v>
                </c:pt>
                <c:pt idx="83">
                  <c:v>-4.0231824832731897E-2</c:v>
                </c:pt>
                <c:pt idx="84">
                  <c:v>-3.7239819759427001E-2</c:v>
                </c:pt>
                <c:pt idx="85">
                  <c:v>-3.4519859233367998E-2</c:v>
                </c:pt>
                <c:pt idx="86">
                  <c:v>-3.2057927908298901E-2</c:v>
                </c:pt>
                <c:pt idx="87">
                  <c:v>-2.9836752056999701E-2</c:v>
                </c:pt>
                <c:pt idx="88">
                  <c:v>-2.7837425189872499E-2</c:v>
                </c:pt>
                <c:pt idx="89">
                  <c:v>-2.6039871877772701E-2</c:v>
                </c:pt>
                <c:pt idx="90">
                  <c:v>-2.44244796357358E-2</c:v>
                </c:pt>
                <c:pt idx="91">
                  <c:v>-2.29734555879837E-2</c:v>
                </c:pt>
                <c:pt idx="92">
                  <c:v>-2.1669680803450799E-2</c:v>
                </c:pt>
                <c:pt idx="93">
                  <c:v>-2.0496758112217701E-2</c:v>
                </c:pt>
                <c:pt idx="94">
                  <c:v>-1.9441079967667901E-2</c:v>
                </c:pt>
                <c:pt idx="95">
                  <c:v>-1.8489910544793899E-2</c:v>
                </c:pt>
                <c:pt idx="96">
                  <c:v>-1.7631756903793101E-2</c:v>
                </c:pt>
                <c:pt idx="97">
                  <c:v>-1.6855601740009701E-2</c:v>
                </c:pt>
                <c:pt idx="98">
                  <c:v>-1.61528327231222E-2</c:v>
                </c:pt>
                <c:pt idx="99">
                  <c:v>-1.5515355160832699E-2</c:v>
                </c:pt>
                <c:pt idx="100">
                  <c:v>-1.4935795532401E-2</c:v>
                </c:pt>
                <c:pt idx="101">
                  <c:v>-1.44072174272247E-2</c:v>
                </c:pt>
                <c:pt idx="102">
                  <c:v>-1.39241857186776E-2</c:v>
                </c:pt>
                <c:pt idx="103">
                  <c:v>-1.34815761169677E-2</c:v>
                </c:pt>
                <c:pt idx="104">
                  <c:v>-1.3074855999868001E-2</c:v>
                </c:pt>
                <c:pt idx="105">
                  <c:v>-1.27000536617639E-2</c:v>
                </c:pt>
                <c:pt idx="106">
                  <c:v>-1.2353646427793699E-2</c:v>
                </c:pt>
                <c:pt idx="107">
                  <c:v>-1.2032445074137201E-2</c:v>
                </c:pt>
                <c:pt idx="108">
                  <c:v>-1.1733715818544E-2</c:v>
                </c:pt>
                <c:pt idx="109">
                  <c:v>-1.1455090375960601E-2</c:v>
                </c:pt>
                <c:pt idx="110">
                  <c:v>-1.11949641113285E-2</c:v>
                </c:pt>
                <c:pt idx="111">
                  <c:v>-1.0951000813334199E-2</c:v>
                </c:pt>
                <c:pt idx="112">
                  <c:v>-1.07220735552866E-2</c:v>
                </c:pt>
                <c:pt idx="113">
                  <c:v>-1.05051713318464E-2</c:v>
                </c:pt>
                <c:pt idx="114">
                  <c:v>-1.0300722350431101E-2</c:v>
                </c:pt>
                <c:pt idx="115">
                  <c:v>-1.01079401378339E-2</c:v>
                </c:pt>
                <c:pt idx="116">
                  <c:v>-9.9249711969456294E-3</c:v>
                </c:pt>
                <c:pt idx="117">
                  <c:v>-9.75094067017848E-3</c:v>
                </c:pt>
                <c:pt idx="118">
                  <c:v>-9.5850726550577997E-3</c:v>
                </c:pt>
                <c:pt idx="119">
                  <c:v>-9.4267374648051103E-3</c:v>
                </c:pt>
                <c:pt idx="120">
                  <c:v>-9.27626953970709E-3</c:v>
                </c:pt>
                <c:pt idx="121">
                  <c:v>-9.1325649029994505E-3</c:v>
                </c:pt>
                <c:pt idx="122">
                  <c:v>-8.9948174829286298E-3</c:v>
                </c:pt>
                <c:pt idx="123">
                  <c:v>-8.8625699013367108E-3</c:v>
                </c:pt>
                <c:pt idx="124">
                  <c:v>-8.7354257029475108E-3</c:v>
                </c:pt>
                <c:pt idx="125">
                  <c:v>-8.6130249692924592E-3</c:v>
                </c:pt>
                <c:pt idx="126">
                  <c:v>-8.4955256221382995E-3</c:v>
                </c:pt>
                <c:pt idx="127">
                  <c:v>-8.3828533650799706E-3</c:v>
                </c:pt>
                <c:pt idx="128">
                  <c:v>-8.2741652370150898E-3</c:v>
                </c:pt>
                <c:pt idx="129">
                  <c:v>-8.1691774837778595E-3</c:v>
                </c:pt>
                <c:pt idx="130">
                  <c:v>-8.0676802921762492E-3</c:v>
                </c:pt>
                <c:pt idx="131">
                  <c:v>-7.9694534326412297E-3</c:v>
                </c:pt>
                <c:pt idx="132">
                  <c:v>-7.8742818393293893E-3</c:v>
                </c:pt>
                <c:pt idx="133">
                  <c:v>-7.7820716327343603E-3</c:v>
                </c:pt>
                <c:pt idx="134">
                  <c:v>-7.6930835385998998E-3</c:v>
                </c:pt>
                <c:pt idx="135">
                  <c:v>-7.6069298962262904E-3</c:v>
                </c:pt>
                <c:pt idx="136">
                  <c:v>-7.5233499435160096E-3</c:v>
                </c:pt>
                <c:pt idx="137">
                  <c:v>-7.4421943938995901E-3</c:v>
                </c:pt>
                <c:pt idx="138">
                  <c:v>-7.3633638202216601E-3</c:v>
                </c:pt>
                <c:pt idx="139">
                  <c:v>-7.2866223141603596E-3</c:v>
                </c:pt>
                <c:pt idx="140">
                  <c:v>-7.21186786977267E-3</c:v>
                </c:pt>
                <c:pt idx="141">
                  <c:v>-7.1391945730436496E-3</c:v>
                </c:pt>
                <c:pt idx="142">
                  <c:v>-7.0681451964583301E-3</c:v>
                </c:pt>
                <c:pt idx="143">
                  <c:v>-6.9992600850445601E-3</c:v>
                </c:pt>
                <c:pt idx="144">
                  <c:v>-6.9325287190223498E-3</c:v>
                </c:pt>
                <c:pt idx="145">
                  <c:v>-6.8676201889440198E-3</c:v>
                </c:pt>
                <c:pt idx="146">
                  <c:v>-6.8044574625470396E-3</c:v>
                </c:pt>
                <c:pt idx="147">
                  <c:v>-6.74291832485612E-3</c:v>
                </c:pt>
                <c:pt idx="148">
                  <c:v>-6.6829228034605602E-3</c:v>
                </c:pt>
                <c:pt idx="149">
                  <c:v>-6.6243664417601099E-3</c:v>
                </c:pt>
              </c:numCache>
            </c:numRef>
          </c:yVal>
          <c:smooth val="1"/>
        </c:ser>
        <c:ser>
          <c:idx val="10"/>
          <c:order val="10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Sheet1!$L$1:$L$150</c:f>
              <c:numCache>
                <c:formatCode>General</c:formatCode>
                <c:ptCount val="150"/>
                <c:pt idx="0">
                  <c:v>8.0962212434929396E-4</c:v>
                </c:pt>
                <c:pt idx="1">
                  <c:v>5.67769334272816E-4</c:v>
                </c:pt>
                <c:pt idx="2">
                  <c:v>2.8975743947468302E-4</c:v>
                </c:pt>
                <c:pt idx="3">
                  <c:v>-4.0134981273346601E-5</c:v>
                </c:pt>
                <c:pt idx="4">
                  <c:v>-4.37629349199519E-4</c:v>
                </c:pt>
                <c:pt idx="5">
                  <c:v>-9.1844708553207705E-4</c:v>
                </c:pt>
                <c:pt idx="6">
                  <c:v>-1.49898944471095E-3</c:v>
                </c:pt>
                <c:pt idx="7">
                  <c:v>-2.1926351998641999E-3</c:v>
                </c:pt>
                <c:pt idx="8">
                  <c:v>-3.0201935564893399E-3</c:v>
                </c:pt>
                <c:pt idx="9">
                  <c:v>-4.0023002977866498E-3</c:v>
                </c:pt>
                <c:pt idx="10">
                  <c:v>-5.1538127351623596E-3</c:v>
                </c:pt>
                <c:pt idx="11">
                  <c:v>-6.4855852872338898E-3</c:v>
                </c:pt>
                <c:pt idx="12">
                  <c:v>-8.0048676303300006E-3</c:v>
                </c:pt>
                <c:pt idx="13">
                  <c:v>-9.7143308631577104E-3</c:v>
                </c:pt>
                <c:pt idx="14">
                  <c:v>-1.16187640107729E-2</c:v>
                </c:pt>
                <c:pt idx="15">
                  <c:v>-1.37235756890722E-2</c:v>
                </c:pt>
                <c:pt idx="16">
                  <c:v>-1.6037259941730098E-2</c:v>
                </c:pt>
                <c:pt idx="17">
                  <c:v>-1.8587141685017398E-2</c:v>
                </c:pt>
                <c:pt idx="18">
                  <c:v>-2.1400942049143501E-2</c:v>
                </c:pt>
                <c:pt idx="19">
                  <c:v>-2.45034622090456E-2</c:v>
                </c:pt>
                <c:pt idx="20">
                  <c:v>-2.7916191302293399E-2</c:v>
                </c:pt>
                <c:pt idx="21">
                  <c:v>-3.1656406031867798E-2</c:v>
                </c:pt>
                <c:pt idx="22">
                  <c:v>-3.5736157353245097E-2</c:v>
                </c:pt>
                <c:pt idx="23">
                  <c:v>-4.0161685351109699E-2</c:v>
                </c:pt>
                <c:pt idx="24">
                  <c:v>-4.4932190890313202E-2</c:v>
                </c:pt>
                <c:pt idx="25">
                  <c:v>-5.0039367292816397E-2</c:v>
                </c:pt>
                <c:pt idx="26">
                  <c:v>-5.5466691931085797E-2</c:v>
                </c:pt>
                <c:pt idx="27">
                  <c:v>-6.11893905733948E-2</c:v>
                </c:pt>
                <c:pt idx="28">
                  <c:v>-6.7174112521289395E-2</c:v>
                </c:pt>
                <c:pt idx="29">
                  <c:v>-7.3379603344905703E-2</c:v>
                </c:pt>
                <c:pt idx="30">
                  <c:v>-7.9757237033491704E-2</c:v>
                </c:pt>
                <c:pt idx="31">
                  <c:v>-8.6252126895250095E-2</c:v>
                </c:pt>
                <c:pt idx="32">
                  <c:v>-9.2804484872543599E-2</c:v>
                </c:pt>
                <c:pt idx="33">
                  <c:v>-9.93513662888931E-2</c:v>
                </c:pt>
                <c:pt idx="34">
                  <c:v>-0.10582821508052</c:v>
                </c:pt>
                <c:pt idx="35">
                  <c:v>-0.112170799882386</c:v>
                </c:pt>
                <c:pt idx="36">
                  <c:v>-0.11831720175499499</c:v>
                </c:pt>
                <c:pt idx="37">
                  <c:v>-0.124209506427229</c:v>
                </c:pt>
                <c:pt idx="38">
                  <c:v>-0.12979524848679</c:v>
                </c:pt>
                <c:pt idx="39">
                  <c:v>-0.13502874124594899</c:v>
                </c:pt>
                <c:pt idx="40">
                  <c:v>-0.13987212656883199</c:v>
                </c:pt>
                <c:pt idx="41">
                  <c:v>-0.14429556665040799</c:v>
                </c:pt>
                <c:pt idx="42">
                  <c:v>-0.14827757705887201</c:v>
                </c:pt>
                <c:pt idx="43">
                  <c:v>-0.15180477130578601</c:v>
                </c:pt>
                <c:pt idx="44">
                  <c:v>-0.15487119593960499</c:v>
                </c:pt>
                <c:pt idx="45">
                  <c:v>-0.15747750884928799</c:v>
                </c:pt>
                <c:pt idx="46">
                  <c:v>-0.15962996225609399</c:v>
                </c:pt>
                <c:pt idx="47">
                  <c:v>-0.161339198889484</c:v>
                </c:pt>
                <c:pt idx="48">
                  <c:v>-0.162619016841444</c:v>
                </c:pt>
                <c:pt idx="49">
                  <c:v>-0.163485431995021</c:v>
                </c:pt>
                <c:pt idx="50">
                  <c:v>-0.163955286494429</c:v>
                </c:pt>
                <c:pt idx="51">
                  <c:v>-0.164045313252458</c:v>
                </c:pt>
                <c:pt idx="52">
                  <c:v>-0.163771847770427</c:v>
                </c:pt>
                <c:pt idx="53">
                  <c:v>-0.16314935674525</c:v>
                </c:pt>
                <c:pt idx="54">
                  <c:v>-0.162190495344332</c:v>
                </c:pt>
                <c:pt idx="55">
                  <c:v>-0.16090561597413999</c:v>
                </c:pt>
                <c:pt idx="56">
                  <c:v>-0.15930263844162401</c:v>
                </c:pt>
                <c:pt idx="57">
                  <c:v>-0.157387312358575</c:v>
                </c:pt>
                <c:pt idx="58">
                  <c:v>-0.15516296409584199</c:v>
                </c:pt>
                <c:pt idx="59">
                  <c:v>-0.152631321822606</c:v>
                </c:pt>
                <c:pt idx="60">
                  <c:v>-0.14979262767861901</c:v>
                </c:pt>
                <c:pt idx="61">
                  <c:v>-0.14664643194930899</c:v>
                </c:pt>
                <c:pt idx="62">
                  <c:v>-0.143192352366035</c:v>
                </c:pt>
                <c:pt idx="63">
                  <c:v>-0.13943084878270301</c:v>
                </c:pt>
                <c:pt idx="64">
                  <c:v>-0.13536454469782999</c:v>
                </c:pt>
                <c:pt idx="65">
                  <c:v>-0.13099899465544099</c:v>
                </c:pt>
                <c:pt idx="66">
                  <c:v>-0.12634402347408899</c:v>
                </c:pt>
                <c:pt idx="67">
                  <c:v>-0.12141458162454601</c:v>
                </c:pt>
                <c:pt idx="68">
                  <c:v>-0.116231671491595</c:v>
                </c:pt>
                <c:pt idx="69">
                  <c:v>-0.11082295188382001</c:v>
                </c:pt>
                <c:pt idx="70">
                  <c:v>-0.10522307368815401</c:v>
                </c:pt>
                <c:pt idx="71">
                  <c:v>-9.9473579432982295E-2</c:v>
                </c:pt>
                <c:pt idx="72">
                  <c:v>-9.3622169665458402E-2</c:v>
                </c:pt>
                <c:pt idx="73">
                  <c:v>-8.7721663289785895E-2</c:v>
                </c:pt>
                <c:pt idx="74">
                  <c:v>-8.1828164400491094E-2</c:v>
                </c:pt>
                <c:pt idx="75">
                  <c:v>-7.5999354156848303E-2</c:v>
                </c:pt>
                <c:pt idx="76">
                  <c:v>-7.0292083506618697E-2</c:v>
                </c:pt>
                <c:pt idx="77">
                  <c:v>-6.4760108032981503E-2</c:v>
                </c:pt>
                <c:pt idx="78">
                  <c:v>-5.9451819703069501E-2</c:v>
                </c:pt>
                <c:pt idx="79">
                  <c:v>-5.4408539064879802E-2</c:v>
                </c:pt>
                <c:pt idx="80">
                  <c:v>-4.9662368376242001E-2</c:v>
                </c:pt>
                <c:pt idx="81">
                  <c:v>-4.5235874412161502E-2</c:v>
                </c:pt>
                <c:pt idx="82">
                  <c:v>-4.1141513392594802E-2</c:v>
                </c:pt>
                <c:pt idx="83">
                  <c:v>-3.7381778744017803E-2</c:v>
                </c:pt>
                <c:pt idx="84">
                  <c:v>-3.3950745697235697E-2</c:v>
                </c:pt>
                <c:pt idx="85">
                  <c:v>-3.0835455969017701E-2</c:v>
                </c:pt>
                <c:pt idx="86">
                  <c:v>-2.8018062651456399E-2</c:v>
                </c:pt>
                <c:pt idx="87">
                  <c:v>-2.5477629132928802E-2</c:v>
                </c:pt>
                <c:pt idx="88">
                  <c:v>-2.3192033106335299E-2</c:v>
                </c:pt>
                <c:pt idx="89">
                  <c:v>-2.1138673939137001E-2</c:v>
                </c:pt>
                <c:pt idx="90">
                  <c:v>-1.92957083899119E-2</c:v>
                </c:pt>
                <c:pt idx="91">
                  <c:v>-1.7643037962691999E-2</c:v>
                </c:pt>
                <c:pt idx="92">
                  <c:v>-1.6161683703251901E-2</c:v>
                </c:pt>
                <c:pt idx="93">
                  <c:v>-1.48339016227595E-2</c:v>
                </c:pt>
                <c:pt idx="94">
                  <c:v>-1.36442345064641E-2</c:v>
                </c:pt>
                <c:pt idx="95">
                  <c:v>-1.25783297413614E-2</c:v>
                </c:pt>
                <c:pt idx="96">
                  <c:v>-1.16233647746001E-2</c:v>
                </c:pt>
                <c:pt idx="97">
                  <c:v>-1.0767334098750501E-2</c:v>
                </c:pt>
                <c:pt idx="98">
                  <c:v>-9.9999582322706001E-3</c:v>
                </c:pt>
                <c:pt idx="99">
                  <c:v>-9.3119200027115701E-3</c:v>
                </c:pt>
                <c:pt idx="100">
                  <c:v>-8.6947211855949898E-3</c:v>
                </c:pt>
                <c:pt idx="101">
                  <c:v>-8.1405593649823294E-3</c:v>
                </c:pt>
                <c:pt idx="102">
                  <c:v>-7.6427428899726304E-3</c:v>
                </c:pt>
                <c:pt idx="103">
                  <c:v>-7.1951573941181199E-3</c:v>
                </c:pt>
                <c:pt idx="104">
                  <c:v>-6.7923490761666898E-3</c:v>
                </c:pt>
                <c:pt idx="105">
                  <c:v>-6.42942733383695E-3</c:v>
                </c:pt>
                <c:pt idx="106">
                  <c:v>-6.1020581697321602E-3</c:v>
                </c:pt>
                <c:pt idx="107">
                  <c:v>-5.8063013194928903E-3</c:v>
                </c:pt>
                <c:pt idx="108">
                  <c:v>-5.5386842782661804E-3</c:v>
                </c:pt>
                <c:pt idx="109">
                  <c:v>-5.29618118564394E-3</c:v>
                </c:pt>
                <c:pt idx="110">
                  <c:v>-5.0762609308084598E-3</c:v>
                </c:pt>
                <c:pt idx="111">
                  <c:v>-4.8762395881320397E-3</c:v>
                </c:pt>
                <c:pt idx="112">
                  <c:v>-4.6948185682545501E-3</c:v>
                </c:pt>
                <c:pt idx="113">
                  <c:v>-4.52753086220183E-3</c:v>
                </c:pt>
                <c:pt idx="114">
                  <c:v>-4.3752375671983201E-3</c:v>
                </c:pt>
                <c:pt idx="115">
                  <c:v>-4.2359723577589303E-3</c:v>
                </c:pt>
                <c:pt idx="116">
                  <c:v>-4.1079860253201298E-3</c:v>
                </c:pt>
                <c:pt idx="117">
                  <c:v>-3.9900958821826897E-3</c:v>
                </c:pt>
                <c:pt idx="118">
                  <c:v>-3.8812554054652101E-3</c:v>
                </c:pt>
                <c:pt idx="119">
                  <c:v>-3.7805363166929602E-3</c:v>
                </c:pt>
                <c:pt idx="120">
                  <c:v>-3.6874879368495499E-3</c:v>
                </c:pt>
                <c:pt idx="121">
                  <c:v>-3.60115180590645E-3</c:v>
                </c:pt>
                <c:pt idx="122">
                  <c:v>-3.5207324904468901E-3</c:v>
                </c:pt>
                <c:pt idx="123">
                  <c:v>-3.4456353424786499E-3</c:v>
                </c:pt>
                <c:pt idx="124">
                  <c:v>-3.3753433364639902E-3</c:v>
                </c:pt>
                <c:pt idx="125">
                  <c:v>-3.3093775113956902E-3</c:v>
                </c:pt>
                <c:pt idx="126">
                  <c:v>-3.2475334256016702E-3</c:v>
                </c:pt>
                <c:pt idx="127">
                  <c:v>-3.1895320793053701E-3</c:v>
                </c:pt>
                <c:pt idx="128">
                  <c:v>-3.1348168924035199E-3</c:v>
                </c:pt>
                <c:pt idx="129">
                  <c:v>-3.0830673599667601E-3</c:v>
                </c:pt>
                <c:pt idx="130">
                  <c:v>-3.0340390681455201E-3</c:v>
                </c:pt>
                <c:pt idx="131">
                  <c:v>-2.9874846154228198E-3</c:v>
                </c:pt>
                <c:pt idx="132">
                  <c:v>-2.9431724586517299E-3</c:v>
                </c:pt>
                <c:pt idx="133">
                  <c:v>-2.90096551046718E-3</c:v>
                </c:pt>
                <c:pt idx="134">
                  <c:v>-2.86082843549482E-3</c:v>
                </c:pt>
                <c:pt idx="135">
                  <c:v>-2.8225320255095701E-3</c:v>
                </c:pt>
                <c:pt idx="136">
                  <c:v>-2.7859071827633902E-3</c:v>
                </c:pt>
                <c:pt idx="137">
                  <c:v>-2.7508013115684401E-3</c:v>
                </c:pt>
                <c:pt idx="138">
                  <c:v>-2.7171223771881698E-3</c:v>
                </c:pt>
                <c:pt idx="139">
                  <c:v>-2.6846910503142201E-3</c:v>
                </c:pt>
                <c:pt idx="140">
                  <c:v>-2.65341996635058E-3</c:v>
                </c:pt>
                <c:pt idx="141">
                  <c:v>-2.6233201822201402E-3</c:v>
                </c:pt>
                <c:pt idx="142">
                  <c:v>-2.5940189713941201E-3</c:v>
                </c:pt>
                <c:pt idx="143">
                  <c:v>-2.5658807297557801E-3</c:v>
                </c:pt>
                <c:pt idx="144">
                  <c:v>-2.5388869571333602E-3</c:v>
                </c:pt>
                <c:pt idx="145">
                  <c:v>-2.512853276395E-3</c:v>
                </c:pt>
                <c:pt idx="146">
                  <c:v>-2.4877527231955601E-3</c:v>
                </c:pt>
                <c:pt idx="147">
                  <c:v>-2.4634878308558601E-3</c:v>
                </c:pt>
                <c:pt idx="148">
                  <c:v>-2.4399957183343099E-3</c:v>
                </c:pt>
                <c:pt idx="149">
                  <c:v>-2.4171969043645701E-3</c:v>
                </c:pt>
              </c:numCache>
            </c:numRef>
          </c:yVal>
          <c:smooth val="1"/>
        </c:ser>
        <c:ser>
          <c:idx val="11"/>
          <c:order val="11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Sheet1!$M$1:$M$150</c:f>
              <c:numCache>
                <c:formatCode>General</c:formatCode>
                <c:ptCount val="150"/>
                <c:pt idx="0">
                  <c:v>7.6670342235009498E-4</c:v>
                </c:pt>
                <c:pt idx="1">
                  <c:v>5.3373051510741695E-4</c:v>
                </c:pt>
                <c:pt idx="2">
                  <c:v>2.6606664730649798E-4</c:v>
                </c:pt>
                <c:pt idx="3">
                  <c:v>-5.16463661655272E-5</c:v>
                </c:pt>
                <c:pt idx="4">
                  <c:v>-4.3476671042152402E-4</c:v>
                </c:pt>
                <c:pt idx="5">
                  <c:v>-8.9865257057435697E-4</c:v>
                </c:pt>
                <c:pt idx="6">
                  <c:v>-1.4593181618097199E-3</c:v>
                </c:pt>
                <c:pt idx="7">
                  <c:v>-2.12986975113365E-3</c:v>
                </c:pt>
                <c:pt idx="8">
                  <c:v>-2.9305834606698999E-3</c:v>
                </c:pt>
                <c:pt idx="9">
                  <c:v>-3.8816718835683502E-3</c:v>
                </c:pt>
                <c:pt idx="10">
                  <c:v>-4.9970617509087698E-3</c:v>
                </c:pt>
                <c:pt idx="11">
                  <c:v>-6.2872329030637603E-3</c:v>
                </c:pt>
                <c:pt idx="12">
                  <c:v>-7.7585808486896899E-3</c:v>
                </c:pt>
                <c:pt idx="13">
                  <c:v>-9.4124146395623397E-3</c:v>
                </c:pt>
                <c:pt idx="14">
                  <c:v>-1.1251093411639299E-2</c:v>
                </c:pt>
                <c:pt idx="15">
                  <c:v>-1.3276885763646201E-2</c:v>
                </c:pt>
                <c:pt idx="16">
                  <c:v>-1.54947903937303E-2</c:v>
                </c:pt>
                <c:pt idx="17">
                  <c:v>-1.7925535391146101E-2</c:v>
                </c:pt>
                <c:pt idx="18">
                  <c:v>-2.0589726406224002E-2</c:v>
                </c:pt>
                <c:pt idx="19">
                  <c:v>-2.3504523769644899E-2</c:v>
                </c:pt>
                <c:pt idx="20">
                  <c:v>-2.6683317430163601E-2</c:v>
                </c:pt>
                <c:pt idx="21">
                  <c:v>-3.0135031763811101E-2</c:v>
                </c:pt>
                <c:pt idx="22">
                  <c:v>-3.3863398180386299E-2</c:v>
                </c:pt>
                <c:pt idx="23">
                  <c:v>-3.78666826993092E-2</c:v>
                </c:pt>
                <c:pt idx="24">
                  <c:v>-4.2136912066070897E-2</c:v>
                </c:pt>
                <c:pt idx="25">
                  <c:v>-4.6659818224908001E-2</c:v>
                </c:pt>
                <c:pt idx="26">
                  <c:v>-5.1414588024662103E-2</c:v>
                </c:pt>
                <c:pt idx="27">
                  <c:v>-5.6374214676941398E-2</c:v>
                </c:pt>
                <c:pt idx="28">
                  <c:v>-6.1505511234231702E-2</c:v>
                </c:pt>
                <c:pt idx="29">
                  <c:v>-6.6769958554358994E-2</c:v>
                </c:pt>
                <c:pt idx="30">
                  <c:v>-7.2124385396991106E-2</c:v>
                </c:pt>
                <c:pt idx="31">
                  <c:v>-7.7521898705205997E-2</c:v>
                </c:pt>
                <c:pt idx="32">
                  <c:v>-8.2913127333585607E-2</c:v>
                </c:pt>
                <c:pt idx="33">
                  <c:v>-8.8247591700874498E-2</c:v>
                </c:pt>
                <c:pt idx="34">
                  <c:v>-9.34748624530779E-2</c:v>
                </c:pt>
                <c:pt idx="35">
                  <c:v>-9.8546015340208598E-2</c:v>
                </c:pt>
                <c:pt idx="36">
                  <c:v>-0.10341500118139001</c:v>
                </c:pt>
                <c:pt idx="37">
                  <c:v>-0.10803976573646799</c:v>
                </c:pt>
                <c:pt idx="38">
                  <c:v>-0.11238317943248</c:v>
                </c:pt>
                <c:pt idx="39">
                  <c:v>-0.11641378309058401</c:v>
                </c:pt>
                <c:pt idx="40">
                  <c:v>-0.120106454444737</c:v>
                </c:pt>
                <c:pt idx="41">
                  <c:v>-0.123442307629631</c:v>
                </c:pt>
                <c:pt idx="42">
                  <c:v>-0.12640879188432699</c:v>
                </c:pt>
                <c:pt idx="43">
                  <c:v>-0.12899935698239201</c:v>
                </c:pt>
                <c:pt idx="44">
                  <c:v>-0.13121285525537901</c:v>
                </c:pt>
                <c:pt idx="45">
                  <c:v>-0.13305278455554501</c:v>
                </c:pt>
                <c:pt idx="46">
                  <c:v>-0.13452651344064301</c:v>
                </c:pt>
                <c:pt idx="47">
                  <c:v>-0.13564426699926499</c:v>
                </c:pt>
                <c:pt idx="48">
                  <c:v>-0.13641820914245101</c:v>
                </c:pt>
                <c:pt idx="49">
                  <c:v>-0.13686172259877999</c:v>
                </c:pt>
                <c:pt idx="50">
                  <c:v>-0.13698828351030601</c:v>
                </c:pt>
                <c:pt idx="51">
                  <c:v>-0.13681081385336899</c:v>
                </c:pt>
                <c:pt idx="52">
                  <c:v>-0.136341475899971</c:v>
                </c:pt>
                <c:pt idx="53">
                  <c:v>-0.13559051209317199</c:v>
                </c:pt>
                <c:pt idx="54">
                  <c:v>-0.13456637953841299</c:v>
                </c:pt>
                <c:pt idx="55">
                  <c:v>-0.133275454399129</c:v>
                </c:pt>
                <c:pt idx="56">
                  <c:v>-0.13172207109862499</c:v>
                </c:pt>
                <c:pt idx="57">
                  <c:v>-0.129908920075854</c:v>
                </c:pt>
                <c:pt idx="58">
                  <c:v>-0.12783702067345401</c:v>
                </c:pt>
                <c:pt idx="59">
                  <c:v>-0.125506708484388</c:v>
                </c:pt>
                <c:pt idx="60">
                  <c:v>-0.122917982362827</c:v>
                </c:pt>
                <c:pt idx="61">
                  <c:v>-0.120071395884625</c:v>
                </c:pt>
                <c:pt idx="62">
                  <c:v>-0.11696892409602</c:v>
                </c:pt>
                <c:pt idx="63">
                  <c:v>-0.11361466838056999</c:v>
                </c:pt>
                <c:pt idx="64">
                  <c:v>-0.11001593991200399</c:v>
                </c:pt>
                <c:pt idx="65">
                  <c:v>-0.106183613366074</c:v>
                </c:pt>
                <c:pt idx="66">
                  <c:v>-0.10213288306160299</c:v>
                </c:pt>
                <c:pt idx="67">
                  <c:v>-9.7883486652910301E-2</c:v>
                </c:pt>
                <c:pt idx="68">
                  <c:v>-9.3459794622196002E-2</c:v>
                </c:pt>
                <c:pt idx="69">
                  <c:v>-8.8890738858551102E-2</c:v>
                </c:pt>
                <c:pt idx="70">
                  <c:v>-8.4209490513968505E-2</c:v>
                </c:pt>
                <c:pt idx="71">
                  <c:v>-7.9452970927699595E-2</c:v>
                </c:pt>
                <c:pt idx="72">
                  <c:v>-7.4661012802982998E-2</c:v>
                </c:pt>
                <c:pt idx="73">
                  <c:v>-6.9875539415409693E-2</c:v>
                </c:pt>
                <c:pt idx="74">
                  <c:v>-6.5139380815491907E-2</c:v>
                </c:pt>
                <c:pt idx="75">
                  <c:v>-6.0495108238040898E-2</c:v>
                </c:pt>
                <c:pt idx="76">
                  <c:v>-5.59835887023565E-2</c:v>
                </c:pt>
                <c:pt idx="77">
                  <c:v>-5.1642375224422402E-2</c:v>
                </c:pt>
                <c:pt idx="78">
                  <c:v>-4.7504196760991699E-2</c:v>
                </c:pt>
                <c:pt idx="79">
                  <c:v>-4.3595895395640301E-2</c:v>
                </c:pt>
                <c:pt idx="80">
                  <c:v>-3.9936938146076698E-2</c:v>
                </c:pt>
                <c:pt idx="81">
                  <c:v>-3.6539687785843801E-2</c:v>
                </c:pt>
                <c:pt idx="82">
                  <c:v>-3.3409070756116099E-2</c:v>
                </c:pt>
                <c:pt idx="83">
                  <c:v>-3.0543114406200798E-2</c:v>
                </c:pt>
                <c:pt idx="84">
                  <c:v>-2.7934101745633499E-2</c:v>
                </c:pt>
                <c:pt idx="85">
                  <c:v>-2.5569733339010099E-2</c:v>
                </c:pt>
                <c:pt idx="86">
                  <c:v>-2.3434571392774401E-2</c:v>
                </c:pt>
                <c:pt idx="87">
                  <c:v>-2.1511383927266599E-2</c:v>
                </c:pt>
                <c:pt idx="88">
                  <c:v>-1.9782471601249699E-2</c:v>
                </c:pt>
                <c:pt idx="89">
                  <c:v>-1.82299024522284E-2</c:v>
                </c:pt>
                <c:pt idx="90">
                  <c:v>-1.6836537441047399E-2</c:v>
                </c:pt>
                <c:pt idx="91">
                  <c:v>-1.5586845408168201E-2</c:v>
                </c:pt>
                <c:pt idx="92">
                  <c:v>-1.44661059222929E-2</c:v>
                </c:pt>
                <c:pt idx="93">
                  <c:v>-1.3460502182060701E-2</c:v>
                </c:pt>
                <c:pt idx="94">
                  <c:v>-1.2558219651569599E-2</c:v>
                </c:pt>
                <c:pt idx="95">
                  <c:v>-1.17482707675674E-2</c:v>
                </c:pt>
                <c:pt idx="96">
                  <c:v>-1.10208076554127E-2</c:v>
                </c:pt>
                <c:pt idx="97">
                  <c:v>-1.03665594978579E-2</c:v>
                </c:pt>
                <c:pt idx="98">
                  <c:v>-9.77783356709141E-3</c:v>
                </c:pt>
                <c:pt idx="99">
                  <c:v>-9.2475861964595191E-3</c:v>
                </c:pt>
                <c:pt idx="100">
                  <c:v>-8.7693833958273296E-3</c:v>
                </c:pt>
                <c:pt idx="101">
                  <c:v>-8.3372741035330194E-3</c:v>
                </c:pt>
                <c:pt idx="102">
                  <c:v>-7.9463313699099404E-3</c:v>
                </c:pt>
                <c:pt idx="103">
                  <c:v>-7.5919877952935998E-3</c:v>
                </c:pt>
                <c:pt idx="104">
                  <c:v>-7.2701898280632697E-3</c:v>
                </c:pt>
                <c:pt idx="105">
                  <c:v>-6.9773489286919996E-3</c:v>
                </c:pt>
                <c:pt idx="106">
                  <c:v>-6.7102867525208497E-3</c:v>
                </c:pt>
                <c:pt idx="107">
                  <c:v>-6.4661184459616997E-3</c:v>
                </c:pt>
                <c:pt idx="108">
                  <c:v>-6.2423107606681301E-3</c:v>
                </c:pt>
                <c:pt idx="109">
                  <c:v>-6.0366785031663803E-3</c:v>
                </c:pt>
                <c:pt idx="110">
                  <c:v>-5.8475175739709897E-3</c:v>
                </c:pt>
                <c:pt idx="111">
                  <c:v>-5.6728169378681597E-3</c:v>
                </c:pt>
                <c:pt idx="112">
                  <c:v>-5.5115355057097897E-3</c:v>
                </c:pt>
                <c:pt idx="113">
                  <c:v>-5.3608095288538602E-3</c:v>
                </c:pt>
                <c:pt idx="114">
                  <c:v>-5.2209871569314599E-3</c:v>
                </c:pt>
                <c:pt idx="115">
                  <c:v>-5.0909670564086703E-3</c:v>
                </c:pt>
                <c:pt idx="116">
                  <c:v>-4.9693446220306497E-3</c:v>
                </c:pt>
                <c:pt idx="117">
                  <c:v>-4.8552769984126299E-3</c:v>
                </c:pt>
                <c:pt idx="118">
                  <c:v>-4.7480308782289898E-3</c:v>
                </c:pt>
                <c:pt idx="119">
                  <c:v>-4.6469766741400499E-3</c:v>
                </c:pt>
                <c:pt idx="120">
                  <c:v>-4.5520158808356999E-3</c:v>
                </c:pt>
                <c:pt idx="121">
                  <c:v>-4.4623413615886001E-3</c:v>
                </c:pt>
                <c:pt idx="122">
                  <c:v>-4.3773321294970401E-3</c:v>
                </c:pt>
                <c:pt idx="123">
                  <c:v>-4.2965672962556496E-3</c:v>
                </c:pt>
                <c:pt idx="124">
                  <c:v>-4.2196833908131502E-3</c:v>
                </c:pt>
                <c:pt idx="125">
                  <c:v>-4.1463392531503997E-3</c:v>
                </c:pt>
                <c:pt idx="126">
                  <c:v>-4.0764988138322902E-3</c:v>
                </c:pt>
                <c:pt idx="127">
                  <c:v>-4.0100120199703998E-3</c:v>
                </c:pt>
                <c:pt idx="128">
                  <c:v>-3.9463505610631104E-3</c:v>
                </c:pt>
                <c:pt idx="129">
                  <c:v>-3.8852682314810599E-3</c:v>
                </c:pt>
                <c:pt idx="130">
                  <c:v>-3.8265916762066899E-3</c:v>
                </c:pt>
                <c:pt idx="131">
                  <c:v>-3.7701395410305598E-3</c:v>
                </c:pt>
                <c:pt idx="132">
                  <c:v>-3.7157429592668098E-3</c:v>
                </c:pt>
                <c:pt idx="133">
                  <c:v>-3.6632988706543001E-3</c:v>
                </c:pt>
                <c:pt idx="134">
                  <c:v>-3.6128781368247802E-3</c:v>
                </c:pt>
                <c:pt idx="135">
                  <c:v>-3.5642548903220398E-3</c:v>
                </c:pt>
                <c:pt idx="136">
                  <c:v>-3.5172696710500501E-3</c:v>
                </c:pt>
                <c:pt idx="137">
                  <c:v>-3.4718007843640699E-3</c:v>
                </c:pt>
                <c:pt idx="138">
                  <c:v>-3.4277722438591299E-3</c:v>
                </c:pt>
                <c:pt idx="139">
                  <c:v>-3.38504430829998E-3</c:v>
                </c:pt>
                <c:pt idx="140">
                  <c:v>-3.3435455937562901E-3</c:v>
                </c:pt>
                <c:pt idx="141">
                  <c:v>-3.3032914808435298E-3</c:v>
                </c:pt>
                <c:pt idx="142">
                  <c:v>-3.2638799901303001E-3</c:v>
                </c:pt>
                <c:pt idx="143">
                  <c:v>-3.2258070514297799E-3</c:v>
                </c:pt>
                <c:pt idx="144">
                  <c:v>-3.1890547070307501E-3</c:v>
                </c:pt>
                <c:pt idx="145">
                  <c:v>-3.15336006862784E-3</c:v>
                </c:pt>
                <c:pt idx="146">
                  <c:v>-3.1186849939749402E-3</c:v>
                </c:pt>
                <c:pt idx="147">
                  <c:v>-3.0849509749263501E-3</c:v>
                </c:pt>
                <c:pt idx="148">
                  <c:v>-3.05210674189997E-3</c:v>
                </c:pt>
                <c:pt idx="149">
                  <c:v>-3.02008590368762E-3</c:v>
                </c:pt>
              </c:numCache>
            </c:numRef>
          </c:yVal>
          <c:smooth val="1"/>
        </c:ser>
        <c:ser>
          <c:idx val="12"/>
          <c:order val="12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Sheet1!$N$1:$N$150</c:f>
              <c:numCache>
                <c:formatCode>General</c:formatCode>
                <c:ptCount val="150"/>
                <c:pt idx="0">
                  <c:v>9.7467861736236499E-4</c:v>
                </c:pt>
                <c:pt idx="1">
                  <c:v>6.7039061458698697E-4</c:v>
                </c:pt>
                <c:pt idx="2">
                  <c:v>3.2437470735070302E-4</c:v>
                </c:pt>
                <c:pt idx="3">
                  <c:v>-8.3045520741584499E-5</c:v>
                </c:pt>
                <c:pt idx="4">
                  <c:v>-5.7154648608497395E-4</c:v>
                </c:pt>
                <c:pt idx="5">
                  <c:v>-1.16080460507456E-3</c:v>
                </c:pt>
                <c:pt idx="6">
                  <c:v>-1.87102373570706E-3</c:v>
                </c:pt>
                <c:pt idx="7">
                  <c:v>-2.7213716015055201E-3</c:v>
                </c:pt>
                <c:pt idx="8">
                  <c:v>-3.7378355909618399E-3</c:v>
                </c:pt>
                <c:pt idx="9">
                  <c:v>-4.9401469181216597E-3</c:v>
                </c:pt>
                <c:pt idx="10">
                  <c:v>-6.3431616098238303E-3</c:v>
                </c:pt>
                <c:pt idx="11">
                  <c:v>-7.9542825825506102E-3</c:v>
                </c:pt>
                <c:pt idx="12">
                  <c:v>-9.7723285658155093E-3</c:v>
                </c:pt>
                <c:pt idx="13">
                  <c:v>-1.17893507296138E-2</c:v>
                </c:pt>
                <c:pt idx="14">
                  <c:v>-1.3997264667797301E-2</c:v>
                </c:pt>
                <c:pt idx="15">
                  <c:v>-1.6387618933423401E-2</c:v>
                </c:pt>
                <c:pt idx="16">
                  <c:v>-1.8954857996275599E-2</c:v>
                </c:pt>
                <c:pt idx="17">
                  <c:v>-2.1712849963175102E-2</c:v>
                </c:pt>
                <c:pt idx="18">
                  <c:v>-2.4676760037461401E-2</c:v>
                </c:pt>
                <c:pt idx="19">
                  <c:v>-2.7858800555599701E-2</c:v>
                </c:pt>
                <c:pt idx="20">
                  <c:v>-3.1268311079837199E-2</c:v>
                </c:pt>
                <c:pt idx="21">
                  <c:v>-3.4911331773566999E-2</c:v>
                </c:pt>
                <c:pt idx="22">
                  <c:v>-3.87897556124953E-2</c:v>
                </c:pt>
                <c:pt idx="23">
                  <c:v>-4.2901581284567301E-2</c:v>
                </c:pt>
                <c:pt idx="24">
                  <c:v>-4.7239451287759297E-2</c:v>
                </c:pt>
                <c:pt idx="25">
                  <c:v>-5.1790880925762603E-2</c:v>
                </c:pt>
                <c:pt idx="26">
                  <c:v>-5.6537755247867298E-2</c:v>
                </c:pt>
                <c:pt idx="27">
                  <c:v>-6.1456330933828997E-2</c:v>
                </c:pt>
                <c:pt idx="28">
                  <c:v>-6.6516931916899696E-2</c:v>
                </c:pt>
                <c:pt idx="29">
                  <c:v>-7.1684974044128297E-2</c:v>
                </c:pt>
                <c:pt idx="30">
                  <c:v>-7.6920946097666504E-2</c:v>
                </c:pt>
                <c:pt idx="31">
                  <c:v>-8.2181612385834699E-2</c:v>
                </c:pt>
                <c:pt idx="32">
                  <c:v>-8.7421048592206896E-2</c:v>
                </c:pt>
                <c:pt idx="33">
                  <c:v>-9.2592204106728304E-2</c:v>
                </c:pt>
                <c:pt idx="34">
                  <c:v>-9.7647660712414305E-2</c:v>
                </c:pt>
                <c:pt idx="35">
                  <c:v>-0.10254125872804</c:v>
                </c:pt>
                <c:pt idx="36">
                  <c:v>-0.10722958170444299</c:v>
                </c:pt>
                <c:pt idx="37">
                  <c:v>-0.111672847900293</c:v>
                </c:pt>
                <c:pt idx="38">
                  <c:v>-0.11583594547977499</c:v>
                </c:pt>
                <c:pt idx="39">
                  <c:v>-0.11968898637127801</c:v>
                </c:pt>
                <c:pt idx="40">
                  <c:v>-0.123208024884342</c:v>
                </c:pt>
                <c:pt idx="41">
                  <c:v>-0.12637476610572199</c:v>
                </c:pt>
                <c:pt idx="42">
                  <c:v>-0.12917665524718899</c:v>
                </c:pt>
                <c:pt idx="43">
                  <c:v>-0.13160637993471599</c:v>
                </c:pt>
                <c:pt idx="44">
                  <c:v>-0.13366134544787101</c:v>
                </c:pt>
                <c:pt idx="45">
                  <c:v>-0.135343099842654</c:v>
                </c:pt>
                <c:pt idx="46">
                  <c:v>-0.136656414087378</c:v>
                </c:pt>
                <c:pt idx="47">
                  <c:v>-0.13760856860498699</c:v>
                </c:pt>
                <c:pt idx="48">
                  <c:v>-0.138208804256682</c:v>
                </c:pt>
                <c:pt idx="49">
                  <c:v>-0.13846768484576799</c:v>
                </c:pt>
                <c:pt idx="50">
                  <c:v>-0.13839647951766801</c:v>
                </c:pt>
                <c:pt idx="51">
                  <c:v>-0.13800691147469701</c:v>
                </c:pt>
                <c:pt idx="52">
                  <c:v>-0.13731129134022299</c:v>
                </c:pt>
                <c:pt idx="53">
                  <c:v>-0.13632165480582201</c:v>
                </c:pt>
                <c:pt idx="54">
                  <c:v>-0.13504998382114999</c:v>
                </c:pt>
                <c:pt idx="55">
                  <c:v>-0.133507858217005</c:v>
                </c:pt>
                <c:pt idx="56">
                  <c:v>-0.131706065179374</c:v>
                </c:pt>
                <c:pt idx="57">
                  <c:v>-0.12965519381181101</c:v>
                </c:pt>
                <c:pt idx="58">
                  <c:v>-0.12736411636122999</c:v>
                </c:pt>
                <c:pt idx="59">
                  <c:v>-0.124841069956293</c:v>
                </c:pt>
                <c:pt idx="60">
                  <c:v>-0.122092613784109</c:v>
                </c:pt>
                <c:pt idx="61">
                  <c:v>-0.119124142849955</c:v>
                </c:pt>
                <c:pt idx="62">
                  <c:v>-0.115940347562917</c:v>
                </c:pt>
                <c:pt idx="63">
                  <c:v>-0.11254573654729901</c:v>
                </c:pt>
                <c:pt idx="64">
                  <c:v>-0.108946007332699</c:v>
                </c:pt>
                <c:pt idx="65">
                  <c:v>-0.10514856835500901</c:v>
                </c:pt>
                <c:pt idx="66">
                  <c:v>-0.101164035387627</c:v>
                </c:pt>
                <c:pt idx="67">
                  <c:v>-9.7006698597121202E-2</c:v>
                </c:pt>
                <c:pt idx="68">
                  <c:v>-9.2695106961263998E-2</c:v>
                </c:pt>
                <c:pt idx="69">
                  <c:v>-8.82525318847001E-2</c:v>
                </c:pt>
                <c:pt idx="70">
                  <c:v>-8.3706690663267205E-2</c:v>
                </c:pt>
                <c:pt idx="71">
                  <c:v>-7.9089765878165005E-2</c:v>
                </c:pt>
                <c:pt idx="72">
                  <c:v>-7.4437274541782505E-2</c:v>
                </c:pt>
                <c:pt idx="73">
                  <c:v>-6.9787708496772599E-2</c:v>
                </c:pt>
                <c:pt idx="74">
                  <c:v>-6.5181319495592902E-2</c:v>
                </c:pt>
                <c:pt idx="75">
                  <c:v>-6.06583621721394E-2</c:v>
                </c:pt>
                <c:pt idx="76">
                  <c:v>-5.6258267685544497E-2</c:v>
                </c:pt>
                <c:pt idx="77">
                  <c:v>-5.2017757719897001E-2</c:v>
                </c:pt>
                <c:pt idx="78">
                  <c:v>-4.7969427747892597E-2</c:v>
                </c:pt>
                <c:pt idx="79">
                  <c:v>-4.4140548018368898E-2</c:v>
                </c:pt>
                <c:pt idx="80">
                  <c:v>-4.0551284966462597E-2</c:v>
                </c:pt>
                <c:pt idx="81">
                  <c:v>-3.72151329019757E-2</c:v>
                </c:pt>
                <c:pt idx="82">
                  <c:v>-3.4138194507770503E-2</c:v>
                </c:pt>
                <c:pt idx="83">
                  <c:v>-3.1319597317255102E-2</c:v>
                </c:pt>
                <c:pt idx="84">
                  <c:v>-2.8752479990935501E-2</c:v>
                </c:pt>
                <c:pt idx="85">
                  <c:v>-2.64255652095488E-2</c:v>
                </c:pt>
                <c:pt idx="86">
                  <c:v>-2.4323814605415099E-2</c:v>
                </c:pt>
                <c:pt idx="87">
                  <c:v>-2.2430408221462101E-2</c:v>
                </c:pt>
                <c:pt idx="88">
                  <c:v>-2.0727969478134999E-2</c:v>
                </c:pt>
                <c:pt idx="89">
                  <c:v>-1.9198761792568599E-2</c:v>
                </c:pt>
                <c:pt idx="90">
                  <c:v>-1.7825770805074099E-2</c:v>
                </c:pt>
                <c:pt idx="91">
                  <c:v>-1.65936510260534E-2</c:v>
                </c:pt>
                <c:pt idx="92">
                  <c:v>-1.5487823228344201E-2</c:v>
                </c:pt>
                <c:pt idx="93">
                  <c:v>-1.4494521359354799E-2</c:v>
                </c:pt>
                <c:pt idx="94">
                  <c:v>-1.36021092058952E-2</c:v>
                </c:pt>
                <c:pt idx="95">
                  <c:v>-1.27997332817039E-2</c:v>
                </c:pt>
                <c:pt idx="96">
                  <c:v>-1.2077656716275399E-2</c:v>
                </c:pt>
                <c:pt idx="97">
                  <c:v>-1.14266486595089E-2</c:v>
                </c:pt>
                <c:pt idx="98">
                  <c:v>-1.08392273182035E-2</c:v>
                </c:pt>
                <c:pt idx="99">
                  <c:v>-1.03084759810091E-2</c:v>
                </c:pt>
                <c:pt idx="100">
                  <c:v>-9.8280811356640102E-3</c:v>
                </c:pt>
                <c:pt idx="101">
                  <c:v>-9.3921575212749398E-3</c:v>
                </c:pt>
                <c:pt idx="102">
                  <c:v>-8.9959271670223204E-3</c:v>
                </c:pt>
                <c:pt idx="103">
                  <c:v>-8.6349523239384902E-3</c:v>
                </c:pt>
                <c:pt idx="104">
                  <c:v>-8.3052981291626398E-3</c:v>
                </c:pt>
                <c:pt idx="105">
                  <c:v>-8.0034869000298603E-3</c:v>
                </c:pt>
                <c:pt idx="106">
                  <c:v>-7.7264381326638404E-3</c:v>
                </c:pt>
                <c:pt idx="107">
                  <c:v>-7.4713737117750399E-3</c:v>
                </c:pt>
                <c:pt idx="108">
                  <c:v>-7.2358682044021596E-3</c:v>
                </c:pt>
                <c:pt idx="109">
                  <c:v>-7.0178412446323503E-3</c:v>
                </c:pt>
                <c:pt idx="110">
                  <c:v>-6.8157403400471196E-3</c:v>
                </c:pt>
                <c:pt idx="111">
                  <c:v>-6.6275847315030003E-3</c:v>
                </c:pt>
                <c:pt idx="112">
                  <c:v>-6.4524183914389703E-3</c:v>
                </c:pt>
                <c:pt idx="113">
                  <c:v>-6.2874120614826697E-3</c:v>
                </c:pt>
                <c:pt idx="114">
                  <c:v>-6.1330102926065999E-3</c:v>
                </c:pt>
                <c:pt idx="115">
                  <c:v>-5.9882693974316796E-3</c:v>
                </c:pt>
                <c:pt idx="116">
                  <c:v>-5.8517446716248398E-3</c:v>
                </c:pt>
                <c:pt idx="117">
                  <c:v>-5.72264461617046E-3</c:v>
                </c:pt>
                <c:pt idx="118">
                  <c:v>-5.6002733163701499E-3</c:v>
                </c:pt>
                <c:pt idx="119">
                  <c:v>-5.4840556385235004E-3</c:v>
                </c:pt>
                <c:pt idx="120">
                  <c:v>-5.3740398717540896E-3</c:v>
                </c:pt>
                <c:pt idx="121">
                  <c:v>-5.26938161713119E-3</c:v>
                </c:pt>
                <c:pt idx="122">
                  <c:v>-5.16944721957837E-3</c:v>
                </c:pt>
                <c:pt idx="123">
                  <c:v>-5.0738306712362303E-3</c:v>
                </c:pt>
                <c:pt idx="124">
                  <c:v>-4.9822007822612801E-3</c:v>
                </c:pt>
                <c:pt idx="125">
                  <c:v>-4.8942413201440299E-3</c:v>
                </c:pt>
                <c:pt idx="126">
                  <c:v>-4.8099815605508797E-3</c:v>
                </c:pt>
                <c:pt idx="127">
                  <c:v>-4.7293091781703701E-3</c:v>
                </c:pt>
                <c:pt idx="128">
                  <c:v>-4.6516376081646403E-3</c:v>
                </c:pt>
                <c:pt idx="129">
                  <c:v>-4.5767309077193504E-3</c:v>
                </c:pt>
                <c:pt idx="130">
                  <c:v>-4.5044166886775098E-3</c:v>
                </c:pt>
                <c:pt idx="131">
                  <c:v>-4.4345206113723902E-3</c:v>
                </c:pt>
                <c:pt idx="132">
                  <c:v>-4.36687858963755E-3</c:v>
                </c:pt>
                <c:pt idx="133">
                  <c:v>-4.3013937530938396E-3</c:v>
                </c:pt>
                <c:pt idx="134">
                  <c:v>-4.2381887681481999E-3</c:v>
                </c:pt>
                <c:pt idx="135">
                  <c:v>-4.1769881258960397E-3</c:v>
                </c:pt>
                <c:pt idx="136">
                  <c:v>-4.1176323353218497E-3</c:v>
                </c:pt>
                <c:pt idx="137">
                  <c:v>-4.0600041644655001E-3</c:v>
                </c:pt>
                <c:pt idx="138">
                  <c:v>-4.0040302544167398E-3</c:v>
                </c:pt>
                <c:pt idx="139">
                  <c:v>-3.9495695186480802E-3</c:v>
                </c:pt>
                <c:pt idx="140">
                  <c:v>-3.8965508076864801E-3</c:v>
                </c:pt>
                <c:pt idx="141">
                  <c:v>-3.8449880879173801E-3</c:v>
                </c:pt>
                <c:pt idx="142">
                  <c:v>-3.7944696133372399E-3</c:v>
                </c:pt>
                <c:pt idx="143">
                  <c:v>-3.7454717842144401E-3</c:v>
                </c:pt>
                <c:pt idx="144">
                  <c:v>-3.6980232651658601E-3</c:v>
                </c:pt>
                <c:pt idx="145">
                  <c:v>-3.6518742877525599E-3</c:v>
                </c:pt>
                <c:pt idx="146">
                  <c:v>-3.60697785400306E-3</c:v>
                </c:pt>
                <c:pt idx="147">
                  <c:v>-3.5632414082100499E-3</c:v>
                </c:pt>
                <c:pt idx="148">
                  <c:v>-3.5205991343896601E-3</c:v>
                </c:pt>
                <c:pt idx="149">
                  <c:v>-3.4789709658537599E-3</c:v>
                </c:pt>
              </c:numCache>
            </c:numRef>
          </c:yVal>
          <c:smooth val="1"/>
        </c:ser>
        <c:ser>
          <c:idx val="13"/>
          <c:order val="13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Sheet1!$O$1:$O$150</c:f>
              <c:numCache>
                <c:formatCode>General</c:formatCode>
                <c:ptCount val="150"/>
                <c:pt idx="0">
                  <c:v>8.4079670222109095E-4</c:v>
                </c:pt>
                <c:pt idx="1">
                  <c:v>5.9321716932981996E-4</c:v>
                </c:pt>
                <c:pt idx="2">
                  <c:v>3.0813513128058099E-4</c:v>
                </c:pt>
                <c:pt idx="3">
                  <c:v>-3.0104080369318E-5</c:v>
                </c:pt>
                <c:pt idx="4">
                  <c:v>-4.3715513406256899E-4</c:v>
                </c:pt>
                <c:pt idx="5">
                  <c:v>-9.28672698241865E-4</c:v>
                </c:pt>
                <c:pt idx="6">
                  <c:v>-1.52084529285135E-3</c:v>
                </c:pt>
                <c:pt idx="7">
                  <c:v>-2.22774843857809E-3</c:v>
                </c:pt>
                <c:pt idx="8">
                  <c:v>-3.0695855432906101E-3</c:v>
                </c:pt>
                <c:pt idx="9">
                  <c:v>-4.0651328663894896E-3</c:v>
                </c:pt>
                <c:pt idx="10">
                  <c:v>-5.2276055467851204E-3</c:v>
                </c:pt>
                <c:pt idx="11">
                  <c:v>-6.5652739408741997E-3</c:v>
                </c:pt>
                <c:pt idx="12">
                  <c:v>-8.0806993389258598E-3</c:v>
                </c:pt>
                <c:pt idx="13">
                  <c:v>-9.7714810235858904E-3</c:v>
                </c:pt>
                <c:pt idx="14">
                  <c:v>-1.1636553203837999E-2</c:v>
                </c:pt>
                <c:pt idx="15">
                  <c:v>-1.36753092156707E-2</c:v>
                </c:pt>
                <c:pt idx="16">
                  <c:v>-1.5890685452715402E-2</c:v>
                </c:pt>
                <c:pt idx="17">
                  <c:v>-1.8303130829707599E-2</c:v>
                </c:pt>
                <c:pt idx="18">
                  <c:v>-2.09343282145599E-2</c:v>
                </c:pt>
                <c:pt idx="19">
                  <c:v>-2.3803328704138201E-2</c:v>
                </c:pt>
                <c:pt idx="20">
                  <c:v>-2.69263399664014E-2</c:v>
                </c:pt>
                <c:pt idx="21">
                  <c:v>-3.0316070298683401E-2</c:v>
                </c:pt>
                <c:pt idx="22">
                  <c:v>-3.3980940067049298E-2</c:v>
                </c:pt>
                <c:pt idx="23">
                  <c:v>-3.7924783357708998E-2</c:v>
                </c:pt>
                <c:pt idx="24">
                  <c:v>-4.2145792605472597E-2</c:v>
                </c:pt>
                <c:pt idx="25">
                  <c:v>-4.6636233401297203E-2</c:v>
                </c:pt>
                <c:pt idx="26">
                  <c:v>-5.1381862835587697E-2</c:v>
                </c:pt>
                <c:pt idx="27">
                  <c:v>-5.6361895438754202E-2</c:v>
                </c:pt>
                <c:pt idx="28">
                  <c:v>-6.1548558137530802E-2</c:v>
                </c:pt>
                <c:pt idx="29">
                  <c:v>-6.6907672775664298E-2</c:v>
                </c:pt>
                <c:pt idx="30">
                  <c:v>-7.2398964210780403E-2</c:v>
                </c:pt>
                <c:pt idx="31">
                  <c:v>-7.7976846140792297E-2</c:v>
                </c:pt>
                <c:pt idx="32">
                  <c:v>-8.3591509271863207E-2</c:v>
                </c:pt>
                <c:pt idx="33">
                  <c:v>-8.9190385719808002E-2</c:v>
                </c:pt>
                <c:pt idx="34">
                  <c:v>-9.4719319841364696E-2</c:v>
                </c:pt>
                <c:pt idx="35">
                  <c:v>-0.10012424645642901</c:v>
                </c:pt>
                <c:pt idx="36">
                  <c:v>-0.105352903624992</c:v>
                </c:pt>
                <c:pt idx="37">
                  <c:v>-0.11035626108429</c:v>
                </c:pt>
                <c:pt idx="38">
                  <c:v>-0.115089813649108</c:v>
                </c:pt>
                <c:pt idx="39">
                  <c:v>-0.119514690443428</c:v>
                </c:pt>
                <c:pt idx="40">
                  <c:v>-0.123598686791225</c:v>
                </c:pt>
                <c:pt idx="41">
                  <c:v>-0.12731640042279099</c:v>
                </c:pt>
                <c:pt idx="42">
                  <c:v>-0.13064956005054901</c:v>
                </c:pt>
                <c:pt idx="43">
                  <c:v>-0.13358683713181799</c:v>
                </c:pt>
                <c:pt idx="44">
                  <c:v>-0.136123304966623</c:v>
                </c:pt>
                <c:pt idx="45">
                  <c:v>-0.138259751726233</c:v>
                </c:pt>
                <c:pt idx="46">
                  <c:v>-0.140001805332607</c:v>
                </c:pt>
                <c:pt idx="47">
                  <c:v>-0.14135888415186801</c:v>
                </c:pt>
                <c:pt idx="48">
                  <c:v>-0.142343157898213</c:v>
                </c:pt>
                <c:pt idx="49">
                  <c:v>-0.142968707445294</c:v>
                </c:pt>
                <c:pt idx="50">
                  <c:v>-0.14325031522418299</c:v>
                </c:pt>
                <c:pt idx="51">
                  <c:v>-0.14320273524820201</c:v>
                </c:pt>
                <c:pt idx="52">
                  <c:v>-0.14284044244414601</c:v>
                </c:pt>
                <c:pt idx="53">
                  <c:v>-0.14217637469323699</c:v>
                </c:pt>
                <c:pt idx="54">
                  <c:v>-0.14122208708644801</c:v>
                </c:pt>
                <c:pt idx="55">
                  <c:v>-0.13998737641344</c:v>
                </c:pt>
                <c:pt idx="56">
                  <c:v>-0.138480224259594</c:v>
                </c:pt>
                <c:pt idx="57">
                  <c:v>-0.13670718275899699</c:v>
                </c:pt>
                <c:pt idx="58">
                  <c:v>-0.13467295564571999</c:v>
                </c:pt>
                <c:pt idx="59">
                  <c:v>-0.132381248977988</c:v>
                </c:pt>
                <c:pt idx="60">
                  <c:v>-0.12983465418890899</c:v>
                </c:pt>
                <c:pt idx="61">
                  <c:v>-0.12703521940549301</c:v>
                </c:pt>
                <c:pt idx="62">
                  <c:v>-0.123984990819833</c:v>
                </c:pt>
                <c:pt idx="63">
                  <c:v>-0.12068644657208</c:v>
                </c:pt>
                <c:pt idx="64">
                  <c:v>-0.117143526363727</c:v>
                </c:pt>
                <c:pt idx="65">
                  <c:v>-0.11336201394692</c:v>
                </c:pt>
                <c:pt idx="66">
                  <c:v>-0.109350619181662</c:v>
                </c:pt>
                <c:pt idx="67">
                  <c:v>-0.105121506290573</c:v>
                </c:pt>
                <c:pt idx="68">
                  <c:v>-0.10069111326009</c:v>
                </c:pt>
                <c:pt idx="69">
                  <c:v>-9.6080821494676699E-2</c:v>
                </c:pt>
                <c:pt idx="70">
                  <c:v>-9.1317372344706896E-2</c:v>
                </c:pt>
                <c:pt idx="71">
                  <c:v>-8.6433087107713094E-2</c:v>
                </c:pt>
                <c:pt idx="72">
                  <c:v>-8.1465522074149296E-2</c:v>
                </c:pt>
                <c:pt idx="73">
                  <c:v>-7.6457003896003101E-2</c:v>
                </c:pt>
                <c:pt idx="74">
                  <c:v>-7.1453455781583394E-2</c:v>
                </c:pt>
                <c:pt idx="75">
                  <c:v>-6.6502940321178705E-2</c:v>
                </c:pt>
                <c:pt idx="76">
                  <c:v>-6.1653867913438902E-2</c:v>
                </c:pt>
                <c:pt idx="77">
                  <c:v>-5.6952723013976803E-2</c:v>
                </c:pt>
                <c:pt idx="78">
                  <c:v>-5.24418440507744E-2</c:v>
                </c:pt>
                <c:pt idx="79">
                  <c:v>-4.8157572746126497E-2</c:v>
                </c:pt>
                <c:pt idx="80">
                  <c:v>-4.4127979210581897E-2</c:v>
                </c:pt>
                <c:pt idx="81">
                  <c:v>-4.03726433296819E-2</c:v>
                </c:pt>
                <c:pt idx="82">
                  <c:v>-3.69020251409415E-2</c:v>
                </c:pt>
                <c:pt idx="83">
                  <c:v>-3.3717758668914903E-2</c:v>
                </c:pt>
                <c:pt idx="84">
                  <c:v>-3.08141372845262E-2</c:v>
                </c:pt>
                <c:pt idx="85">
                  <c:v>-2.8179525020541201E-2</c:v>
                </c:pt>
                <c:pt idx="86">
                  <c:v>-2.5798040082200002E-2</c:v>
                </c:pt>
                <c:pt idx="87">
                  <c:v>-2.3651362045398298E-2</c:v>
                </c:pt>
                <c:pt idx="88">
                  <c:v>-2.1720317865761E-2</c:v>
                </c:pt>
                <c:pt idx="89">
                  <c:v>-1.9985320113389601E-2</c:v>
                </c:pt>
                <c:pt idx="90">
                  <c:v>-1.8427510515469599E-2</c:v>
                </c:pt>
                <c:pt idx="91">
                  <c:v>-1.7029726825868299E-2</c:v>
                </c:pt>
                <c:pt idx="92">
                  <c:v>-1.57757054065778E-2</c:v>
                </c:pt>
                <c:pt idx="93">
                  <c:v>-1.46501649041785E-2</c:v>
                </c:pt>
                <c:pt idx="94">
                  <c:v>-1.36399994790676E-2</c:v>
                </c:pt>
                <c:pt idx="95">
                  <c:v>-1.2732995293271701E-2</c:v>
                </c:pt>
                <c:pt idx="96">
                  <c:v>-1.1918241660227501E-2</c:v>
                </c:pt>
                <c:pt idx="97">
                  <c:v>-1.11854644571354E-2</c:v>
                </c:pt>
                <c:pt idx="98">
                  <c:v>-1.0526073797082E-2</c:v>
                </c:pt>
                <c:pt idx="99">
                  <c:v>-9.9322367806221196E-3</c:v>
                </c:pt>
                <c:pt idx="100">
                  <c:v>-9.3967873519746007E-3</c:v>
                </c:pt>
                <c:pt idx="101">
                  <c:v>-8.9131088107109006E-3</c:v>
                </c:pt>
                <c:pt idx="102">
                  <c:v>-8.4756731992601999E-3</c:v>
                </c:pt>
                <c:pt idx="103">
                  <c:v>-8.0793954553987305E-3</c:v>
                </c:pt>
                <c:pt idx="104">
                  <c:v>-7.7197425216042103E-3</c:v>
                </c:pt>
                <c:pt idx="105">
                  <c:v>-7.3926850724182003E-3</c:v>
                </c:pt>
                <c:pt idx="106">
                  <c:v>-7.0946551310452502E-3</c:v>
                </c:pt>
                <c:pt idx="107">
                  <c:v>-6.8224117582472198E-3</c:v>
                </c:pt>
                <c:pt idx="108">
                  <c:v>-6.5731172313078E-3</c:v>
                </c:pt>
                <c:pt idx="109">
                  <c:v>-6.3443209527170499E-3</c:v>
                </c:pt>
                <c:pt idx="110">
                  <c:v>-6.1340682964975499E-3</c:v>
                </c:pt>
                <c:pt idx="111">
                  <c:v>-5.9401110161203304E-3</c:v>
                </c:pt>
                <c:pt idx="112">
                  <c:v>-5.7611833956614598E-3</c:v>
                </c:pt>
                <c:pt idx="113">
                  <c:v>-5.5943360930102099E-3</c:v>
                </c:pt>
                <c:pt idx="114">
                  <c:v>-5.4396473318234599E-3</c:v>
                </c:pt>
                <c:pt idx="115">
                  <c:v>-5.2959473068449597E-3</c:v>
                </c:pt>
                <c:pt idx="116">
                  <c:v>-5.1616737629570598E-3</c:v>
                </c:pt>
                <c:pt idx="117">
                  <c:v>-5.0358745070501502E-3</c:v>
                </c:pt>
                <c:pt idx="118">
                  <c:v>-4.9177242628358998E-3</c:v>
                </c:pt>
                <c:pt idx="119">
                  <c:v>-4.8065019799132204E-3</c:v>
                </c:pt>
                <c:pt idx="120">
                  <c:v>-4.70205368716163E-3</c:v>
                </c:pt>
                <c:pt idx="121">
                  <c:v>-4.6034901177698E-3</c:v>
                </c:pt>
                <c:pt idx="122">
                  <c:v>-4.5101188670411E-3</c:v>
                </c:pt>
                <c:pt idx="123">
                  <c:v>-4.4214624187030602E-3</c:v>
                </c:pt>
                <c:pt idx="124">
                  <c:v>-4.3371107301784098E-3</c:v>
                </c:pt>
                <c:pt idx="125">
                  <c:v>-4.25668397768554E-3</c:v>
                </c:pt>
                <c:pt idx="126">
                  <c:v>-4.1801194367901097E-3</c:v>
                </c:pt>
                <c:pt idx="127">
                  <c:v>-4.1072361727408097E-3</c:v>
                </c:pt>
                <c:pt idx="128">
                  <c:v>-4.0374626020497498E-3</c:v>
                </c:pt>
                <c:pt idx="129">
                  <c:v>-3.9705299466786196E-3</c:v>
                </c:pt>
                <c:pt idx="130">
                  <c:v>-3.90623811270365E-3</c:v>
                </c:pt>
                <c:pt idx="131">
                  <c:v>-3.8443875385516199E-3</c:v>
                </c:pt>
                <c:pt idx="132">
                  <c:v>-3.78479178162823E-3</c:v>
                </c:pt>
                <c:pt idx="133">
                  <c:v>-3.72733715968785E-3</c:v>
                </c:pt>
                <c:pt idx="134">
                  <c:v>-3.6720808340167301E-3</c:v>
                </c:pt>
                <c:pt idx="135">
                  <c:v>-3.6187813153504E-3</c:v>
                </c:pt>
                <c:pt idx="136">
                  <c:v>-3.56726690045277E-3</c:v>
                </c:pt>
                <c:pt idx="137">
                  <c:v>-3.51740273679748E-3</c:v>
                </c:pt>
                <c:pt idx="138">
                  <c:v>-3.4691187587359098E-3</c:v>
                </c:pt>
                <c:pt idx="139">
                  <c:v>-3.4222613162132702E-3</c:v>
                </c:pt>
                <c:pt idx="140">
                  <c:v>-3.3767481106662198E-3</c:v>
                </c:pt>
                <c:pt idx="141">
                  <c:v>-3.33258061233633E-3</c:v>
                </c:pt>
                <c:pt idx="142">
                  <c:v>-3.2893431685629198E-3</c:v>
                </c:pt>
                <c:pt idx="143">
                  <c:v>-3.2474756663543498E-3</c:v>
                </c:pt>
                <c:pt idx="144">
                  <c:v>-3.2070260388263301E-3</c:v>
                </c:pt>
                <c:pt idx="145">
                  <c:v>-3.1677660202412898E-3</c:v>
                </c:pt>
                <c:pt idx="146">
                  <c:v>-3.1296570929483999E-3</c:v>
                </c:pt>
                <c:pt idx="147">
                  <c:v>-3.0926004589459E-3</c:v>
                </c:pt>
                <c:pt idx="148">
                  <c:v>-3.0565269543466498E-3</c:v>
                </c:pt>
                <c:pt idx="149">
                  <c:v>-3.0213518683433198E-3</c:v>
                </c:pt>
              </c:numCache>
            </c:numRef>
          </c:yVal>
          <c:smooth val="1"/>
        </c:ser>
        <c:ser>
          <c:idx val="14"/>
          <c:order val="14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Sheet1!$P$1:$P$150</c:f>
              <c:numCache>
                <c:formatCode>General</c:formatCode>
                <c:ptCount val="150"/>
                <c:pt idx="0">
                  <c:v>8.3721037425976404E-4</c:v>
                </c:pt>
                <c:pt idx="1">
                  <c:v>5.9582189724545205E-4</c:v>
                </c:pt>
                <c:pt idx="2">
                  <c:v>3.1829190278501098E-4</c:v>
                </c:pt>
                <c:pt idx="3">
                  <c:v>-1.1121312650913499E-5</c:v>
                </c:pt>
                <c:pt idx="4">
                  <c:v>-4.0815945259167801E-4</c:v>
                </c:pt>
                <c:pt idx="5">
                  <c:v>-8.8856422056663603E-4</c:v>
                </c:pt>
                <c:pt idx="6">
                  <c:v>-1.4687078692904899E-3</c:v>
                </c:pt>
                <c:pt idx="7">
                  <c:v>-2.1622623276577701E-3</c:v>
                </c:pt>
                <c:pt idx="8">
                  <c:v>-2.9898876700495298E-3</c:v>
                </c:pt>
                <c:pt idx="9">
                  <c:v>-3.9715704337539102E-3</c:v>
                </c:pt>
                <c:pt idx="10">
                  <c:v>-5.1213911112322303E-3</c:v>
                </c:pt>
                <c:pt idx="11">
                  <c:v>-6.4491390650480403E-3</c:v>
                </c:pt>
                <c:pt idx="12">
                  <c:v>-7.9598745921008896E-3</c:v>
                </c:pt>
                <c:pt idx="13">
                  <c:v>-9.6533532164562903E-3</c:v>
                </c:pt>
                <c:pt idx="14">
                  <c:v>-1.1530335387333E-2</c:v>
                </c:pt>
                <c:pt idx="15">
                  <c:v>-1.3591530664917599E-2</c:v>
                </c:pt>
                <c:pt idx="16">
                  <c:v>-1.5840590329774099E-2</c:v>
                </c:pt>
                <c:pt idx="17">
                  <c:v>-1.8297319435735201E-2</c:v>
                </c:pt>
                <c:pt idx="18">
                  <c:v>-2.0981672190725002E-2</c:v>
                </c:pt>
                <c:pt idx="19">
                  <c:v>-2.3910291169404001E-2</c:v>
                </c:pt>
                <c:pt idx="20">
                  <c:v>-2.7096209419315301E-2</c:v>
                </c:pt>
                <c:pt idx="21">
                  <c:v>-3.0548174861353299E-2</c:v>
                </c:pt>
                <c:pt idx="22">
                  <c:v>-3.4269968804228203E-2</c:v>
                </c:pt>
                <c:pt idx="23">
                  <c:v>-3.82601529273702E-2</c:v>
                </c:pt>
                <c:pt idx="24">
                  <c:v>-4.2511309092065103E-2</c:v>
                </c:pt>
                <c:pt idx="25">
                  <c:v>-4.7009923690407802E-2</c:v>
                </c:pt>
                <c:pt idx="26">
                  <c:v>-5.1736138464323601E-2</c:v>
                </c:pt>
                <c:pt idx="27">
                  <c:v>-5.6664056311832203E-2</c:v>
                </c:pt>
                <c:pt idx="28">
                  <c:v>-6.1761663989711398E-2</c:v>
                </c:pt>
                <c:pt idx="29">
                  <c:v>-6.69916567260357E-2</c:v>
                </c:pt>
                <c:pt idx="30">
                  <c:v>-7.2312048823670302E-2</c:v>
                </c:pt>
                <c:pt idx="31">
                  <c:v>-7.7677072680706005E-2</c:v>
                </c:pt>
                <c:pt idx="32">
                  <c:v>-8.3038361650136297E-2</c:v>
                </c:pt>
                <c:pt idx="33">
                  <c:v>-8.8346305642434494E-2</c:v>
                </c:pt>
                <c:pt idx="34">
                  <c:v>-9.3551116307437093E-2</c:v>
                </c:pt>
                <c:pt idx="35">
                  <c:v>-9.8604264162116304E-2</c:v>
                </c:pt>
                <c:pt idx="36">
                  <c:v>-0.103459827497923</c:v>
                </c:pt>
                <c:pt idx="37">
                  <c:v>-0.10807560769503199</c:v>
                </c:pt>
                <c:pt idx="38">
                  <c:v>-0.11241407068557099</c:v>
                </c:pt>
                <c:pt idx="39">
                  <c:v>-0.116443139311753</c:v>
                </c:pt>
                <c:pt idx="40">
                  <c:v>-0.120136901192037</c:v>
                </c:pt>
                <c:pt idx="41">
                  <c:v>-0.123475570646535</c:v>
                </c:pt>
                <c:pt idx="42">
                  <c:v>-0.12644563554553301</c:v>
                </c:pt>
                <c:pt idx="43">
                  <c:v>-0.129039577185073</c:v>
                </c:pt>
                <c:pt idx="44">
                  <c:v>-0.13125532633912201</c:v>
                </c:pt>
                <c:pt idx="45">
                  <c:v>-0.133095552572704</c:v>
                </c:pt>
                <c:pt idx="46">
                  <c:v>-0.13456693389487501</c:v>
                </c:pt>
                <c:pt idx="47">
                  <c:v>-0.13567907732614301</c:v>
                </c:pt>
                <c:pt idx="48">
                  <c:v>-0.136443687274276</c:v>
                </c:pt>
                <c:pt idx="49">
                  <c:v>-0.136873954325898</c:v>
                </c:pt>
                <c:pt idx="50">
                  <c:v>-0.136983214721972</c:v>
                </c:pt>
                <c:pt idx="51">
                  <c:v>-0.13678430603092301</c:v>
                </c:pt>
                <c:pt idx="52">
                  <c:v>-0.13628962297365699</c:v>
                </c:pt>
                <c:pt idx="53">
                  <c:v>-0.13550975151564901</c:v>
                </c:pt>
                <c:pt idx="54">
                  <c:v>-0.13445368107394901</c:v>
                </c:pt>
                <c:pt idx="55">
                  <c:v>-0.133128490457259</c:v>
                </c:pt>
                <c:pt idx="56">
                  <c:v>-0.131539377534552</c:v>
                </c:pt>
                <c:pt idx="57">
                  <c:v>-0.129690078510248</c:v>
                </c:pt>
                <c:pt idx="58">
                  <c:v>-0.12758273759383201</c:v>
                </c:pt>
                <c:pt idx="59">
                  <c:v>-0.125218890363094</c:v>
                </c:pt>
                <c:pt idx="60">
                  <c:v>-0.122599642610453</c:v>
                </c:pt>
                <c:pt idx="61">
                  <c:v>-0.119726491489657</c:v>
                </c:pt>
                <c:pt idx="62">
                  <c:v>-0.11660211675339099</c:v>
                </c:pt>
                <c:pt idx="63">
                  <c:v>-0.113230979253357</c:v>
                </c:pt>
                <c:pt idx="64">
                  <c:v>-0.109620416365176</c:v>
                </c:pt>
                <c:pt idx="65">
                  <c:v>-0.105780968509917</c:v>
                </c:pt>
                <c:pt idx="66">
                  <c:v>-0.101727164516821</c:v>
                </c:pt>
                <c:pt idx="67">
                  <c:v>-9.7477763860630895E-2</c:v>
                </c:pt>
                <c:pt idx="68">
                  <c:v>-9.3055988241054904E-2</c:v>
                </c:pt>
                <c:pt idx="69">
                  <c:v>-8.8489539988288304E-2</c:v>
                </c:pt>
                <c:pt idx="70">
                  <c:v>-8.3810369603028997E-2</c:v>
                </c:pt>
                <c:pt idx="71">
                  <c:v>-7.9054266334922699E-2</c:v>
                </c:pt>
                <c:pt idx="72">
                  <c:v>-7.4260024610014602E-2</c:v>
                </c:pt>
                <c:pt idx="73">
                  <c:v>-6.9468622441844693E-2</c:v>
                </c:pt>
                <c:pt idx="74">
                  <c:v>-6.4722043976881402E-2</c:v>
                </c:pt>
                <c:pt idx="75">
                  <c:v>-6.0062118243359698E-2</c:v>
                </c:pt>
                <c:pt idx="76">
                  <c:v>-5.5529211565177101E-2</c:v>
                </c:pt>
                <c:pt idx="77">
                  <c:v>-5.1160752602161901E-2</c:v>
                </c:pt>
                <c:pt idx="78">
                  <c:v>-4.6989762125542803E-2</c:v>
                </c:pt>
                <c:pt idx="79">
                  <c:v>-4.3043874868101899E-2</c:v>
                </c:pt>
                <c:pt idx="80">
                  <c:v>-3.9343713841214698E-2</c:v>
                </c:pt>
                <c:pt idx="81">
                  <c:v>-3.5903053163998902E-2</c:v>
                </c:pt>
                <c:pt idx="82">
                  <c:v>-3.2728293502280403E-2</c:v>
                </c:pt>
                <c:pt idx="83">
                  <c:v>-2.9818820887929701E-2</c:v>
                </c:pt>
                <c:pt idx="84">
                  <c:v>-2.7168041016814901E-2</c:v>
                </c:pt>
                <c:pt idx="85">
                  <c:v>-2.47645152446128E-2</c:v>
                </c:pt>
                <c:pt idx="86">
                  <c:v>-2.2593379687454701E-2</c:v>
                </c:pt>
                <c:pt idx="87">
                  <c:v>-2.06377107373069E-2</c:v>
                </c:pt>
                <c:pt idx="88">
                  <c:v>-1.8879950255677899E-2</c:v>
                </c:pt>
                <c:pt idx="89">
                  <c:v>-1.7302193338200399E-2</c:v>
                </c:pt>
                <c:pt idx="90">
                  <c:v>-1.5887258699144299E-2</c:v>
                </c:pt>
                <c:pt idx="91">
                  <c:v>-1.46194710935004E-2</c:v>
                </c:pt>
                <c:pt idx="92">
                  <c:v>-1.3483985663723001E-2</c:v>
                </c:pt>
                <c:pt idx="93">
                  <c:v>-1.2466890898725E-2</c:v>
                </c:pt>
                <c:pt idx="94">
                  <c:v>-1.15561843849574E-2</c:v>
                </c:pt>
                <c:pt idx="95">
                  <c:v>-1.07407053559132E-2</c:v>
                </c:pt>
                <c:pt idx="96">
                  <c:v>-1.0010474787030601E-2</c:v>
                </c:pt>
                <c:pt idx="97">
                  <c:v>-9.3561368850756492E-3</c:v>
                </c:pt>
                <c:pt idx="98">
                  <c:v>-8.7697877519349807E-3</c:v>
                </c:pt>
                <c:pt idx="99">
                  <c:v>-8.2442365578253903E-3</c:v>
                </c:pt>
                <c:pt idx="100">
                  <c:v>-7.77289894817645E-3</c:v>
                </c:pt>
                <c:pt idx="101">
                  <c:v>-7.3497351521101296E-3</c:v>
                </c:pt>
                <c:pt idx="102">
                  <c:v>-6.9696281868100096E-3</c:v>
                </c:pt>
                <c:pt idx="103">
                  <c:v>-6.6278818910509296E-3</c:v>
                </c:pt>
                <c:pt idx="104">
                  <c:v>-6.3203103917589898E-3</c:v>
                </c:pt>
                <c:pt idx="105">
                  <c:v>-6.0431849987582003E-3</c:v>
                </c:pt>
                <c:pt idx="106">
                  <c:v>-5.7932071920690697E-3</c:v>
                </c:pt>
                <c:pt idx="107">
                  <c:v>-5.5673662593504099E-3</c:v>
                </c:pt>
                <c:pt idx="108">
                  <c:v>-5.3630323863081602E-3</c:v>
                </c:pt>
                <c:pt idx="109">
                  <c:v>-5.1778918202848197E-3</c:v>
                </c:pt>
                <c:pt idx="110">
                  <c:v>-5.0101012450373301E-3</c:v>
                </c:pt>
                <c:pt idx="111">
                  <c:v>-4.85757895134146E-3</c:v>
                </c:pt>
                <c:pt idx="112">
                  <c:v>-4.7191658498399302E-3</c:v>
                </c:pt>
                <c:pt idx="113">
                  <c:v>-4.59200996637404E-3</c:v>
                </c:pt>
                <c:pt idx="114">
                  <c:v>-4.4762504280417698E-3</c:v>
                </c:pt>
                <c:pt idx="115">
                  <c:v>-4.3706623858673598E-3</c:v>
                </c:pt>
                <c:pt idx="116">
                  <c:v>-4.2738521766763401E-3</c:v>
                </c:pt>
                <c:pt idx="117">
                  <c:v>-4.1849160077558198E-3</c:v>
                </c:pt>
                <c:pt idx="118">
                  <c:v>-4.1030537094436997E-3</c:v>
                </c:pt>
                <c:pt idx="119">
                  <c:v>-4.0275761398296901E-3</c:v>
                </c:pt>
                <c:pt idx="120">
                  <c:v>-3.9582428893380397E-3</c:v>
                </c:pt>
                <c:pt idx="121">
                  <c:v>-3.8942613695015799E-3</c:v>
                </c:pt>
                <c:pt idx="122">
                  <c:v>-3.8349936080409402E-3</c:v>
                </c:pt>
                <c:pt idx="123">
                  <c:v>-3.7799827650957401E-3</c:v>
                </c:pt>
                <c:pt idx="124">
                  <c:v>-3.7288218011506799E-3</c:v>
                </c:pt>
                <c:pt idx="125">
                  <c:v>-3.6811342701240802E-3</c:v>
                </c:pt>
                <c:pt idx="126">
                  <c:v>-3.6368205867169301E-3</c:v>
                </c:pt>
                <c:pt idx="127">
                  <c:v>-3.5956780170987202E-3</c:v>
                </c:pt>
                <c:pt idx="128">
                  <c:v>-3.5572157779210898E-3</c:v>
                </c:pt>
                <c:pt idx="129">
                  <c:v>-3.5211708408755902E-3</c:v>
                </c:pt>
                <c:pt idx="130">
                  <c:v>-3.4873448368652501E-3</c:v>
                </c:pt>
                <c:pt idx="131">
                  <c:v>-3.4555321964845E-3</c:v>
                </c:pt>
                <c:pt idx="132">
                  <c:v>-3.4255347145093901E-3</c:v>
                </c:pt>
                <c:pt idx="133">
                  <c:v>-3.39725553105515E-3</c:v>
                </c:pt>
                <c:pt idx="134">
                  <c:v>-3.3706992369809301E-3</c:v>
                </c:pt>
                <c:pt idx="135">
                  <c:v>-3.3456608801226899E-3</c:v>
                </c:pt>
                <c:pt idx="136">
                  <c:v>-3.3219845285963898E-3</c:v>
                </c:pt>
                <c:pt idx="137">
                  <c:v>-3.2995415847544901E-3</c:v>
                </c:pt>
                <c:pt idx="138">
                  <c:v>-3.2782509076186802E-3</c:v>
                </c:pt>
                <c:pt idx="139">
                  <c:v>-3.2579038500136701E-3</c:v>
                </c:pt>
                <c:pt idx="140">
                  <c:v>-3.2384122976781499E-3</c:v>
                </c:pt>
                <c:pt idx="141">
                  <c:v>-3.2198725699937301E-3</c:v>
                </c:pt>
                <c:pt idx="142">
                  <c:v>-3.2018523384220602E-3</c:v>
                </c:pt>
                <c:pt idx="143">
                  <c:v>-3.1847970513644102E-3</c:v>
                </c:pt>
                <c:pt idx="144">
                  <c:v>-3.1687591538163899E-3</c:v>
                </c:pt>
                <c:pt idx="145">
                  <c:v>-3.1535052620116498E-3</c:v>
                </c:pt>
                <c:pt idx="146">
                  <c:v>-3.13898052335257E-3</c:v>
                </c:pt>
                <c:pt idx="147">
                  <c:v>-3.1250878749900699E-3</c:v>
                </c:pt>
                <c:pt idx="148">
                  <c:v>-3.1117601620754801E-3</c:v>
                </c:pt>
                <c:pt idx="149">
                  <c:v>-3.09891089253817E-3</c:v>
                </c:pt>
              </c:numCache>
            </c:numRef>
          </c:yVal>
          <c:smooth val="1"/>
        </c:ser>
        <c:ser>
          <c:idx val="15"/>
          <c:order val="15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Sheet1!$Q$1:$Q$150</c:f>
              <c:numCache>
                <c:formatCode>General</c:formatCode>
                <c:ptCount val="150"/>
                <c:pt idx="0">
                  <c:v>7.3247639153983205E-4</c:v>
                </c:pt>
                <c:pt idx="1">
                  <c:v>5.0765136664583405E-4</c:v>
                </c:pt>
                <c:pt idx="2">
                  <c:v>2.49191533814945E-4</c:v>
                </c:pt>
                <c:pt idx="3">
                  <c:v>-5.7627458899276701E-5</c:v>
                </c:pt>
                <c:pt idx="4">
                  <c:v>-4.2752996344327401E-4</c:v>
                </c:pt>
                <c:pt idx="5">
                  <c:v>-8.7524033176348897E-4</c:v>
                </c:pt>
                <c:pt idx="6">
                  <c:v>-1.4161006988868E-3</c:v>
                </c:pt>
                <c:pt idx="7">
                  <c:v>-2.0627245654032201E-3</c:v>
                </c:pt>
                <c:pt idx="8">
                  <c:v>-2.83451568311894E-3</c:v>
                </c:pt>
                <c:pt idx="9">
                  <c:v>-3.7505655152987802E-3</c:v>
                </c:pt>
                <c:pt idx="10">
                  <c:v>-4.8244909659440399E-3</c:v>
                </c:pt>
                <c:pt idx="11">
                  <c:v>-6.0658951700601699E-3</c:v>
                </c:pt>
                <c:pt idx="12">
                  <c:v>-7.4806290538438902E-3</c:v>
                </c:pt>
                <c:pt idx="13">
                  <c:v>-9.0696474263763805E-3</c:v>
                </c:pt>
                <c:pt idx="14">
                  <c:v>-1.08350809822641E-2</c:v>
                </c:pt>
                <c:pt idx="15">
                  <c:v>-1.27790958829152E-2</c:v>
                </c:pt>
                <c:pt idx="16">
                  <c:v>-1.4906583488759201E-2</c:v>
                </c:pt>
                <c:pt idx="17">
                  <c:v>-1.7237941987531001E-2</c:v>
                </c:pt>
                <c:pt idx="18">
                  <c:v>-1.9793652617410399E-2</c:v>
                </c:pt>
                <c:pt idx="19">
                  <c:v>-2.2591093616788901E-2</c:v>
                </c:pt>
                <c:pt idx="20">
                  <c:v>-2.5644225433778901E-2</c:v>
                </c:pt>
                <c:pt idx="21">
                  <c:v>-2.8962920588438301E-2</c:v>
                </c:pt>
                <c:pt idx="22">
                  <c:v>-3.2552246781366603E-2</c:v>
                </c:pt>
                <c:pt idx="23">
                  <c:v>-3.6412167052651698E-2</c:v>
                </c:pt>
                <c:pt idx="24">
                  <c:v>-4.0536733927654403E-2</c:v>
                </c:pt>
                <c:pt idx="25">
                  <c:v>-4.4913945522406198E-2</c:v>
                </c:pt>
                <c:pt idx="26">
                  <c:v>-4.9525403863001E-2</c:v>
                </c:pt>
                <c:pt idx="27">
                  <c:v>-5.4346538208306698E-2</c:v>
                </c:pt>
                <c:pt idx="28">
                  <c:v>-5.9346513059153498E-2</c:v>
                </c:pt>
                <c:pt idx="29">
                  <c:v>-6.4488970785626404E-2</c:v>
                </c:pt>
                <c:pt idx="30">
                  <c:v>-6.9732606534515698E-2</c:v>
                </c:pt>
                <c:pt idx="31">
                  <c:v>-7.5032061898760105E-2</c:v>
                </c:pt>
                <c:pt idx="32">
                  <c:v>-8.0339100468791599E-2</c:v>
                </c:pt>
                <c:pt idx="33">
                  <c:v>-8.5603956350614394E-2</c:v>
                </c:pt>
                <c:pt idx="34">
                  <c:v>-9.0776479739920896E-2</c:v>
                </c:pt>
                <c:pt idx="35">
                  <c:v>-9.5807583037930702E-2</c:v>
                </c:pt>
                <c:pt idx="36">
                  <c:v>-0.100650660257603</c:v>
                </c:pt>
                <c:pt idx="37">
                  <c:v>-0.105262762164191</c:v>
                </c:pt>
                <c:pt idx="38">
                  <c:v>-0.109605579302918</c:v>
                </c:pt>
                <c:pt idx="39">
                  <c:v>-0.11364628777172001</c:v>
                </c:pt>
                <c:pt idx="40">
                  <c:v>-0.11735828073985601</c:v>
                </c:pt>
                <c:pt idx="41">
                  <c:v>-0.120721158934724</c:v>
                </c:pt>
                <c:pt idx="42">
                  <c:v>-0.123720900360465</c:v>
                </c:pt>
                <c:pt idx="43">
                  <c:v>-0.12634957344252401</c:v>
                </c:pt>
                <c:pt idx="44">
                  <c:v>-0.128604784316452</c:v>
                </c:pt>
                <c:pt idx="45">
                  <c:v>-0.13048895676802699</c:v>
                </c:pt>
                <c:pt idx="46">
                  <c:v>-0.13200855484930701</c:v>
                </c:pt>
                <c:pt idx="47">
                  <c:v>-0.133173085562654</c:v>
                </c:pt>
                <c:pt idx="48">
                  <c:v>-0.133994167360656</c:v>
                </c:pt>
                <c:pt idx="49">
                  <c:v>-0.13448478405741901</c:v>
                </c:pt>
                <c:pt idx="50">
                  <c:v>-0.134658191812148</c:v>
                </c:pt>
                <c:pt idx="51">
                  <c:v>-0.134527240271514</c:v>
                </c:pt>
                <c:pt idx="52">
                  <c:v>-0.13410418219887801</c:v>
                </c:pt>
                <c:pt idx="53">
                  <c:v>-0.13339953384418801</c:v>
                </c:pt>
                <c:pt idx="54">
                  <c:v>-0.132422228294658</c:v>
                </c:pt>
                <c:pt idx="55">
                  <c:v>-0.131179299631561</c:v>
                </c:pt>
                <c:pt idx="56">
                  <c:v>-0.129675911951493</c:v>
                </c:pt>
                <c:pt idx="57">
                  <c:v>-0.12791572974349999</c:v>
                </c:pt>
                <c:pt idx="58">
                  <c:v>-0.12590080563419101</c:v>
                </c:pt>
                <c:pt idx="59">
                  <c:v>-0.123632467781379</c:v>
                </c:pt>
                <c:pt idx="60">
                  <c:v>-0.121111512259048</c:v>
                </c:pt>
                <c:pt idx="61">
                  <c:v>-0.118338968289359</c:v>
                </c:pt>
                <c:pt idx="62">
                  <c:v>-0.11531682668005699</c:v>
                </c:pt>
                <c:pt idx="63">
                  <c:v>-0.11204862646595599</c:v>
                </c:pt>
                <c:pt idx="64">
                  <c:v>-0.108540507624255</c:v>
                </c:pt>
                <c:pt idx="65">
                  <c:v>-0.104801591679131</c:v>
                </c:pt>
                <c:pt idx="66">
                  <c:v>-0.10084483769265901</c:v>
                </c:pt>
                <c:pt idx="67">
                  <c:v>-9.6687398627970794E-2</c:v>
                </c:pt>
                <c:pt idx="68">
                  <c:v>-9.2350949072014493E-2</c:v>
                </c:pt>
                <c:pt idx="69">
                  <c:v>-8.7861837694457504E-2</c:v>
                </c:pt>
                <c:pt idx="70">
                  <c:v>-8.32509805013429E-2</c:v>
                </c:pt>
                <c:pt idx="71">
                  <c:v>-7.8553526024571899E-2</c:v>
                </c:pt>
                <c:pt idx="72">
                  <c:v>-7.3808098048237999E-2</c:v>
                </c:pt>
                <c:pt idx="73">
                  <c:v>-6.9055982286680195E-2</c:v>
                </c:pt>
                <c:pt idx="74">
                  <c:v>-6.4339898665147499E-2</c:v>
                </c:pt>
                <c:pt idx="75">
                  <c:v>-5.97028144769121E-2</c:v>
                </c:pt>
                <c:pt idx="76">
                  <c:v>-5.5186453103547799E-2</c:v>
                </c:pt>
                <c:pt idx="77">
                  <c:v>-5.0829670933957502E-2</c:v>
                </c:pt>
                <c:pt idx="78">
                  <c:v>-4.6666875231328397E-2</c:v>
                </c:pt>
                <c:pt idx="79">
                  <c:v>-4.2726874590012599E-2</c:v>
                </c:pt>
                <c:pt idx="80">
                  <c:v>-3.9031232682728401E-2</c:v>
                </c:pt>
                <c:pt idx="81">
                  <c:v>-3.5594295953091201E-2</c:v>
                </c:pt>
                <c:pt idx="82">
                  <c:v>-3.24227806862274E-2</c:v>
                </c:pt>
                <c:pt idx="83">
                  <c:v>-2.9516148150929601E-2</c:v>
                </c:pt>
                <c:pt idx="84">
                  <c:v>-2.6867740042636101E-2</c:v>
                </c:pt>
                <c:pt idx="85">
                  <c:v>-2.4465984420864399E-2</c:v>
                </c:pt>
                <c:pt idx="86">
                  <c:v>-2.2295918041985399E-2</c:v>
                </c:pt>
                <c:pt idx="87">
                  <c:v>-2.0340541240833301E-2</c:v>
                </c:pt>
                <c:pt idx="88">
                  <c:v>-1.85822560636471E-2</c:v>
                </c:pt>
                <c:pt idx="89">
                  <c:v>-1.70031871607433E-2</c:v>
                </c:pt>
                <c:pt idx="90">
                  <c:v>-1.55861883419197E-2</c:v>
                </c:pt>
                <c:pt idx="91">
                  <c:v>-1.4315631188617801E-2</c:v>
                </c:pt>
                <c:pt idx="92">
                  <c:v>-1.3176728222645699E-2</c:v>
                </c:pt>
                <c:pt idx="93">
                  <c:v>-1.21556459606011E-2</c:v>
                </c:pt>
                <c:pt idx="94">
                  <c:v>-1.12404217403754E-2</c:v>
                </c:pt>
                <c:pt idx="95">
                  <c:v>-1.04199405558398E-2</c:v>
                </c:pt>
                <c:pt idx="96">
                  <c:v>-9.6842716533254904E-3</c:v>
                </c:pt>
                <c:pt idx="97">
                  <c:v>-9.0241042716101508E-3</c:v>
                </c:pt>
                <c:pt idx="98">
                  <c:v>-8.4315458824284605E-3</c:v>
                </c:pt>
                <c:pt idx="99">
                  <c:v>-7.8994264500213702E-3</c:v>
                </c:pt>
                <c:pt idx="100">
                  <c:v>-7.4211969700866097E-3</c:v>
                </c:pt>
                <c:pt idx="101">
                  <c:v>-6.9908383259646399E-3</c:v>
                </c:pt>
                <c:pt idx="102">
                  <c:v>-6.6032433543079397E-3</c:v>
                </c:pt>
                <c:pt idx="103">
                  <c:v>-6.25372764150169E-3</c:v>
                </c:pt>
                <c:pt idx="104">
                  <c:v>-5.9381182530368398E-3</c:v>
                </c:pt>
                <c:pt idx="105">
                  <c:v>-5.6526941172165496E-3</c:v>
                </c:pt>
                <c:pt idx="106">
                  <c:v>-5.3941675038815797E-3</c:v>
                </c:pt>
                <c:pt idx="107">
                  <c:v>-5.1595380724090197E-3</c:v>
                </c:pt>
                <c:pt idx="108">
                  <c:v>-4.9461704883573196E-3</c:v>
                </c:pt>
                <c:pt idx="109">
                  <c:v>-4.7517742957610704E-3</c:v>
                </c:pt>
                <c:pt idx="110">
                  <c:v>-4.5744912905349103E-3</c:v>
                </c:pt>
                <c:pt idx="111">
                  <c:v>-4.4122618357013699E-3</c:v>
                </c:pt>
                <c:pt idx="112">
                  <c:v>-4.2639729323435804E-3</c:v>
                </c:pt>
                <c:pt idx="113">
                  <c:v>-4.1266615168482398E-3</c:v>
                </c:pt>
                <c:pt idx="114">
                  <c:v>-4.0005961197898199E-3</c:v>
                </c:pt>
                <c:pt idx="115">
                  <c:v>-3.8845043475711398E-3</c:v>
                </c:pt>
                <c:pt idx="116">
                  <c:v>-3.7770176244963298E-3</c:v>
                </c:pt>
                <c:pt idx="117">
                  <c:v>-3.6772442277512099E-3</c:v>
                </c:pt>
                <c:pt idx="118">
                  <c:v>-3.5844045515617501E-3</c:v>
                </c:pt>
                <c:pt idx="119">
                  <c:v>-3.4978129201284E-3</c:v>
                </c:pt>
                <c:pt idx="120">
                  <c:v>-3.4172133921997901E-3</c:v>
                </c:pt>
                <c:pt idx="121">
                  <c:v>-3.34183813103308E-3</c:v>
                </c:pt>
                <c:pt idx="122">
                  <c:v>-3.2710718796785101E-3</c:v>
                </c:pt>
                <c:pt idx="123">
                  <c:v>-3.2044692579419501E-3</c:v>
                </c:pt>
                <c:pt idx="124">
                  <c:v>-3.1416430150582701E-3</c:v>
                </c:pt>
                <c:pt idx="125">
                  <c:v>-3.0822313423972902E-3</c:v>
                </c:pt>
                <c:pt idx="126">
                  <c:v>-3.0261256632208998E-3</c:v>
                </c:pt>
                <c:pt idx="127">
                  <c:v>-2.9731323242221399E-3</c:v>
                </c:pt>
                <c:pt idx="128">
                  <c:v>-2.9227862293729001E-3</c:v>
                </c:pt>
                <c:pt idx="129">
                  <c:v>-2.87483880453605E-3</c:v>
                </c:pt>
                <c:pt idx="130">
                  <c:v>-2.82910463342885E-3</c:v>
                </c:pt>
                <c:pt idx="131">
                  <c:v>-2.7853999346895198E-3</c:v>
                </c:pt>
                <c:pt idx="132">
                  <c:v>-2.7435510295503599E-3</c:v>
                </c:pt>
                <c:pt idx="133">
                  <c:v>-2.7034498771792998E-3</c:v>
                </c:pt>
                <c:pt idx="134">
                  <c:v>-2.6651027080895201E-3</c:v>
                </c:pt>
                <c:pt idx="135">
                  <c:v>-2.6283193103616401E-3</c:v>
                </c:pt>
                <c:pt idx="136">
                  <c:v>-2.5929574542655799E-3</c:v>
                </c:pt>
                <c:pt idx="137">
                  <c:v>-2.5588973180665602E-3</c:v>
                </c:pt>
                <c:pt idx="138">
                  <c:v>-2.5260656600672201E-3</c:v>
                </c:pt>
                <c:pt idx="139">
                  <c:v>-2.4943265574228599E-3</c:v>
                </c:pt>
                <c:pt idx="140">
                  <c:v>-2.4636095505536902E-3</c:v>
                </c:pt>
                <c:pt idx="141">
                  <c:v>-2.4339239853146E-3</c:v>
                </c:pt>
                <c:pt idx="142">
                  <c:v>-2.4048609798928301E-3</c:v>
                </c:pt>
                <c:pt idx="143">
                  <c:v>-2.3768635958654502E-3</c:v>
                </c:pt>
                <c:pt idx="144">
                  <c:v>-2.3499731282901198E-3</c:v>
                </c:pt>
                <c:pt idx="145">
                  <c:v>-2.3239709311044499E-3</c:v>
                </c:pt>
                <c:pt idx="146">
                  <c:v>-2.29882070791043E-3</c:v>
                </c:pt>
                <c:pt idx="147">
                  <c:v>-2.2744374105190001E-3</c:v>
                </c:pt>
                <c:pt idx="148">
                  <c:v>-2.2507622977235801E-3</c:v>
                </c:pt>
                <c:pt idx="149">
                  <c:v>-2.2277225788929701E-3</c:v>
                </c:pt>
              </c:numCache>
            </c:numRef>
          </c:yVal>
          <c:smooth val="1"/>
        </c:ser>
        <c:ser>
          <c:idx val="16"/>
          <c:order val="16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Sheet1!$R$1:$R$150</c:f>
              <c:numCache>
                <c:formatCode>General</c:formatCode>
                <c:ptCount val="150"/>
                <c:pt idx="0">
                  <c:v>1.0736547697845801E-3</c:v>
                </c:pt>
                <c:pt idx="1">
                  <c:v>7.6351492946455E-4</c:v>
                </c:pt>
                <c:pt idx="2">
                  <c:v>4.0417815934731301E-4</c:v>
                </c:pt>
                <c:pt idx="3">
                  <c:v>-2.3425915395887699E-5</c:v>
                </c:pt>
                <c:pt idx="4">
                  <c:v>-5.3836766959381203E-4</c:v>
                </c:pt>
                <c:pt idx="5">
                  <c:v>-1.15971747807522E-3</c:v>
                </c:pt>
                <c:pt idx="6">
                  <c:v>-1.9072541457628601E-3</c:v>
                </c:pt>
                <c:pt idx="7">
                  <c:v>-2.7975864709340798E-3</c:v>
                </c:pt>
                <c:pt idx="8">
                  <c:v>-3.85521268216982E-3</c:v>
                </c:pt>
                <c:pt idx="9">
                  <c:v>-5.10478973533558E-3</c:v>
                </c:pt>
                <c:pt idx="10">
                  <c:v>-6.56239960170553E-3</c:v>
                </c:pt>
                <c:pt idx="11">
                  <c:v>-8.2415903570507397E-3</c:v>
                </c:pt>
                <c:pt idx="12">
                  <c:v>-1.01474268034938E-2</c:v>
                </c:pt>
                <c:pt idx="13">
                  <c:v>-1.22814030448564E-2</c:v>
                </c:pt>
                <c:pt idx="14">
                  <c:v>-1.4649716634659899E-2</c:v>
                </c:pt>
                <c:pt idx="15">
                  <c:v>-1.7260816639500701E-2</c:v>
                </c:pt>
                <c:pt idx="16">
                  <c:v>-2.0129319895042401E-2</c:v>
                </c:pt>
                <c:pt idx="17">
                  <c:v>-2.3297938637204901E-2</c:v>
                </c:pt>
                <c:pt idx="18">
                  <c:v>-2.68121633602534E-2</c:v>
                </c:pt>
                <c:pt idx="19">
                  <c:v>-3.07154391077245E-2</c:v>
                </c:pt>
                <c:pt idx="20">
                  <c:v>-3.50485281786556E-2</c:v>
                </c:pt>
                <c:pt idx="21">
                  <c:v>-3.9847930063754901E-2</c:v>
                </c:pt>
                <c:pt idx="22">
                  <c:v>-4.5144113197443297E-2</c:v>
                </c:pt>
                <c:pt idx="23">
                  <c:v>-5.0959919078952601E-2</c:v>
                </c:pt>
                <c:pt idx="24">
                  <c:v>-5.7308275294772303E-2</c:v>
                </c:pt>
                <c:pt idx="25">
                  <c:v>-6.4190772444108604E-2</c:v>
                </c:pt>
                <c:pt idx="26">
                  <c:v>-7.1596047889449593E-2</c:v>
                </c:pt>
                <c:pt idx="27">
                  <c:v>-7.9498883904893694E-2</c:v>
                </c:pt>
                <c:pt idx="28">
                  <c:v>-8.7859245265935498E-2</c:v>
                </c:pt>
                <c:pt idx="29">
                  <c:v>-9.6622423493387996E-2</c:v>
                </c:pt>
                <c:pt idx="30">
                  <c:v>-0.105719881719625</c:v>
                </c:pt>
                <c:pt idx="31">
                  <c:v>-0.11507041794556599</c:v>
                </c:pt>
                <c:pt idx="32">
                  <c:v>-0.12458217874430901</c:v>
                </c:pt>
                <c:pt idx="33">
                  <c:v>-0.134155833772304</c:v>
                </c:pt>
                <c:pt idx="34">
                  <c:v>-0.14368752132475399</c:v>
                </c:pt>
                <c:pt idx="35">
                  <c:v>-0.15307258304229701</c:v>
                </c:pt>
                <c:pt idx="36">
                  <c:v>-0.162209121678143</c:v>
                </c:pt>
                <c:pt idx="37">
                  <c:v>-0.171001334180789</c:v>
                </c:pt>
                <c:pt idx="38">
                  <c:v>-0.17936239180154001</c:v>
                </c:pt>
                <c:pt idx="39">
                  <c:v>-0.187216667942502</c:v>
                </c:pt>
                <c:pt idx="40">
                  <c:v>-0.19450172362468199</c:v>
                </c:pt>
                <c:pt idx="41">
                  <c:v>-0.20116875245487101</c:v>
                </c:pt>
                <c:pt idx="42">
                  <c:v>-0.20718290772749401</c:v>
                </c:pt>
                <c:pt idx="43">
                  <c:v>-0.21252295288595399</c:v>
                </c:pt>
                <c:pt idx="44">
                  <c:v>-0.217179997851078</c:v>
                </c:pt>
                <c:pt idx="45">
                  <c:v>-0.22115609349659399</c:v>
                </c:pt>
                <c:pt idx="46">
                  <c:v>-0.22446271251444799</c:v>
                </c:pt>
                <c:pt idx="47">
                  <c:v>-0.227118544297125</c:v>
                </c:pt>
                <c:pt idx="48">
                  <c:v>-0.22914746543016601</c:v>
                </c:pt>
                <c:pt idx="49">
                  <c:v>-0.23057707824372201</c:v>
                </c:pt>
                <c:pt idx="50">
                  <c:v>-0.23143634917486</c:v>
                </c:pt>
                <c:pt idx="51">
                  <c:v>-0.231754180818977</c:v>
                </c:pt>
                <c:pt idx="52">
                  <c:v>-0.23155872419558399</c:v>
                </c:pt>
                <c:pt idx="53">
                  <c:v>-0.23087511802033001</c:v>
                </c:pt>
                <c:pt idx="54">
                  <c:v>-0.22972545190034499</c:v>
                </c:pt>
                <c:pt idx="55">
                  <c:v>-0.228127997454426</c:v>
                </c:pt>
                <c:pt idx="56">
                  <c:v>-0.22609696922064099</c:v>
                </c:pt>
                <c:pt idx="57">
                  <c:v>-0.223642597926377</c:v>
                </c:pt>
                <c:pt idx="58">
                  <c:v>-0.22077091375422001</c:v>
                </c:pt>
                <c:pt idx="59">
                  <c:v>-0.21748427219990499</c:v>
                </c:pt>
                <c:pt idx="60">
                  <c:v>-0.21378156340181501</c:v>
                </c:pt>
                <c:pt idx="61">
                  <c:v>-0.20965876658588101</c:v>
                </c:pt>
                <c:pt idx="62">
                  <c:v>-0.205109571253314</c:v>
                </c:pt>
                <c:pt idx="63">
                  <c:v>-0.200126272660273</c:v>
                </c:pt>
                <c:pt idx="64">
                  <c:v>-0.19470134431483699</c:v>
                </c:pt>
                <c:pt idx="65">
                  <c:v>-0.18882883274314499</c:v>
                </c:pt>
                <c:pt idx="66">
                  <c:v>-0.182506581878143</c:v>
                </c:pt>
                <c:pt idx="67">
                  <c:v>-0.17573876407217601</c:v>
                </c:pt>
                <c:pt idx="68">
                  <c:v>-0.168538749501951</c:v>
                </c:pt>
                <c:pt idx="69">
                  <c:v>-0.16093187143061599</c:v>
                </c:pt>
                <c:pt idx="70">
                  <c:v>-0.152957878909939</c:v>
                </c:pt>
                <c:pt idx="71">
                  <c:v>-0.144672249918366</c:v>
                </c:pt>
                <c:pt idx="72">
                  <c:v>-0.13614650900439501</c:v>
                </c:pt>
                <c:pt idx="73">
                  <c:v>-0.127466769534688</c:v>
                </c:pt>
                <c:pt idx="74">
                  <c:v>-0.11873054543685201</c:v>
                </c:pt>
                <c:pt idx="75">
                  <c:v>-0.110042194060388</c:v>
                </c:pt>
                <c:pt idx="76">
                  <c:v>-0.10150675501018901</c:v>
                </c:pt>
                <c:pt idx="77">
                  <c:v>-9.3223645307300304E-2</c:v>
                </c:pt>
                <c:pt idx="78">
                  <c:v>-8.5280245916124403E-2</c:v>
                </c:pt>
                <c:pt idx="79">
                  <c:v>-7.7747954594534693E-2</c:v>
                </c:pt>
                <c:pt idx="80">
                  <c:v>-7.0678483649164903E-2</c:v>
                </c:pt>
                <c:pt idx="81">
                  <c:v>-6.4104498121526896E-2</c:v>
                </c:pt>
                <c:pt idx="82">
                  <c:v>-5.8040483458996803E-2</c:v>
                </c:pt>
                <c:pt idx="83">
                  <c:v>-5.2485045808278001E-2</c:v>
                </c:pt>
                <c:pt idx="84">
                  <c:v>-4.7424294923246998E-2</c:v>
                </c:pt>
                <c:pt idx="85">
                  <c:v>-4.28349669466307E-2</c:v>
                </c:pt>
                <c:pt idx="86">
                  <c:v>-3.8687845395272202E-2</c:v>
                </c:pt>
                <c:pt idx="87">
                  <c:v>-3.4950200759411097E-2</c:v>
                </c:pt>
                <c:pt idx="88">
                  <c:v>-3.1588296333015499E-2</c:v>
                </c:pt>
                <c:pt idx="89">
                  <c:v>-2.8568526673931099E-2</c:v>
                </c:pt>
                <c:pt idx="90">
                  <c:v>-2.5858717321135601E-2</c:v>
                </c:pt>
                <c:pt idx="91">
                  <c:v>-2.3429199078209801E-2</c:v>
                </c:pt>
                <c:pt idx="92">
                  <c:v>-2.1252131270210601E-2</c:v>
                </c:pt>
                <c:pt idx="93">
                  <c:v>-1.93019499627681E-2</c:v>
                </c:pt>
                <c:pt idx="94">
                  <c:v>-1.7555902189030099E-2</c:v>
                </c:pt>
                <c:pt idx="95">
                  <c:v>-1.59928379823908E-2</c:v>
                </c:pt>
                <c:pt idx="96">
                  <c:v>-1.45939971106519E-2</c:v>
                </c:pt>
                <c:pt idx="97">
                  <c:v>-1.3342099989735101E-2</c:v>
                </c:pt>
                <c:pt idx="98">
                  <c:v>-1.2221852306534201E-2</c:v>
                </c:pt>
                <c:pt idx="99">
                  <c:v>-1.12195886921673E-2</c:v>
                </c:pt>
                <c:pt idx="100">
                  <c:v>-1.03226752415915E-2</c:v>
                </c:pt>
                <c:pt idx="101">
                  <c:v>-9.5197253735318007E-3</c:v>
                </c:pt>
                <c:pt idx="102">
                  <c:v>-8.8008056486983295E-3</c:v>
                </c:pt>
                <c:pt idx="103">
                  <c:v>-8.1569032596905192E-3</c:v>
                </c:pt>
                <c:pt idx="104">
                  <c:v>-7.5798262507029302E-3</c:v>
                </c:pt>
                <c:pt idx="105">
                  <c:v>-7.0623777195315497E-3</c:v>
                </c:pt>
                <c:pt idx="106">
                  <c:v>-6.59801266796195E-3</c:v>
                </c:pt>
                <c:pt idx="107">
                  <c:v>-6.1809098437487298E-3</c:v>
                </c:pt>
                <c:pt idx="108">
                  <c:v>-5.8058553258930699E-3</c:v>
                </c:pt>
                <c:pt idx="109">
                  <c:v>-5.4682918136592399E-3</c:v>
                </c:pt>
                <c:pt idx="110">
                  <c:v>-5.1642128988633497E-3</c:v>
                </c:pt>
                <c:pt idx="111">
                  <c:v>-4.88975392657621E-3</c:v>
                </c:pt>
                <c:pt idx="112">
                  <c:v>-4.6421544112300404E-3</c:v>
                </c:pt>
                <c:pt idx="113">
                  <c:v>-4.41708952914701E-3</c:v>
                </c:pt>
                <c:pt idx="114">
                  <c:v>-4.2133489660128301E-3</c:v>
                </c:pt>
                <c:pt idx="115">
                  <c:v>-4.02862252530944E-3</c:v>
                </c:pt>
                <c:pt idx="116">
                  <c:v>-3.8605118585552001E-3</c:v>
                </c:pt>
                <c:pt idx="117">
                  <c:v>-3.7071643359174798E-3</c:v>
                </c:pt>
                <c:pt idx="118">
                  <c:v>-3.5669517906083202E-3</c:v>
                </c:pt>
                <c:pt idx="119">
                  <c:v>-3.4385027879097999E-3</c:v>
                </c:pt>
                <c:pt idx="120">
                  <c:v>-3.3209043909166801E-3</c:v>
                </c:pt>
                <c:pt idx="121">
                  <c:v>-3.2128394702192402E-3</c:v>
                </c:pt>
                <c:pt idx="122">
                  <c:v>-3.11317387370029E-3</c:v>
                </c:pt>
                <c:pt idx="123">
                  <c:v>-3.02103295938302E-3</c:v>
                </c:pt>
                <c:pt idx="124">
                  <c:v>-2.9356365365323998E-3</c:v>
                </c:pt>
                <c:pt idx="125">
                  <c:v>-2.85627491134181E-3</c:v>
                </c:pt>
                <c:pt idx="126">
                  <c:v>-2.78254230945827E-3</c:v>
                </c:pt>
                <c:pt idx="127">
                  <c:v>-2.71394943257925E-3</c:v>
                </c:pt>
                <c:pt idx="128">
                  <c:v>-2.6498194181707401E-3</c:v>
                </c:pt>
                <c:pt idx="129">
                  <c:v>-2.5896648414248402E-3</c:v>
                </c:pt>
                <c:pt idx="130">
                  <c:v>-2.5331558743270101E-3</c:v>
                </c:pt>
                <c:pt idx="131">
                  <c:v>-2.4799108545178702E-3</c:v>
                </c:pt>
                <c:pt idx="132">
                  <c:v>-2.4296231976254799E-3</c:v>
                </c:pt>
                <c:pt idx="133">
                  <c:v>-2.3820764982301801E-3</c:v>
                </c:pt>
                <c:pt idx="134">
                  <c:v>-2.33711234304214E-3</c:v>
                </c:pt>
                <c:pt idx="135">
                  <c:v>-2.29448862061307E-3</c:v>
                </c:pt>
                <c:pt idx="136">
                  <c:v>-2.2539803871344699E-3</c:v>
                </c:pt>
                <c:pt idx="137">
                  <c:v>-2.2153620927099801E-3</c:v>
                </c:pt>
                <c:pt idx="138">
                  <c:v>-2.1785415202170699E-3</c:v>
                </c:pt>
                <c:pt idx="139">
                  <c:v>-2.14329089408003E-3</c:v>
                </c:pt>
                <c:pt idx="140">
                  <c:v>-2.1094814680726001E-3</c:v>
                </c:pt>
                <c:pt idx="141">
                  <c:v>-2.0770475063295198E-3</c:v>
                </c:pt>
                <c:pt idx="142">
                  <c:v>-2.0455540167766098E-3</c:v>
                </c:pt>
                <c:pt idx="143">
                  <c:v>-2.0154328836610902E-3</c:v>
                </c:pt>
                <c:pt idx="144">
                  <c:v>-1.98665828808668E-3</c:v>
                </c:pt>
                <c:pt idx="145">
                  <c:v>-1.9589736529354198E-3</c:v>
                </c:pt>
                <c:pt idx="146">
                  <c:v>-1.9323089440489E-3</c:v>
                </c:pt>
                <c:pt idx="147">
                  <c:v>-1.90656167849395E-3</c:v>
                </c:pt>
                <c:pt idx="148">
                  <c:v>-1.8816868710052699E-3</c:v>
                </c:pt>
                <c:pt idx="149">
                  <c:v>-1.8576034451645599E-3</c:v>
                </c:pt>
              </c:numCache>
            </c:numRef>
          </c:yVal>
          <c:smooth val="1"/>
        </c:ser>
        <c:ser>
          <c:idx val="17"/>
          <c:order val="17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Sheet1!$S$1:$S$150</c:f>
              <c:numCache>
                <c:formatCode>General</c:formatCode>
                <c:ptCount val="150"/>
                <c:pt idx="0">
                  <c:v>1.5763753645714801E-3</c:v>
                </c:pt>
                <c:pt idx="1">
                  <c:v>1.2005201518800301E-3</c:v>
                </c:pt>
                <c:pt idx="2">
                  <c:v>7.5186023967515096E-4</c:v>
                </c:pt>
                <c:pt idx="3">
                  <c:v>2.1167943998154701E-4</c:v>
                </c:pt>
                <c:pt idx="4">
                  <c:v>-4.3873843517608298E-4</c:v>
                </c:pt>
                <c:pt idx="5">
                  <c:v>-1.2181095737730399E-3</c:v>
                </c:pt>
                <c:pt idx="6">
                  <c:v>-2.1449781612314098E-3</c:v>
                </c:pt>
                <c:pt idx="7">
                  <c:v>-3.2388420178502599E-3</c:v>
                </c:pt>
                <c:pt idx="8">
                  <c:v>-4.5196154179858398E-3</c:v>
                </c:pt>
                <c:pt idx="9">
                  <c:v>-5.9904142969036799E-3</c:v>
                </c:pt>
                <c:pt idx="10">
                  <c:v>-7.6983914563382603E-3</c:v>
                </c:pt>
                <c:pt idx="11">
                  <c:v>-9.6080576368001592E-3</c:v>
                </c:pt>
                <c:pt idx="12">
                  <c:v>-1.1707995481478E-2</c:v>
                </c:pt>
                <c:pt idx="13">
                  <c:v>-1.3971114169889399E-2</c:v>
                </c:pt>
                <c:pt idx="14">
                  <c:v>-1.6374786482409798E-2</c:v>
                </c:pt>
                <c:pt idx="15">
                  <c:v>-1.8899869721462299E-2</c:v>
                </c:pt>
                <c:pt idx="16">
                  <c:v>-2.1539900897718001E-2</c:v>
                </c:pt>
                <c:pt idx="17">
                  <c:v>-2.4315252260204701E-2</c:v>
                </c:pt>
                <c:pt idx="18">
                  <c:v>-2.7253291460467899E-2</c:v>
                </c:pt>
                <c:pt idx="19">
                  <c:v>-3.0377759120946798E-2</c:v>
                </c:pt>
                <c:pt idx="20">
                  <c:v>-3.3708848458885103E-2</c:v>
                </c:pt>
                <c:pt idx="21">
                  <c:v>-3.7262086575277797E-2</c:v>
                </c:pt>
                <c:pt idx="22">
                  <c:v>-4.1048102101682603E-2</c:v>
                </c:pt>
                <c:pt idx="23">
                  <c:v>-4.5072246436110401E-2</c:v>
                </c:pt>
                <c:pt idx="24">
                  <c:v>-4.9333297226617098E-2</c:v>
                </c:pt>
                <c:pt idx="25">
                  <c:v>-5.3823841453398802E-2</c:v>
                </c:pt>
                <c:pt idx="26">
                  <c:v>-5.8529200428091101E-2</c:v>
                </c:pt>
                <c:pt idx="27">
                  <c:v>-6.3428508522475294E-2</c:v>
                </c:pt>
                <c:pt idx="28">
                  <c:v>-6.8493511763157294E-2</c:v>
                </c:pt>
                <c:pt idx="29">
                  <c:v>-7.3689720978388898E-2</c:v>
                </c:pt>
                <c:pt idx="30">
                  <c:v>-7.8977469821583698E-2</c:v>
                </c:pt>
                <c:pt idx="31">
                  <c:v>-8.4311352144872898E-2</c:v>
                </c:pt>
                <c:pt idx="32">
                  <c:v>-8.9642693893233899E-2</c:v>
                </c:pt>
                <c:pt idx="33">
                  <c:v>-9.4920036120411E-2</c:v>
                </c:pt>
                <c:pt idx="34">
                  <c:v>-0.100090766676193</c:v>
                </c:pt>
                <c:pt idx="35">
                  <c:v>-0.105102301716699</c:v>
                </c:pt>
                <c:pt idx="36">
                  <c:v>-0.109903763341959</c:v>
                </c:pt>
                <c:pt idx="37">
                  <c:v>-0.114447263168267</c:v>
                </c:pt>
                <c:pt idx="38">
                  <c:v>-0.118689454002841</c:v>
                </c:pt>
                <c:pt idx="39">
                  <c:v>-0.122592692824173</c:v>
                </c:pt>
                <c:pt idx="40">
                  <c:v>-0.12612640442270601</c:v>
                </c:pt>
                <c:pt idx="41">
                  <c:v>-0.129267113371098</c:v>
                </c:pt>
                <c:pt idx="42">
                  <c:v>-0.132000078548838</c:v>
                </c:pt>
                <c:pt idx="43">
                  <c:v>-0.13431806897444701</c:v>
                </c:pt>
                <c:pt idx="44">
                  <c:v>-0.13622171340991299</c:v>
                </c:pt>
                <c:pt idx="45">
                  <c:v>-0.137718670623973</c:v>
                </c:pt>
                <c:pt idx="46">
                  <c:v>-0.13882235174237101</c:v>
                </c:pt>
                <c:pt idx="47">
                  <c:v>-0.13955042128612</c:v>
                </c:pt>
                <c:pt idx="48">
                  <c:v>-0.13992351255838201</c:v>
                </c:pt>
                <c:pt idx="49">
                  <c:v>-0.13996356943306201</c:v>
                </c:pt>
                <c:pt idx="50">
                  <c:v>-0.13969212826326</c:v>
                </c:pt>
                <c:pt idx="51">
                  <c:v>-0.139129852451231</c:v>
                </c:pt>
                <c:pt idx="52">
                  <c:v>-0.13829599087642699</c:v>
                </c:pt>
                <c:pt idx="53">
                  <c:v>-0.13720693286594801</c:v>
                </c:pt>
                <c:pt idx="54">
                  <c:v>-0.13587627697968799</c:v>
                </c:pt>
                <c:pt idx="55">
                  <c:v>-0.13431431763337201</c:v>
                </c:pt>
                <c:pt idx="56">
                  <c:v>-0.13252795714132601</c:v>
                </c:pt>
                <c:pt idx="57">
                  <c:v>-0.13052103902737699</c:v>
                </c:pt>
                <c:pt idx="58">
                  <c:v>-0.12829458644938399</c:v>
                </c:pt>
                <c:pt idx="59">
                  <c:v>-0.12584797911391399</c:v>
                </c:pt>
                <c:pt idx="60">
                  <c:v>-0.123179286213821</c:v>
                </c:pt>
                <c:pt idx="61">
                  <c:v>-0.12028631210195501</c:v>
                </c:pt>
                <c:pt idx="62">
                  <c:v>-0.11716760923759099</c:v>
                </c:pt>
                <c:pt idx="63">
                  <c:v>-0.113823200346514</c:v>
                </c:pt>
                <c:pt idx="64">
                  <c:v>-0.110255651969344</c:v>
                </c:pt>
                <c:pt idx="65">
                  <c:v>-0.10647079545110601</c:v>
                </c:pt>
                <c:pt idx="66">
                  <c:v>-0.102478417011372</c:v>
                </c:pt>
                <c:pt idx="67">
                  <c:v>-9.8292652237656195E-2</c:v>
                </c:pt>
                <c:pt idx="68">
                  <c:v>-9.3932342775402397E-2</c:v>
                </c:pt>
                <c:pt idx="69">
                  <c:v>-8.9421365042995804E-2</c:v>
                </c:pt>
                <c:pt idx="70">
                  <c:v>-8.4788488526664998E-2</c:v>
                </c:pt>
                <c:pt idx="71">
                  <c:v>-8.0066999609987297E-2</c:v>
                </c:pt>
                <c:pt idx="72">
                  <c:v>-7.5294144536379601E-2</c:v>
                </c:pt>
                <c:pt idx="73">
                  <c:v>-7.0510154157989294E-2</c:v>
                </c:pt>
                <c:pt idx="74">
                  <c:v>-6.5756889004848995E-2</c:v>
                </c:pt>
                <c:pt idx="75">
                  <c:v>-6.1076879834305701E-2</c:v>
                </c:pt>
                <c:pt idx="76">
                  <c:v>-5.6511550628598299E-2</c:v>
                </c:pt>
                <c:pt idx="77">
                  <c:v>-5.2099716902044298E-2</c:v>
                </c:pt>
                <c:pt idx="78">
                  <c:v>-4.7876198466514003E-2</c:v>
                </c:pt>
                <c:pt idx="79">
                  <c:v>-4.3870648971368401E-2</c:v>
                </c:pt>
                <c:pt idx="80">
                  <c:v>-4.0105871333634899E-2</c:v>
                </c:pt>
                <c:pt idx="81">
                  <c:v>-3.6597796543118302E-2</c:v>
                </c:pt>
                <c:pt idx="82">
                  <c:v>-3.3354947591308998E-2</c:v>
                </c:pt>
                <c:pt idx="83">
                  <c:v>-3.0378486445653701E-2</c:v>
                </c:pt>
                <c:pt idx="84">
                  <c:v>-2.7663271875571101E-2</c:v>
                </c:pt>
                <c:pt idx="85">
                  <c:v>-2.51987686982191E-2</c:v>
                </c:pt>
                <c:pt idx="86">
                  <c:v>-2.2970620483659301E-2</c:v>
                </c:pt>
                <c:pt idx="87">
                  <c:v>-2.0962076959173601E-2</c:v>
                </c:pt>
                <c:pt idx="88">
                  <c:v>-1.9155556540414499E-2</c:v>
                </c:pt>
                <c:pt idx="89">
                  <c:v>-1.7532941827159899E-2</c:v>
                </c:pt>
                <c:pt idx="90">
                  <c:v>-1.6076700931596001E-2</c:v>
                </c:pt>
                <c:pt idx="91">
                  <c:v>-1.4770745062970801E-2</c:v>
                </c:pt>
                <c:pt idx="92">
                  <c:v>-1.35998691501117E-2</c:v>
                </c:pt>
                <c:pt idx="93">
                  <c:v>-1.25498405629827E-2</c:v>
                </c:pt>
                <c:pt idx="94">
                  <c:v>-1.1608373513204101E-2</c:v>
                </c:pt>
                <c:pt idx="95">
                  <c:v>-1.0764045896277301E-2</c:v>
                </c:pt>
                <c:pt idx="96">
                  <c:v>-1.0006641537504401E-2</c:v>
                </c:pt>
                <c:pt idx="97">
                  <c:v>-9.3265322147200493E-3</c:v>
                </c:pt>
                <c:pt idx="98">
                  <c:v>-8.7156522952317496E-3</c:v>
                </c:pt>
                <c:pt idx="99">
                  <c:v>-8.1666349929361004E-3</c:v>
                </c:pt>
                <c:pt idx="100">
                  <c:v>-7.6727508912896401E-3</c:v>
                </c:pt>
                <c:pt idx="101">
                  <c:v>-7.2277635245864497E-3</c:v>
                </c:pt>
                <c:pt idx="102">
                  <c:v>-6.8264938325080099E-3</c:v>
                </c:pt>
                <c:pt idx="103">
                  <c:v>-6.4641489830714301E-3</c:v>
                </c:pt>
                <c:pt idx="104">
                  <c:v>-6.1364464274360504E-3</c:v>
                </c:pt>
                <c:pt idx="105">
                  <c:v>-5.8395971189771599E-3</c:v>
                </c:pt>
                <c:pt idx="106">
                  <c:v>-5.5702427630322498E-3</c:v>
                </c:pt>
                <c:pt idx="107">
                  <c:v>-5.3253252536774503E-3</c:v>
                </c:pt>
                <c:pt idx="108">
                  <c:v>-5.1021599331496402E-3</c:v>
                </c:pt>
                <c:pt idx="109">
                  <c:v>-4.8984122123613997E-3</c:v>
                </c:pt>
                <c:pt idx="110">
                  <c:v>-4.7122332583314696E-3</c:v>
                </c:pt>
                <c:pt idx="111">
                  <c:v>-4.5414994411319002E-3</c:v>
                </c:pt>
                <c:pt idx="112">
                  <c:v>-4.3851704314543799E-3</c:v>
                </c:pt>
                <c:pt idx="113">
                  <c:v>-4.2399141229746496E-3</c:v>
                </c:pt>
                <c:pt idx="114">
                  <c:v>-4.1063410459422902E-3</c:v>
                </c:pt>
                <c:pt idx="115">
                  <c:v>-3.9831226435514599E-3</c:v>
                </c:pt>
                <c:pt idx="116">
                  <c:v>-3.8688124138837399E-3</c:v>
                </c:pt>
                <c:pt idx="117">
                  <c:v>-3.7625127248826699E-3</c:v>
                </c:pt>
                <c:pt idx="118">
                  <c:v>-3.66342655219631E-3</c:v>
                </c:pt>
                <c:pt idx="119">
                  <c:v>-3.5708689147973E-3</c:v>
                </c:pt>
                <c:pt idx="120">
                  <c:v>-3.4846487747407099E-3</c:v>
                </c:pt>
                <c:pt idx="121">
                  <c:v>-3.4039476437473701E-3</c:v>
                </c:pt>
                <c:pt idx="122">
                  <c:v>-3.3281103698025302E-3</c:v>
                </c:pt>
                <c:pt idx="123">
                  <c:v>-3.2566812941371599E-3</c:v>
                </c:pt>
                <c:pt idx="124">
                  <c:v>-3.18926111948317E-3</c:v>
                </c:pt>
                <c:pt idx="125">
                  <c:v>-3.1254938629750799E-3</c:v>
                </c:pt>
                <c:pt idx="126">
                  <c:v>-3.0653022713305199E-3</c:v>
                </c:pt>
                <c:pt idx="127">
                  <c:v>-3.0084796995458502E-3</c:v>
                </c:pt>
                <c:pt idx="128">
                  <c:v>-2.9544996824930302E-3</c:v>
                </c:pt>
                <c:pt idx="129">
                  <c:v>-2.9030984258372299E-3</c:v>
                </c:pt>
                <c:pt idx="130">
                  <c:v>-2.8540800561936801E-3</c:v>
                </c:pt>
                <c:pt idx="131">
                  <c:v>-2.8072409270331498E-3</c:v>
                </c:pt>
                <c:pt idx="132">
                  <c:v>-2.7623873517711702E-3</c:v>
                </c:pt>
                <c:pt idx="133">
                  <c:v>-2.7193850814142399E-3</c:v>
                </c:pt>
                <c:pt idx="134">
                  <c:v>-2.67818138629546E-3</c:v>
                </c:pt>
                <c:pt idx="135">
                  <c:v>-2.6386667289883198E-3</c:v>
                </c:pt>
                <c:pt idx="136">
                  <c:v>-2.6006867584562202E-3</c:v>
                </c:pt>
                <c:pt idx="137">
                  <c:v>-2.5641224596701E-3</c:v>
                </c:pt>
                <c:pt idx="138">
                  <c:v>-2.5289086736410599E-3</c:v>
                </c:pt>
                <c:pt idx="139">
                  <c:v>-2.4948671268349501E-3</c:v>
                </c:pt>
                <c:pt idx="140">
                  <c:v>-2.4619257909987398E-3</c:v>
                </c:pt>
                <c:pt idx="141">
                  <c:v>-2.4301359598052599E-3</c:v>
                </c:pt>
                <c:pt idx="142">
                  <c:v>-2.3991275137906099E-3</c:v>
                </c:pt>
                <c:pt idx="143">
                  <c:v>-2.3693353715244902E-3</c:v>
                </c:pt>
                <c:pt idx="144">
                  <c:v>-2.3408069987740899E-3</c:v>
                </c:pt>
                <c:pt idx="145">
                  <c:v>-2.31326117068999E-3</c:v>
                </c:pt>
                <c:pt idx="146">
                  <c:v>-2.2866483967330501E-3</c:v>
                </c:pt>
                <c:pt idx="147">
                  <c:v>-2.26087424283017E-3</c:v>
                </c:pt>
                <c:pt idx="148">
                  <c:v>-2.2358751523330199E-3</c:v>
                </c:pt>
                <c:pt idx="149">
                  <c:v>-2.21157060531052E-3</c:v>
                </c:pt>
              </c:numCache>
            </c:numRef>
          </c:yVal>
          <c:smooth val="1"/>
        </c:ser>
        <c:ser>
          <c:idx val="18"/>
          <c:order val="18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Sheet1!$T$1:$T$150</c:f>
              <c:numCache>
                <c:formatCode>General</c:formatCode>
                <c:ptCount val="150"/>
                <c:pt idx="0">
                  <c:v>9.1099031874338399E-4</c:v>
                </c:pt>
                <c:pt idx="1">
                  <c:v>6.1556653633250804E-4</c:v>
                </c:pt>
                <c:pt idx="2">
                  <c:v>2.7776176118104301E-4</c:v>
                </c:pt>
                <c:pt idx="3">
                  <c:v>-1.2286741205418499E-4</c:v>
                </c:pt>
                <c:pt idx="4">
                  <c:v>-6.0676438871635303E-4</c:v>
                </c:pt>
                <c:pt idx="5">
                  <c:v>-1.1943725741486301E-3</c:v>
                </c:pt>
                <c:pt idx="6">
                  <c:v>-1.9071336426515E-3</c:v>
                </c:pt>
                <c:pt idx="7">
                  <c:v>-2.76197453305922E-3</c:v>
                </c:pt>
                <c:pt idx="8">
                  <c:v>-3.7865205144890402E-3</c:v>
                </c:pt>
                <c:pt idx="9">
                  <c:v>-5.0092238575162396E-3</c:v>
                </c:pt>
                <c:pt idx="10">
                  <c:v>-6.4487478464961999E-3</c:v>
                </c:pt>
                <c:pt idx="11">
                  <c:v>-8.1212662079858701E-3</c:v>
                </c:pt>
                <c:pt idx="12">
                  <c:v>-1.00382987137249E-2</c:v>
                </c:pt>
                <c:pt idx="13">
                  <c:v>-1.2203703538740601E-2</c:v>
                </c:pt>
                <c:pt idx="14">
                  <c:v>-1.46215091329349E-2</c:v>
                </c:pt>
                <c:pt idx="15">
                  <c:v>-1.7294315307240401E-2</c:v>
                </c:pt>
                <c:pt idx="16">
                  <c:v>-2.02272533710415E-2</c:v>
                </c:pt>
                <c:pt idx="17">
                  <c:v>-2.3441517676667301E-2</c:v>
                </c:pt>
                <c:pt idx="18">
                  <c:v>-2.69565308180044E-2</c:v>
                </c:pt>
                <c:pt idx="19">
                  <c:v>-3.0785772393569E-2</c:v>
                </c:pt>
                <c:pt idx="20">
                  <c:v>-3.4936627561725199E-2</c:v>
                </c:pt>
                <c:pt idx="21">
                  <c:v>-3.9409785427804198E-2</c:v>
                </c:pt>
                <c:pt idx="22">
                  <c:v>-4.4198909769426399E-2</c:v>
                </c:pt>
                <c:pt idx="23">
                  <c:v>-4.9290842307642198E-2</c:v>
                </c:pt>
                <c:pt idx="24">
                  <c:v>-5.4665307963818403E-2</c:v>
                </c:pt>
                <c:pt idx="25">
                  <c:v>-6.0295564430968E-2</c:v>
                </c:pt>
                <c:pt idx="26">
                  <c:v>-6.6148656224034499E-2</c:v>
                </c:pt>
                <c:pt idx="27">
                  <c:v>-7.2186436913502794E-2</c:v>
                </c:pt>
                <c:pt idx="28">
                  <c:v>-7.8365882575492707E-2</c:v>
                </c:pt>
                <c:pt idx="29">
                  <c:v>-8.4640311456788797E-2</c:v>
                </c:pt>
                <c:pt idx="30">
                  <c:v>-9.0960126410918996E-2</c:v>
                </c:pt>
                <c:pt idx="31">
                  <c:v>-9.7273689208090403E-2</c:v>
                </c:pt>
                <c:pt idx="32">
                  <c:v>-0.103528433554905</c:v>
                </c:pt>
                <c:pt idx="33">
                  <c:v>-0.10967187561092499</c:v>
                </c:pt>
                <c:pt idx="34">
                  <c:v>-0.115652483204222</c:v>
                </c:pt>
                <c:pt idx="35">
                  <c:v>-0.12142082635260899</c:v>
                </c:pt>
                <c:pt idx="36">
                  <c:v>-0.12693067563107899</c:v>
                </c:pt>
                <c:pt idx="37">
                  <c:v>-0.13213994131384299</c:v>
                </c:pt>
                <c:pt idx="38">
                  <c:v>-0.137011476119688</c:v>
                </c:pt>
                <c:pt idx="39">
                  <c:v>-0.14151381104769201</c:v>
                </c:pt>
                <c:pt idx="40">
                  <c:v>-0.145621766183721</c:v>
                </c:pt>
                <c:pt idx="41">
                  <c:v>-0.14931644287061699</c:v>
                </c:pt>
                <c:pt idx="42">
                  <c:v>-0.15258529262253301</c:v>
                </c:pt>
                <c:pt idx="43">
                  <c:v>-0.155421888827212</c:v>
                </c:pt>
                <c:pt idx="44">
                  <c:v>-0.15782529316016899</c:v>
                </c:pt>
                <c:pt idx="45">
                  <c:v>-0.159799315056179</c:v>
                </c:pt>
                <c:pt idx="46">
                  <c:v>-0.161351762005676</c:v>
                </c:pt>
                <c:pt idx="47">
                  <c:v>-0.16249328060910201</c:v>
                </c:pt>
                <c:pt idx="48">
                  <c:v>-0.163236347971212</c:v>
                </c:pt>
                <c:pt idx="49">
                  <c:v>-0.163594515354302</c:v>
                </c:pt>
                <c:pt idx="50">
                  <c:v>-0.16358099690064401</c:v>
                </c:pt>
                <c:pt idx="51">
                  <c:v>-0.16320793294779101</c:v>
                </c:pt>
                <c:pt idx="52">
                  <c:v>-0.162486097297039</c:v>
                </c:pt>
                <c:pt idx="53">
                  <c:v>-0.16142361814812001</c:v>
                </c:pt>
                <c:pt idx="54">
                  <c:v>-0.16002616065651501</c:v>
                </c:pt>
                <c:pt idx="55">
                  <c:v>-0.15829684345731701</c:v>
                </c:pt>
                <c:pt idx="56">
                  <c:v>-0.15623660416000601</c:v>
                </c:pt>
                <c:pt idx="57">
                  <c:v>-0.15384513869854699</c:v>
                </c:pt>
                <c:pt idx="58">
                  <c:v>-0.15112146732617901</c:v>
                </c:pt>
                <c:pt idx="59">
                  <c:v>-0.148065737441444</c:v>
                </c:pt>
                <c:pt idx="60">
                  <c:v>-0.14468017873012001</c:v>
                </c:pt>
                <c:pt idx="61">
                  <c:v>-0.140970575392074</c:v>
                </c:pt>
                <c:pt idx="62">
                  <c:v>-0.136947432636746</c:v>
                </c:pt>
                <c:pt idx="63">
                  <c:v>-0.13262652437630901</c:v>
                </c:pt>
                <c:pt idx="64">
                  <c:v>-0.12802962584587299</c:v>
                </c:pt>
                <c:pt idx="65">
                  <c:v>-0.123183822798003</c:v>
                </c:pt>
                <c:pt idx="66">
                  <c:v>-0.118120969602533</c:v>
                </c:pt>
                <c:pt idx="67">
                  <c:v>-0.112876532347272</c:v>
                </c:pt>
                <c:pt idx="68">
                  <c:v>-0.107488335372802</c:v>
                </c:pt>
                <c:pt idx="69">
                  <c:v>-0.101995386234081</c:v>
                </c:pt>
                <c:pt idx="70">
                  <c:v>-9.6437166307225694E-2</c:v>
                </c:pt>
                <c:pt idx="71">
                  <c:v>-9.0853113908924393E-2</c:v>
                </c:pt>
                <c:pt idx="72">
                  <c:v>-8.5282392430072601E-2</c:v>
                </c:pt>
                <c:pt idx="73">
                  <c:v>-7.9763948219956304E-2</c:v>
                </c:pt>
                <c:pt idx="74">
                  <c:v>-7.4336386784163794E-2</c:v>
                </c:pt>
                <c:pt idx="75">
                  <c:v>-6.9037613837422407E-2</c:v>
                </c:pt>
                <c:pt idx="76">
                  <c:v>-6.3904292462592799E-2</c:v>
                </c:pt>
                <c:pt idx="77">
                  <c:v>-5.89709555972611E-2</c:v>
                </c:pt>
                <c:pt idx="78">
                  <c:v>-5.4268528146488297E-2</c:v>
                </c:pt>
                <c:pt idx="79">
                  <c:v>-4.9823478007181801E-2</c:v>
                </c:pt>
                <c:pt idx="80">
                  <c:v>-4.5656076393123302E-2</c:v>
                </c:pt>
                <c:pt idx="81">
                  <c:v>-4.1780231127926497E-2</c:v>
                </c:pt>
                <c:pt idx="82">
                  <c:v>-3.82024750675087E-2</c:v>
                </c:pt>
                <c:pt idx="83">
                  <c:v>-3.4922121342092598E-2</c:v>
                </c:pt>
                <c:pt idx="84">
                  <c:v>-3.1932076823156297E-2</c:v>
                </c:pt>
                <c:pt idx="85">
                  <c:v>-2.9219757049172599E-2</c:v>
                </c:pt>
                <c:pt idx="86">
                  <c:v>-2.6768752042265701E-2</c:v>
                </c:pt>
                <c:pt idx="87">
                  <c:v>-2.45601457814544E-2</c:v>
                </c:pt>
                <c:pt idx="88">
                  <c:v>-2.25742291493344E-2</c:v>
                </c:pt>
                <c:pt idx="89">
                  <c:v>-2.07907063903549E-2</c:v>
                </c:pt>
                <c:pt idx="90">
                  <c:v>-1.9190152185476799E-2</c:v>
                </c:pt>
                <c:pt idx="91">
                  <c:v>-1.7754737413772301E-2</c:v>
                </c:pt>
                <c:pt idx="92">
                  <c:v>-1.64676498201165E-2</c:v>
                </c:pt>
                <c:pt idx="93">
                  <c:v>-1.5312945230965901E-2</c:v>
                </c:pt>
                <c:pt idx="94">
                  <c:v>-1.42770782184316E-2</c:v>
                </c:pt>
                <c:pt idx="95">
                  <c:v>-1.33474298865824E-2</c:v>
                </c:pt>
                <c:pt idx="96">
                  <c:v>-1.2512652362660999E-2</c:v>
                </c:pt>
                <c:pt idx="97">
                  <c:v>-1.1762102524312699E-2</c:v>
                </c:pt>
                <c:pt idx="98">
                  <c:v>-1.1086918938208601E-2</c:v>
                </c:pt>
                <c:pt idx="99">
                  <c:v>-1.04789872798851E-2</c:v>
                </c:pt>
                <c:pt idx="100">
                  <c:v>-9.9309129686342198E-3</c:v>
                </c:pt>
                <c:pt idx="101">
                  <c:v>-9.4358593499395804E-3</c:v>
                </c:pt>
                <c:pt idx="102">
                  <c:v>-8.9881859554204902E-3</c:v>
                </c:pt>
                <c:pt idx="103">
                  <c:v>-8.5826000453096806E-3</c:v>
                </c:pt>
                <c:pt idx="104">
                  <c:v>-8.2144489754870098E-3</c:v>
                </c:pt>
                <c:pt idx="105">
                  <c:v>-7.8796042104878096E-3</c:v>
                </c:pt>
                <c:pt idx="106">
                  <c:v>-7.57441297826544E-3</c:v>
                </c:pt>
                <c:pt idx="107">
                  <c:v>-7.2955673004127999E-3</c:v>
                </c:pt>
                <c:pt idx="108">
                  <c:v>-7.0401482873636697E-3</c:v>
                </c:pt>
                <c:pt idx="109">
                  <c:v>-6.8056451275893999E-3</c:v>
                </c:pt>
                <c:pt idx="110">
                  <c:v>-6.5900935916892297E-3</c:v>
                </c:pt>
                <c:pt idx="111">
                  <c:v>-6.3911900828907001E-3</c:v>
                </c:pt>
                <c:pt idx="112">
                  <c:v>-6.2077285928017296E-3</c:v>
                </c:pt>
                <c:pt idx="113">
                  <c:v>-6.0364279957338699E-3</c:v>
                </c:pt>
                <c:pt idx="114">
                  <c:v>-5.87767635299161E-3</c:v>
                </c:pt>
                <c:pt idx="115">
                  <c:v>-5.7301899118682399E-3</c:v>
                </c:pt>
                <c:pt idx="116">
                  <c:v>-5.5923617125966602E-3</c:v>
                </c:pt>
                <c:pt idx="117">
                  <c:v>-5.4632250706798703E-3</c:v>
                </c:pt>
                <c:pt idx="118">
                  <c:v>-5.3419353209020401E-3</c:v>
                </c:pt>
                <c:pt idx="119">
                  <c:v>-5.2277514141258899E-3</c:v>
                </c:pt>
                <c:pt idx="120">
                  <c:v>-5.1205623976482402E-3</c:v>
                </c:pt>
                <c:pt idx="121">
                  <c:v>-5.01944702392887E-3</c:v>
                </c:pt>
                <c:pt idx="122">
                  <c:v>-4.9236843135700504E-3</c:v>
                </c:pt>
                <c:pt idx="123">
                  <c:v>-4.8327948623403004E-3</c:v>
                </c:pt>
                <c:pt idx="124">
                  <c:v>-4.7463612676221399E-3</c:v>
                </c:pt>
                <c:pt idx="125">
                  <c:v>-4.66396752251972E-3</c:v>
                </c:pt>
                <c:pt idx="126">
                  <c:v>-4.5855811435578401E-3</c:v>
                </c:pt>
                <c:pt idx="127">
                  <c:v>-4.5110334865927299E-3</c:v>
                </c:pt>
                <c:pt idx="128">
                  <c:v>-4.4397187501362297E-3</c:v>
                </c:pt>
                <c:pt idx="129">
                  <c:v>-4.3713492170779703E-3</c:v>
                </c:pt>
                <c:pt idx="130">
                  <c:v>-4.3057301478107704E-3</c:v>
                </c:pt>
                <c:pt idx="131">
                  <c:v>-4.2426546979234198E-3</c:v>
                </c:pt>
                <c:pt idx="132">
                  <c:v>-4.1819214087437601E-3</c:v>
                </c:pt>
                <c:pt idx="133">
                  <c:v>-4.1234056181131597E-3</c:v>
                </c:pt>
                <c:pt idx="134">
                  <c:v>-4.0671774203600601E-3</c:v>
                </c:pt>
                <c:pt idx="135">
                  <c:v>-4.01298899342832E-3</c:v>
                </c:pt>
                <c:pt idx="136">
                  <c:v>-3.96065561984261E-3</c:v>
                </c:pt>
                <c:pt idx="137">
                  <c:v>-3.9100430259422303E-3</c:v>
                </c:pt>
                <c:pt idx="138">
                  <c:v>-3.8610643914597899E-3</c:v>
                </c:pt>
                <c:pt idx="139">
                  <c:v>-3.8135500128892198E-3</c:v>
                </c:pt>
                <c:pt idx="140">
                  <c:v>-3.76741682836769E-3</c:v>
                </c:pt>
                <c:pt idx="141">
                  <c:v>-3.72269452997447E-3</c:v>
                </c:pt>
                <c:pt idx="142">
                  <c:v>-3.6788294689347099E-3</c:v>
                </c:pt>
                <c:pt idx="143">
                  <c:v>-3.6364791391210499E-3</c:v>
                </c:pt>
                <c:pt idx="144">
                  <c:v>-3.5956866525911099E-3</c:v>
                </c:pt>
                <c:pt idx="145">
                  <c:v>-3.5561208031263799E-3</c:v>
                </c:pt>
                <c:pt idx="146">
                  <c:v>-3.5177229776811201E-3</c:v>
                </c:pt>
                <c:pt idx="147">
                  <c:v>-3.4803907179137999E-3</c:v>
                </c:pt>
                <c:pt idx="148">
                  <c:v>-3.4440559237369698E-3</c:v>
                </c:pt>
                <c:pt idx="149">
                  <c:v>-3.4086313794687399E-3</c:v>
                </c:pt>
              </c:numCache>
            </c:numRef>
          </c:yVal>
          <c:smooth val="1"/>
        </c:ser>
        <c:ser>
          <c:idx val="19"/>
          <c:order val="19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Sheet1!$U$1:$U$150</c:f>
              <c:numCache>
                <c:formatCode>General</c:formatCode>
                <c:ptCount val="150"/>
                <c:pt idx="0">
                  <c:v>8.7741117319968596E-4</c:v>
                </c:pt>
                <c:pt idx="1">
                  <c:v>6.2296339869235499E-4</c:v>
                </c:pt>
                <c:pt idx="2">
                  <c:v>3.2980163051691598E-4</c:v>
                </c:pt>
                <c:pt idx="3">
                  <c:v>-1.83830528782801E-5</c:v>
                </c:pt>
                <c:pt idx="4">
                  <c:v>-4.3789957304488699E-4</c:v>
                </c:pt>
                <c:pt idx="5">
                  <c:v>-9.45056851534555E-4</c:v>
                </c:pt>
                <c:pt idx="6">
                  <c:v>-1.55680487789496E-3</c:v>
                </c:pt>
                <c:pt idx="7">
                  <c:v>-2.2872943570087E-3</c:v>
                </c:pt>
                <c:pt idx="8">
                  <c:v>-3.1578271992714299E-3</c:v>
                </c:pt>
                <c:pt idx="9">
                  <c:v>-4.1890841206781203E-3</c:v>
                </c:pt>
                <c:pt idx="10">
                  <c:v>-5.3959564185099103E-3</c:v>
                </c:pt>
                <c:pt idx="11">
                  <c:v>-6.7887939666445201E-3</c:v>
                </c:pt>
                <c:pt idx="12">
                  <c:v>-8.3730357597225392E-3</c:v>
                </c:pt>
                <c:pt idx="13">
                  <c:v>-1.0149404919159499E-2</c:v>
                </c:pt>
                <c:pt idx="14">
                  <c:v>-1.21205274024803E-2</c:v>
                </c:pt>
                <c:pt idx="15">
                  <c:v>-1.4289737429939E-2</c:v>
                </c:pt>
                <c:pt idx="16">
                  <c:v>-1.6663906433329701E-2</c:v>
                </c:pt>
                <c:pt idx="17">
                  <c:v>-1.92693714173434E-2</c:v>
                </c:pt>
                <c:pt idx="18">
                  <c:v>-2.2133191937050298E-2</c:v>
                </c:pt>
                <c:pt idx="19">
                  <c:v>-2.5279494935885799E-2</c:v>
                </c:pt>
                <c:pt idx="20">
                  <c:v>-2.8729021740306102E-2</c:v>
                </c:pt>
                <c:pt idx="21">
                  <c:v>-3.2498116456265803E-2</c:v>
                </c:pt>
                <c:pt idx="22">
                  <c:v>-3.6597633493862303E-2</c:v>
                </c:pt>
                <c:pt idx="23">
                  <c:v>-4.1032313025638603E-2</c:v>
                </c:pt>
                <c:pt idx="24">
                  <c:v>-4.5799528359758999E-2</c:v>
                </c:pt>
                <c:pt idx="25">
                  <c:v>-5.0888821296589698E-2</c:v>
                </c:pt>
                <c:pt idx="26">
                  <c:v>-5.6281320954351101E-2</c:v>
                </c:pt>
                <c:pt idx="27">
                  <c:v>-6.1949732640592198E-2</c:v>
                </c:pt>
                <c:pt idx="28">
                  <c:v>-6.7858142916653902E-2</c:v>
                </c:pt>
                <c:pt idx="29">
                  <c:v>-7.3962843593253197E-2</c:v>
                </c:pt>
                <c:pt idx="30">
                  <c:v>-8.0213108187596902E-2</c:v>
                </c:pt>
                <c:pt idx="31">
                  <c:v>-8.6552364826481806E-2</c:v>
                </c:pt>
                <c:pt idx="32">
                  <c:v>-9.2919813295172904E-2</c:v>
                </c:pt>
                <c:pt idx="33">
                  <c:v>-9.9252335228106503E-2</c:v>
                </c:pt>
                <c:pt idx="34">
                  <c:v>-0.105486155083241</c:v>
                </c:pt>
                <c:pt idx="35">
                  <c:v>-0.11155885415259501</c:v>
                </c:pt>
                <c:pt idx="36">
                  <c:v>-0.117411354859617</c:v>
                </c:pt>
                <c:pt idx="37">
                  <c:v>-0.122989507090332</c:v>
                </c:pt>
                <c:pt idx="38">
                  <c:v>-0.128245436767746</c:v>
                </c:pt>
                <c:pt idx="39">
                  <c:v>-0.13313855789027801</c:v>
                </c:pt>
                <c:pt idx="40">
                  <c:v>-0.13763648298375999</c:v>
                </c:pt>
                <c:pt idx="41">
                  <c:v>-0.141714890649458</c:v>
                </c:pt>
                <c:pt idx="42">
                  <c:v>-0.14535761148892801</c:v>
                </c:pt>
                <c:pt idx="43">
                  <c:v>-0.148556133738211</c:v>
                </c:pt>
                <c:pt idx="44">
                  <c:v>-0.151308784467619</c:v>
                </c:pt>
                <c:pt idx="45">
                  <c:v>-0.15361976792837101</c:v>
                </c:pt>
                <c:pt idx="46">
                  <c:v>-0.15549815036782499</c:v>
                </c:pt>
                <c:pt idx="47">
                  <c:v>-0.15695662530934101</c:v>
                </c:pt>
                <c:pt idx="48">
                  <c:v>-0.15801043113698601</c:v>
                </c:pt>
                <c:pt idx="49">
                  <c:v>-0.15867646273198899</c:v>
                </c:pt>
                <c:pt idx="50">
                  <c:v>-0.15897204231303899</c:v>
                </c:pt>
                <c:pt idx="51">
                  <c:v>-0.15891417599298499</c:v>
                </c:pt>
                <c:pt idx="52">
                  <c:v>-0.15851924449952301</c:v>
                </c:pt>
                <c:pt idx="53">
                  <c:v>-0.15780162567152001</c:v>
                </c:pt>
                <c:pt idx="54">
                  <c:v>-0.15677375269527999</c:v>
                </c:pt>
                <c:pt idx="55">
                  <c:v>-0.15544556988512001</c:v>
                </c:pt>
                <c:pt idx="56">
                  <c:v>-0.15382439762321901</c:v>
                </c:pt>
                <c:pt idx="57">
                  <c:v>-0.15191506409126601</c:v>
                </c:pt>
                <c:pt idx="58">
                  <c:v>-0.149719635431974</c:v>
                </c:pt>
                <c:pt idx="59">
                  <c:v>-0.147238233098923</c:v>
                </c:pt>
                <c:pt idx="60">
                  <c:v>-0.14446921951924499</c:v>
                </c:pt>
                <c:pt idx="61">
                  <c:v>-0.141410039337038</c:v>
                </c:pt>
                <c:pt idx="62">
                  <c:v>-0.13805824366279301</c:v>
                </c:pt>
                <c:pt idx="63">
                  <c:v>-0.134412432290584</c:v>
                </c:pt>
                <c:pt idx="64">
                  <c:v>-0.130473778775028</c:v>
                </c:pt>
                <c:pt idx="65">
                  <c:v>-0.12624692856035299</c:v>
                </c:pt>
                <c:pt idx="66">
                  <c:v>-0.12174151841278701</c:v>
                </c:pt>
                <c:pt idx="67">
                  <c:v>-0.11697310944339</c:v>
                </c:pt>
                <c:pt idx="68">
                  <c:v>-0.11196404778723699</c:v>
                </c:pt>
                <c:pt idx="69">
                  <c:v>-0.10674401091262101</c:v>
                </c:pt>
                <c:pt idx="70">
                  <c:v>-0.101350105614412</c:v>
                </c:pt>
                <c:pt idx="71">
                  <c:v>-9.5826516236698203E-2</c:v>
                </c:pt>
                <c:pt idx="72">
                  <c:v>-9.0223351143418895E-2</c:v>
                </c:pt>
                <c:pt idx="73">
                  <c:v>-8.4595254566886699E-2</c:v>
                </c:pt>
                <c:pt idx="74">
                  <c:v>-7.8999290614419806E-2</c:v>
                </c:pt>
                <c:pt idx="75">
                  <c:v>-7.3492937147181595E-2</c:v>
                </c:pt>
                <c:pt idx="76">
                  <c:v>-6.81316067160634E-2</c:v>
                </c:pt>
                <c:pt idx="77">
                  <c:v>-6.2966093626022804E-2</c:v>
                </c:pt>
                <c:pt idx="78">
                  <c:v>-5.80403163058179E-2</c:v>
                </c:pt>
                <c:pt idx="79">
                  <c:v>-5.3389851381869503E-2</c:v>
                </c:pt>
                <c:pt idx="80">
                  <c:v>-4.9039787219268001E-2</c:v>
                </c:pt>
                <c:pt idx="81">
                  <c:v>-4.5005589612010503E-2</c:v>
                </c:pt>
                <c:pt idx="82">
                  <c:v>-4.1292780200073799E-2</c:v>
                </c:pt>
                <c:pt idx="83">
                  <c:v>-3.78979806765192E-2</c:v>
                </c:pt>
                <c:pt idx="84">
                  <c:v>-3.4810856038717398E-2</c:v>
                </c:pt>
                <c:pt idx="85">
                  <c:v>-3.20155966087914E-2</c:v>
                </c:pt>
                <c:pt idx="86">
                  <c:v>-2.9492760221213499E-2</c:v>
                </c:pt>
                <c:pt idx="87">
                  <c:v>-2.7221137338227799E-2</c:v>
                </c:pt>
                <c:pt idx="88">
                  <c:v>-2.5179159426721401E-2</c:v>
                </c:pt>
                <c:pt idx="89">
                  <c:v>-2.3345154751786001E-2</c:v>
                </c:pt>
                <c:pt idx="90">
                  <c:v>-2.1698514633187799E-2</c:v>
                </c:pt>
                <c:pt idx="91">
                  <c:v>-2.02207228962322E-2</c:v>
                </c:pt>
                <c:pt idx="92">
                  <c:v>-1.8894225625020002E-2</c:v>
                </c:pt>
                <c:pt idx="93">
                  <c:v>-1.7702513983045301E-2</c:v>
                </c:pt>
                <c:pt idx="94">
                  <c:v>-1.6631630166149498E-2</c:v>
                </c:pt>
                <c:pt idx="95">
                  <c:v>-1.5668533221932301E-2</c:v>
                </c:pt>
                <c:pt idx="96">
                  <c:v>-1.48015692722818E-2</c:v>
                </c:pt>
                <c:pt idx="97">
                  <c:v>-1.40196989080169E-2</c:v>
                </c:pt>
                <c:pt idx="98">
                  <c:v>-1.3313926187996299E-2</c:v>
                </c:pt>
                <c:pt idx="99">
                  <c:v>-1.2675981299203699E-2</c:v>
                </c:pt>
                <c:pt idx="100">
                  <c:v>-1.20982735024306E-2</c:v>
                </c:pt>
                <c:pt idx="101">
                  <c:v>-1.15737817820975E-2</c:v>
                </c:pt>
                <c:pt idx="102">
                  <c:v>-1.10967705840718E-2</c:v>
                </c:pt>
                <c:pt idx="103">
                  <c:v>-1.06619405944535E-2</c:v>
                </c:pt>
                <c:pt idx="104">
                  <c:v>-1.0264559428035299E-2</c:v>
                </c:pt>
                <c:pt idx="105">
                  <c:v>-9.9004734780085094E-3</c:v>
                </c:pt>
                <c:pt idx="106">
                  <c:v>-9.5660036384070998E-3</c:v>
                </c:pt>
                <c:pt idx="107">
                  <c:v>-9.2577932423960306E-3</c:v>
                </c:pt>
                <c:pt idx="108">
                  <c:v>-8.9729422737266206E-3</c:v>
                </c:pt>
                <c:pt idx="109">
                  <c:v>-8.7089532756503708E-3</c:v>
                </c:pt>
                <c:pt idx="110">
                  <c:v>-8.4639728346852308E-3</c:v>
                </c:pt>
                <c:pt idx="111">
                  <c:v>-8.2356257942778396E-3</c:v>
                </c:pt>
                <c:pt idx="112">
                  <c:v>-8.0226698243620297E-3</c:v>
                </c:pt>
                <c:pt idx="113">
                  <c:v>-7.8220250263359107E-3</c:v>
                </c:pt>
                <c:pt idx="114">
                  <c:v>-7.6339468179597797E-3</c:v>
                </c:pt>
                <c:pt idx="115">
                  <c:v>-7.4574033244357704E-3</c:v>
                </c:pt>
                <c:pt idx="116">
                  <c:v>-7.2906669223508896E-3</c:v>
                </c:pt>
                <c:pt idx="117">
                  <c:v>-7.1327829999934204E-3</c:v>
                </c:pt>
                <c:pt idx="118">
                  <c:v>-6.9829383774389102E-3</c:v>
                </c:pt>
                <c:pt idx="119">
                  <c:v>-6.8404369680086898E-3</c:v>
                </c:pt>
                <c:pt idx="120">
                  <c:v>-6.7053451881097202E-3</c:v>
                </c:pt>
                <c:pt idx="121">
                  <c:v>-6.5766481053985198E-3</c:v>
                </c:pt>
                <c:pt idx="122">
                  <c:v>-6.4536008790607897E-3</c:v>
                </c:pt>
                <c:pt idx="123">
                  <c:v>-6.3357287420778598E-3</c:v>
                </c:pt>
                <c:pt idx="124">
                  <c:v>-6.2226246405851903E-3</c:v>
                </c:pt>
                <c:pt idx="125">
                  <c:v>-6.1139166963446404E-3</c:v>
                </c:pt>
                <c:pt idx="126">
                  <c:v>-6.0096436815967403E-3</c:v>
                </c:pt>
                <c:pt idx="127">
                  <c:v>-5.9096684997361299E-3</c:v>
                </c:pt>
                <c:pt idx="128">
                  <c:v>-5.8132942660238896E-3</c:v>
                </c:pt>
                <c:pt idx="129">
                  <c:v>-5.7202422028702297E-3</c:v>
                </c:pt>
                <c:pt idx="130">
                  <c:v>-5.6303061304662201E-3</c:v>
                </c:pt>
                <c:pt idx="131">
                  <c:v>-5.5432800842811804E-3</c:v>
                </c:pt>
                <c:pt idx="132">
                  <c:v>-5.4589798561051998E-3</c:v>
                </c:pt>
                <c:pt idx="133">
                  <c:v>-5.3772907676961704E-3</c:v>
                </c:pt>
                <c:pt idx="134">
                  <c:v>-5.2983600550356004E-3</c:v>
                </c:pt>
                <c:pt idx="135">
                  <c:v>-5.2218845897284297E-3</c:v>
                </c:pt>
                <c:pt idx="136">
                  <c:v>-5.1476562049342003E-3</c:v>
                </c:pt>
                <c:pt idx="137">
                  <c:v>-5.0755290645561396E-3</c:v>
                </c:pt>
                <c:pt idx="138">
                  <c:v>-5.0054120711008499E-3</c:v>
                </c:pt>
                <c:pt idx="139">
                  <c:v>-4.9371577277533604E-3</c:v>
                </c:pt>
                <c:pt idx="140">
                  <c:v>-4.87068146006995E-3</c:v>
                </c:pt>
                <c:pt idx="141">
                  <c:v>-4.8059786451939597E-3</c:v>
                </c:pt>
                <c:pt idx="142">
                  <c:v>-4.7426677011755099E-3</c:v>
                </c:pt>
                <c:pt idx="143">
                  <c:v>-4.68121429183797E-3</c:v>
                </c:pt>
                <c:pt idx="144">
                  <c:v>-4.6215827651427399E-3</c:v>
                </c:pt>
                <c:pt idx="145">
                  <c:v>-4.5635051311070799E-3</c:v>
                </c:pt>
                <c:pt idx="146">
                  <c:v>-4.5069381611219598E-3</c:v>
                </c:pt>
                <c:pt idx="147">
                  <c:v>-4.4517866143810002E-3</c:v>
                </c:pt>
                <c:pt idx="148">
                  <c:v>-4.3979853512416799E-3</c:v>
                </c:pt>
                <c:pt idx="149">
                  <c:v>-4.3454521802245303E-3</c:v>
                </c:pt>
              </c:numCache>
            </c:numRef>
          </c:yVal>
          <c:smooth val="1"/>
        </c:ser>
        <c:ser>
          <c:idx val="20"/>
          <c:order val="20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Sheet1!$V$1:$V$150</c:f>
              <c:numCache>
                <c:formatCode>General</c:formatCode>
                <c:ptCount val="150"/>
                <c:pt idx="0">
                  <c:v>7.9447060006313398E-4</c:v>
                </c:pt>
                <c:pt idx="1">
                  <c:v>5.5601450159195901E-4</c:v>
                </c:pt>
                <c:pt idx="2">
                  <c:v>2.8114858761132499E-4</c:v>
                </c:pt>
                <c:pt idx="3">
                  <c:v>-4.55243498006842E-5</c:v>
                </c:pt>
                <c:pt idx="4">
                  <c:v>-4.3940151856598802E-4</c:v>
                </c:pt>
                <c:pt idx="5">
                  <c:v>-9.1588012660650305E-4</c:v>
                </c:pt>
                <c:pt idx="6">
                  <c:v>-1.4909722598529401E-3</c:v>
                </c:pt>
                <c:pt idx="7">
                  <c:v>-2.17796575735034E-3</c:v>
                </c:pt>
                <c:pt idx="8">
                  <c:v>-2.99695515689548E-3</c:v>
                </c:pt>
                <c:pt idx="9">
                  <c:v>-3.9677021337825103E-3</c:v>
                </c:pt>
                <c:pt idx="10">
                  <c:v>-5.1042151343880203E-3</c:v>
                </c:pt>
                <c:pt idx="11">
                  <c:v>-6.4161164538882902E-3</c:v>
                </c:pt>
                <c:pt idx="12">
                  <c:v>-7.9085381271736394E-3</c:v>
                </c:pt>
                <c:pt idx="13">
                  <c:v>-9.5816006443848207E-3</c:v>
                </c:pt>
                <c:pt idx="14">
                  <c:v>-1.1436845860510201E-2</c:v>
                </c:pt>
                <c:pt idx="15">
                  <c:v>-1.34760570537827E-2</c:v>
                </c:pt>
                <c:pt idx="16">
                  <c:v>-1.57043218945443E-2</c:v>
                </c:pt>
                <c:pt idx="17">
                  <c:v>-1.8143302102203201E-2</c:v>
                </c:pt>
                <c:pt idx="18">
                  <c:v>-2.0815180751181401E-2</c:v>
                </c:pt>
                <c:pt idx="19">
                  <c:v>-2.3738996161532602E-2</c:v>
                </c:pt>
                <c:pt idx="20">
                  <c:v>-2.6930323960128601E-2</c:v>
                </c:pt>
                <c:pt idx="21">
                  <c:v>-3.04005295968784E-2</c:v>
                </c:pt>
                <c:pt idx="22">
                  <c:v>-3.4156008360676803E-2</c:v>
                </c:pt>
                <c:pt idx="23">
                  <c:v>-3.8197779549104E-2</c:v>
                </c:pt>
                <c:pt idx="24">
                  <c:v>-4.2520607501659702E-2</c:v>
                </c:pt>
                <c:pt idx="25">
                  <c:v>-4.7112783375414503E-2</c:v>
                </c:pt>
                <c:pt idx="26">
                  <c:v>-5.19557114458922E-2</c:v>
                </c:pt>
                <c:pt idx="27">
                  <c:v>-5.7024113687319501E-2</c:v>
                </c:pt>
                <c:pt idx="28">
                  <c:v>-6.2285859179843001E-2</c:v>
                </c:pt>
                <c:pt idx="29">
                  <c:v>-6.7702691060761502E-2</c:v>
                </c:pt>
                <c:pt idx="30">
                  <c:v>-7.3230866464227704E-2</c:v>
                </c:pt>
                <c:pt idx="31">
                  <c:v>-7.8822045893098103E-2</c:v>
                </c:pt>
                <c:pt idx="32">
                  <c:v>-8.4424547907308106E-2</c:v>
                </c:pt>
                <c:pt idx="33">
                  <c:v>-8.9984849863827807E-2</c:v>
                </c:pt>
                <c:pt idx="34">
                  <c:v>-9.5448874235312106E-2</c:v>
                </c:pt>
                <c:pt idx="35">
                  <c:v>-0.100763631684245</c:v>
                </c:pt>
                <c:pt idx="36">
                  <c:v>-0.10587878700361</c:v>
                </c:pt>
                <c:pt idx="37">
                  <c:v>-0.11074799643524399</c:v>
                </c:pt>
                <c:pt idx="38">
                  <c:v>-0.115330036652072</c:v>
                </c:pt>
                <c:pt idx="39">
                  <c:v>-0.119589712446265</c:v>
                </c:pt>
                <c:pt idx="40">
                  <c:v>-0.12349866595240901</c:v>
                </c:pt>
                <c:pt idx="41">
                  <c:v>-0.127035370582882</c:v>
                </c:pt>
                <c:pt idx="42">
                  <c:v>-0.13018526785648599</c:v>
                </c:pt>
                <c:pt idx="43">
                  <c:v>-0.13294046238773899</c:v>
                </c:pt>
                <c:pt idx="44">
                  <c:v>-0.13529906670161401</c:v>
                </c:pt>
                <c:pt idx="45">
                  <c:v>-0.137264423431045</c:v>
                </c:pt>
                <c:pt idx="46">
                  <c:v>-0.13884427171361199</c:v>
                </c:pt>
                <c:pt idx="47">
                  <c:v>-0.140049618070509</c:v>
                </c:pt>
                <c:pt idx="48">
                  <c:v>-0.14089369876239299</c:v>
                </c:pt>
                <c:pt idx="49">
                  <c:v>-0.14139120131204799</c:v>
                </c:pt>
                <c:pt idx="50">
                  <c:v>-0.14155699870308</c:v>
                </c:pt>
                <c:pt idx="51">
                  <c:v>-0.141405413457909</c:v>
                </c:pt>
                <c:pt idx="52">
                  <c:v>-0.14094998213263699</c:v>
                </c:pt>
                <c:pt idx="53">
                  <c:v>-0.14020220841553899</c:v>
                </c:pt>
                <c:pt idx="54">
                  <c:v>-0.13917170718794</c:v>
                </c:pt>
                <c:pt idx="55">
                  <c:v>-0.13786591323111</c:v>
                </c:pt>
                <c:pt idx="56">
                  <c:v>-0.13629014383440699</c:v>
                </c:pt>
                <c:pt idx="57">
                  <c:v>-0.13444799948428601</c:v>
                </c:pt>
                <c:pt idx="58">
                  <c:v>-0.13234135990735199</c:v>
                </c:pt>
                <c:pt idx="59">
                  <c:v>-0.12997129057458101</c:v>
                </c:pt>
                <c:pt idx="60">
                  <c:v>-0.12733832734026901</c:v>
                </c:pt>
                <c:pt idx="61">
                  <c:v>-0.12444323865119999</c:v>
                </c:pt>
                <c:pt idx="62">
                  <c:v>-0.121287734832335</c:v>
                </c:pt>
                <c:pt idx="63">
                  <c:v>-0.11787503610019399</c:v>
                </c:pt>
                <c:pt idx="64">
                  <c:v>-0.114210879195658</c:v>
                </c:pt>
                <c:pt idx="65">
                  <c:v>-0.110303872735017</c:v>
                </c:pt>
                <c:pt idx="66">
                  <c:v>-0.10616632628332801</c:v>
                </c:pt>
                <c:pt idx="67">
                  <c:v>-0.10181468967693499</c:v>
                </c:pt>
                <c:pt idx="68">
                  <c:v>-9.7270085048795696E-2</c:v>
                </c:pt>
                <c:pt idx="69">
                  <c:v>-9.2558693095632402E-2</c:v>
                </c:pt>
                <c:pt idx="70">
                  <c:v>-8.7711950694531804E-2</c:v>
                </c:pt>
                <c:pt idx="71">
                  <c:v>-8.27664280311982E-2</c:v>
                </c:pt>
                <c:pt idx="72">
                  <c:v>-7.7763283895117302E-2</c:v>
                </c:pt>
                <c:pt idx="73">
                  <c:v>-7.27474312447461E-2</c:v>
                </c:pt>
                <c:pt idx="74">
                  <c:v>-6.7766114917888004E-2</c:v>
                </c:pt>
                <c:pt idx="75">
                  <c:v>-6.2867300316526695E-2</c:v>
                </c:pt>
                <c:pt idx="76">
                  <c:v>-5.8097647389644597E-2</c:v>
                </c:pt>
                <c:pt idx="77">
                  <c:v>-5.3500383618060303E-2</c:v>
                </c:pt>
                <c:pt idx="78">
                  <c:v>-4.9113202319016398E-2</c:v>
                </c:pt>
                <c:pt idx="79">
                  <c:v>-4.4966952970191702E-2</c:v>
                </c:pt>
                <c:pt idx="80">
                  <c:v>-4.1083915629910803E-2</c:v>
                </c:pt>
                <c:pt idx="81">
                  <c:v>-3.7478154170069299E-2</c:v>
                </c:pt>
                <c:pt idx="82">
                  <c:v>-3.4155330285049697E-2</c:v>
                </c:pt>
                <c:pt idx="83">
                  <c:v>-3.11134571679537E-2</c:v>
                </c:pt>
                <c:pt idx="84">
                  <c:v>-2.83443051985591E-2</c:v>
                </c:pt>
                <c:pt idx="85">
                  <c:v>-2.5834743742919698E-2</c:v>
                </c:pt>
                <c:pt idx="86">
                  <c:v>-2.3568374654954798E-2</c:v>
                </c:pt>
                <c:pt idx="87">
                  <c:v>-2.1526918486662501E-2</c:v>
                </c:pt>
                <c:pt idx="88">
                  <c:v>-1.9691642185290702E-2</c:v>
                </c:pt>
                <c:pt idx="89">
                  <c:v>-1.80436579877781E-2</c:v>
                </c:pt>
                <c:pt idx="90">
                  <c:v>-1.65649331610392E-2</c:v>
                </c:pt>
                <c:pt idx="91">
                  <c:v>-1.52390466823463E-2</c:v>
                </c:pt>
                <c:pt idx="92">
                  <c:v>-1.40504973612508E-2</c:v>
                </c:pt>
                <c:pt idx="93">
                  <c:v>-1.2984802498948801E-2</c:v>
                </c:pt>
                <c:pt idx="94">
                  <c:v>-1.20294578551387E-2</c:v>
                </c:pt>
                <c:pt idx="95">
                  <c:v>-1.11728281491855E-2</c:v>
                </c:pt>
                <c:pt idx="96">
                  <c:v>-1.0404521739856501E-2</c:v>
                </c:pt>
                <c:pt idx="97">
                  <c:v>-9.7148157102440701E-3</c:v>
                </c:pt>
                <c:pt idx="98">
                  <c:v>-9.0954777481206794E-3</c:v>
                </c:pt>
                <c:pt idx="99">
                  <c:v>-8.5390256989859893E-3</c:v>
                </c:pt>
                <c:pt idx="100">
                  <c:v>-8.0386065005508302E-3</c:v>
                </c:pt>
                <c:pt idx="101">
                  <c:v>-7.58793671735742E-3</c:v>
                </c:pt>
                <c:pt idx="102">
                  <c:v>-7.1817117606292301E-3</c:v>
                </c:pt>
                <c:pt idx="103">
                  <c:v>-6.81505169813372E-3</c:v>
                </c:pt>
                <c:pt idx="104">
                  <c:v>-6.4836009846200998E-3</c:v>
                </c:pt>
                <c:pt idx="105">
                  <c:v>-6.18350282928127E-3</c:v>
                </c:pt>
                <c:pt idx="106">
                  <c:v>-5.9113213295733198E-3</c:v>
                </c:pt>
                <c:pt idx="107">
                  <c:v>-5.6639476264095196E-3</c:v>
                </c:pt>
                <c:pt idx="108">
                  <c:v>-5.4386435780387401E-3</c:v>
                </c:pt>
                <c:pt idx="109">
                  <c:v>-5.2330325987876396E-3</c:v>
                </c:pt>
                <c:pt idx="110">
                  <c:v>-5.0451887209007496E-3</c:v>
                </c:pt>
                <c:pt idx="111">
                  <c:v>-4.8729770910844999E-3</c:v>
                </c:pt>
                <c:pt idx="112">
                  <c:v>-4.7152160360962496E-3</c:v>
                </c:pt>
                <c:pt idx="113">
                  <c:v>-4.5689191580638704E-3</c:v>
                </c:pt>
                <c:pt idx="114">
                  <c:v>-4.4342861733835002E-3</c:v>
                </c:pt>
                <c:pt idx="115">
                  <c:v>-4.3100548672146003E-3</c:v>
                </c:pt>
                <c:pt idx="116">
                  <c:v>-4.1947923101711597E-3</c:v>
                </c:pt>
                <c:pt idx="117">
                  <c:v>-4.0875674094410404E-3</c:v>
                </c:pt>
                <c:pt idx="118">
                  <c:v>-3.9875682593004001E-3</c:v>
                </c:pt>
                <c:pt idx="119">
                  <c:v>-3.8940944017267702E-3</c:v>
                </c:pt>
                <c:pt idx="120">
                  <c:v>-3.8069125160103499E-3</c:v>
                </c:pt>
                <c:pt idx="121">
                  <c:v>-3.7252090406639802E-3</c:v>
                </c:pt>
                <c:pt idx="122">
                  <c:v>-3.64833868024612E-3</c:v>
                </c:pt>
                <c:pt idx="123">
                  <c:v>-3.57584367318172E-3</c:v>
                </c:pt>
                <c:pt idx="124">
                  <c:v>-3.5073227243744998E-3</c:v>
                </c:pt>
                <c:pt idx="125">
                  <c:v>-3.4424012865549602E-3</c:v>
                </c:pt>
                <c:pt idx="126">
                  <c:v>-3.38098256042503E-3</c:v>
                </c:pt>
                <c:pt idx="127">
                  <c:v>-3.32287101448938E-3</c:v>
                </c:pt>
                <c:pt idx="128">
                  <c:v>-3.2675678370779801E-3</c:v>
                </c:pt>
                <c:pt idx="129">
                  <c:v>-3.21480975699978E-3</c:v>
                </c:pt>
                <c:pt idx="130">
                  <c:v>-3.1644104462978401E-3</c:v>
                </c:pt>
                <c:pt idx="131">
                  <c:v>-3.1161727331861099E-3</c:v>
                </c:pt>
                <c:pt idx="132">
                  <c:v>-3.06991845959743E-3</c:v>
                </c:pt>
                <c:pt idx="133">
                  <c:v>-3.0255364770184799E-3</c:v>
                </c:pt>
                <c:pt idx="134">
                  <c:v>-2.9830425441554199E-3</c:v>
                </c:pt>
                <c:pt idx="135">
                  <c:v>-2.94223378048662E-3</c:v>
                </c:pt>
                <c:pt idx="136">
                  <c:v>-2.9029576284250501E-3</c:v>
                </c:pt>
                <c:pt idx="137">
                  <c:v>-2.8650876939633699E-3</c:v>
                </c:pt>
                <c:pt idx="138">
                  <c:v>-2.8285546472698098E-3</c:v>
                </c:pt>
                <c:pt idx="139">
                  <c:v>-2.7932067165943402E-3</c:v>
                </c:pt>
                <c:pt idx="140">
                  <c:v>-2.7589686917589302E-3</c:v>
                </c:pt>
                <c:pt idx="141">
                  <c:v>-2.7258501592376601E-3</c:v>
                </c:pt>
                <c:pt idx="142">
                  <c:v>-2.6934221174756199E-3</c:v>
                </c:pt>
                <c:pt idx="143">
                  <c:v>-2.6621471981707399E-3</c:v>
                </c:pt>
                <c:pt idx="144">
                  <c:v>-2.6320798262402302E-3</c:v>
                </c:pt>
                <c:pt idx="145">
                  <c:v>-2.6029922013595498E-3</c:v>
                </c:pt>
                <c:pt idx="146">
                  <c:v>-2.5748340338775299E-3</c:v>
                </c:pt>
                <c:pt idx="147">
                  <c:v>-2.5475153136999E-3</c:v>
                </c:pt>
                <c:pt idx="148">
                  <c:v>-2.5209744969888299E-3</c:v>
                </c:pt>
                <c:pt idx="149">
                  <c:v>-2.49513347822483E-3</c:v>
                </c:pt>
              </c:numCache>
            </c:numRef>
          </c:yVal>
          <c:smooth val="1"/>
        </c:ser>
        <c:ser>
          <c:idx val="21"/>
          <c:order val="21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Sheet1!$W$1:$W$150</c:f>
              <c:numCache>
                <c:formatCode>General</c:formatCode>
                <c:ptCount val="150"/>
                <c:pt idx="0">
                  <c:v>9.2124707832938197E-4</c:v>
                </c:pt>
                <c:pt idx="1">
                  <c:v>6.4139608947119198E-4</c:v>
                </c:pt>
                <c:pt idx="2">
                  <c:v>3.1757568811816299E-4</c:v>
                </c:pt>
                <c:pt idx="3">
                  <c:v>-6.7967322470975902E-5</c:v>
                </c:pt>
                <c:pt idx="4">
                  <c:v>-5.3298613903749804E-4</c:v>
                </c:pt>
                <c:pt idx="5">
                  <c:v>-1.0952339583226701E-3</c:v>
                </c:pt>
                <c:pt idx="6">
                  <c:v>-1.7730762842453299E-3</c:v>
                </c:pt>
                <c:pt idx="7">
                  <c:v>-2.5821463397546502E-3</c:v>
                </c:pt>
                <c:pt idx="8">
                  <c:v>-3.5448599507042198E-3</c:v>
                </c:pt>
                <c:pt idx="9">
                  <c:v>-4.68332579905499E-3</c:v>
                </c:pt>
                <c:pt idx="10">
                  <c:v>-6.0124685453233698E-3</c:v>
                </c:pt>
                <c:pt idx="11">
                  <c:v>-7.5417695091870799E-3</c:v>
                </c:pt>
                <c:pt idx="12">
                  <c:v>-9.2732049794056297E-3</c:v>
                </c:pt>
                <c:pt idx="13">
                  <c:v>-1.1202124302746801E-2</c:v>
                </c:pt>
                <c:pt idx="14">
                  <c:v>-1.33246637649328E-2</c:v>
                </c:pt>
                <c:pt idx="15">
                  <c:v>-1.56368668440665E-2</c:v>
                </c:pt>
                <c:pt idx="16">
                  <c:v>-1.8139421314467399E-2</c:v>
                </c:pt>
                <c:pt idx="17">
                  <c:v>-2.0849374219782901E-2</c:v>
                </c:pt>
                <c:pt idx="18">
                  <c:v>-2.3785503523274701E-2</c:v>
                </c:pt>
                <c:pt idx="19">
                  <c:v>-2.69632448022901E-2</c:v>
                </c:pt>
                <c:pt idx="20">
                  <c:v>-3.0394505834110901E-2</c:v>
                </c:pt>
                <c:pt idx="21">
                  <c:v>-3.4087030654408601E-2</c:v>
                </c:pt>
                <c:pt idx="22">
                  <c:v>-3.8043831138051099E-2</c:v>
                </c:pt>
                <c:pt idx="23">
                  <c:v>-4.2262896694118798E-2</c:v>
                </c:pt>
                <c:pt idx="24">
                  <c:v>-4.67365326475431E-2</c:v>
                </c:pt>
                <c:pt idx="25">
                  <c:v>-5.1451163860177E-2</c:v>
                </c:pt>
                <c:pt idx="26">
                  <c:v>-5.6387044970577997E-2</c:v>
                </c:pt>
                <c:pt idx="27">
                  <c:v>-6.1518641263976298E-2</c:v>
                </c:pt>
                <c:pt idx="28">
                  <c:v>-6.6814246388959497E-2</c:v>
                </c:pt>
                <c:pt idx="29">
                  <c:v>-7.2236914005903194E-2</c:v>
                </c:pt>
                <c:pt idx="30">
                  <c:v>-7.7744851977343807E-2</c:v>
                </c:pt>
                <c:pt idx="31">
                  <c:v>-8.3292280817952896E-2</c:v>
                </c:pt>
                <c:pt idx="32">
                  <c:v>-8.8830539308757894E-2</c:v>
                </c:pt>
                <c:pt idx="33">
                  <c:v>-9.4309450406840495E-2</c:v>
                </c:pt>
                <c:pt idx="34">
                  <c:v>-9.9678289976619899E-2</c:v>
                </c:pt>
                <c:pt idx="35">
                  <c:v>-0.104887324290959</c:v>
                </c:pt>
                <c:pt idx="36">
                  <c:v>-0.10988926865538701</c:v>
                </c:pt>
                <c:pt idx="37">
                  <c:v>-0.114640556238298</c:v>
                </c:pt>
                <c:pt idx="38">
                  <c:v>-0.11910230957575201</c:v>
                </c:pt>
                <c:pt idx="39">
                  <c:v>-0.123241227578556</c:v>
                </c:pt>
                <c:pt idx="40">
                  <c:v>-0.127030420054283</c:v>
                </c:pt>
                <c:pt idx="41">
                  <c:v>-0.13044927169707601</c:v>
                </c:pt>
                <c:pt idx="42">
                  <c:v>-0.13348362720483301</c:v>
                </c:pt>
                <c:pt idx="43">
                  <c:v>-0.136125451751478</c:v>
                </c:pt>
                <c:pt idx="44">
                  <c:v>-0.138372018929518</c:v>
                </c:pt>
                <c:pt idx="45">
                  <c:v>-0.140225315711067</c:v>
                </c:pt>
                <c:pt idx="46">
                  <c:v>-0.141691226154537</c:v>
                </c:pt>
                <c:pt idx="47">
                  <c:v>-0.14277865368010401</c:v>
                </c:pt>
                <c:pt idx="48">
                  <c:v>-0.143498666347218</c:v>
                </c:pt>
                <c:pt idx="49">
                  <c:v>-0.14386402547341301</c:v>
                </c:pt>
                <c:pt idx="50">
                  <c:v>-0.143888185824736</c:v>
                </c:pt>
                <c:pt idx="51">
                  <c:v>-0.143584670803587</c:v>
                </c:pt>
                <c:pt idx="52">
                  <c:v>-0.14296709611132599</c:v>
                </c:pt>
                <c:pt idx="53">
                  <c:v>-0.14204780727725699</c:v>
                </c:pt>
                <c:pt idx="54">
                  <c:v>-0.140838005422666</c:v>
                </c:pt>
                <c:pt idx="55">
                  <c:v>-0.139347318308257</c:v>
                </c:pt>
                <c:pt idx="56">
                  <c:v>-0.13758362993564099</c:v>
                </c:pt>
                <c:pt idx="57">
                  <c:v>-0.13555324426725299</c:v>
                </c:pt>
                <c:pt idx="58">
                  <c:v>-0.13326066727663599</c:v>
                </c:pt>
                <c:pt idx="59">
                  <c:v>-0.13070946730432201</c:v>
                </c:pt>
                <c:pt idx="60">
                  <c:v>-0.12790253973319399</c:v>
                </c:pt>
                <c:pt idx="61">
                  <c:v>-0.124842765617873</c:v>
                </c:pt>
                <c:pt idx="62">
                  <c:v>-0.12153416319513199</c:v>
                </c:pt>
                <c:pt idx="63">
                  <c:v>-0.117982311061201</c:v>
                </c:pt>
                <c:pt idx="64">
                  <c:v>-0.11419557918787</c:v>
                </c:pt>
                <c:pt idx="65">
                  <c:v>-0.110185170136494</c:v>
                </c:pt>
                <c:pt idx="66">
                  <c:v>-0.105965879827722</c:v>
                </c:pt>
                <c:pt idx="67">
                  <c:v>-0.10155625813984299</c:v>
                </c:pt>
                <c:pt idx="68">
                  <c:v>-9.6978570054435095E-2</c:v>
                </c:pt>
                <c:pt idx="69">
                  <c:v>-9.2259067303054706E-2</c:v>
                </c:pt>
                <c:pt idx="70">
                  <c:v>-8.7427928775074604E-2</c:v>
                </c:pt>
                <c:pt idx="71">
                  <c:v>-8.2519163149251104E-2</c:v>
                </c:pt>
                <c:pt idx="72">
                  <c:v>-7.7570001812907102E-2</c:v>
                </c:pt>
                <c:pt idx="73">
                  <c:v>-7.2620660779738E-2</c:v>
                </c:pt>
                <c:pt idx="74">
                  <c:v>-6.7712805086077105E-2</c:v>
                </c:pt>
                <c:pt idx="75">
                  <c:v>-6.2888851094231799E-2</c:v>
                </c:pt>
                <c:pt idx="76">
                  <c:v>-5.8190398390599599E-2</c:v>
                </c:pt>
                <c:pt idx="77">
                  <c:v>-5.3656620243691798E-2</c:v>
                </c:pt>
                <c:pt idx="78">
                  <c:v>-4.9322427487089697E-2</c:v>
                </c:pt>
                <c:pt idx="79">
                  <c:v>-4.5218032564348497E-2</c:v>
                </c:pt>
                <c:pt idx="80">
                  <c:v>-4.1365444704270199E-2</c:v>
                </c:pt>
                <c:pt idx="81">
                  <c:v>-3.7780219925934298E-2</c:v>
                </c:pt>
                <c:pt idx="82">
                  <c:v>-3.4469890692822497E-2</c:v>
                </c:pt>
                <c:pt idx="83">
                  <c:v>-3.1434503692281998E-2</c:v>
                </c:pt>
                <c:pt idx="84">
                  <c:v>-2.8667733149371401E-2</c:v>
                </c:pt>
                <c:pt idx="85">
                  <c:v>-2.6157938401433399E-2</c:v>
                </c:pt>
                <c:pt idx="86">
                  <c:v>-2.3889831229719001E-2</c:v>
                </c:pt>
                <c:pt idx="87">
                  <c:v>-2.18458702599237E-2</c:v>
                </c:pt>
                <c:pt idx="88">
                  <c:v>-2.00077836777924E-2</c:v>
                </c:pt>
                <c:pt idx="89">
                  <c:v>-1.8356890541014699E-2</c:v>
                </c:pt>
                <c:pt idx="90">
                  <c:v>-1.6875261055036998E-2</c:v>
                </c:pt>
                <c:pt idx="91">
                  <c:v>-1.5546527015694899E-2</c:v>
                </c:pt>
                <c:pt idx="92">
                  <c:v>-1.43551969534517E-2</c:v>
                </c:pt>
                <c:pt idx="93">
                  <c:v>-1.32866879661302E-2</c:v>
                </c:pt>
                <c:pt idx="94">
                  <c:v>-1.23284987113077E-2</c:v>
                </c:pt>
                <c:pt idx="95">
                  <c:v>-1.1468991671069399E-2</c:v>
                </c:pt>
                <c:pt idx="96">
                  <c:v>-1.0697739516126801E-2</c:v>
                </c:pt>
                <c:pt idx="97">
                  <c:v>-1.0004967153562401E-2</c:v>
                </c:pt>
                <c:pt idx="98">
                  <c:v>-9.3824624166117896E-3</c:v>
                </c:pt>
                <c:pt idx="99">
                  <c:v>-8.8227400081568996E-3</c:v>
                </c:pt>
                <c:pt idx="100">
                  <c:v>-8.3189524834146496E-3</c:v>
                </c:pt>
                <c:pt idx="101">
                  <c:v>-7.8647863524416006E-3</c:v>
                </c:pt>
                <c:pt idx="102">
                  <c:v>-7.4549531592607099E-3</c:v>
                </c:pt>
                <c:pt idx="103">
                  <c:v>-7.08457264003029E-3</c:v>
                </c:pt>
                <c:pt idx="104">
                  <c:v>-6.7493066491614998E-3</c:v>
                </c:pt>
                <c:pt idx="105">
                  <c:v>-6.4453022567118401E-3</c:v>
                </c:pt>
                <c:pt idx="106">
                  <c:v>-6.16914188831436E-3</c:v>
                </c:pt>
                <c:pt idx="107">
                  <c:v>-5.9177124566341596E-3</c:v>
                </c:pt>
                <c:pt idx="108">
                  <c:v>-5.6882922904047404E-3</c:v>
                </c:pt>
                <c:pt idx="109">
                  <c:v>-5.4785088719227102E-3</c:v>
                </c:pt>
                <c:pt idx="110">
                  <c:v>-5.2864858154249702E-3</c:v>
                </c:pt>
                <c:pt idx="111">
                  <c:v>-5.1100762715940804E-3</c:v>
                </c:pt>
                <c:pt idx="112">
                  <c:v>-4.9481173835181098E-3</c:v>
                </c:pt>
                <c:pt idx="113">
                  <c:v>-4.7976046951706498E-3</c:v>
                </c:pt>
                <c:pt idx="114">
                  <c:v>-4.6587777561925602E-3</c:v>
                </c:pt>
                <c:pt idx="115">
                  <c:v>-4.5303922478970096E-3</c:v>
                </c:pt>
                <c:pt idx="116">
                  <c:v>-4.4109944945500404E-3</c:v>
                </c:pt>
                <c:pt idx="117">
                  <c:v>-4.2996692413958702E-3</c:v>
                </c:pt>
                <c:pt idx="118">
                  <c:v>-4.1956152537624301E-3</c:v>
                </c:pt>
                <c:pt idx="119">
                  <c:v>-4.0981292342197398E-3</c:v>
                </c:pt>
                <c:pt idx="120">
                  <c:v>-4.00702050203637E-3</c:v>
                </c:pt>
                <c:pt idx="121">
                  <c:v>-3.9214612811814204E-3</c:v>
                </c:pt>
                <c:pt idx="122">
                  <c:v>-3.84079570783584E-3</c:v>
                </c:pt>
                <c:pt idx="123">
                  <c:v>-3.7645669167676202E-3</c:v>
                </c:pt>
                <c:pt idx="124">
                  <c:v>-3.6923747340244298E-3</c:v>
                </c:pt>
                <c:pt idx="125">
                  <c:v>-3.6238415480045099E-3</c:v>
                </c:pt>
                <c:pt idx="126">
                  <c:v>-3.5588901663384199E-3</c:v>
                </c:pt>
                <c:pt idx="127">
                  <c:v>-3.4973340432933602E-3</c:v>
                </c:pt>
                <c:pt idx="128">
                  <c:v>-3.4386497658792101E-3</c:v>
                </c:pt>
                <c:pt idx="129">
                  <c:v>-3.3825754177058101E-3</c:v>
                </c:pt>
                <c:pt idx="130">
                  <c:v>-3.3289219132750601E-3</c:v>
                </c:pt>
                <c:pt idx="131">
                  <c:v>-3.2774967138691899E-3</c:v>
                </c:pt>
                <c:pt idx="132">
                  <c:v>-3.22811716194651E-3</c:v>
                </c:pt>
                <c:pt idx="133">
                  <c:v>-3.1806728191107999E-3</c:v>
                </c:pt>
                <c:pt idx="134">
                  <c:v>-3.1351921664180102E-3</c:v>
                </c:pt>
                <c:pt idx="135">
                  <c:v>-3.0914542343682401E-3</c:v>
                </c:pt>
                <c:pt idx="136">
                  <c:v>-3.0493063945313602E-3</c:v>
                </c:pt>
                <c:pt idx="137">
                  <c:v>-3.0086265621947599E-3</c:v>
                </c:pt>
                <c:pt idx="138">
                  <c:v>-2.9693400418351898E-3</c:v>
                </c:pt>
                <c:pt idx="139">
                  <c:v>-2.9312944225134501E-3</c:v>
                </c:pt>
                <c:pt idx="140">
                  <c:v>-2.8944142919500098E-3</c:v>
                </c:pt>
                <c:pt idx="141">
                  <c:v>-2.8587187025677402E-3</c:v>
                </c:pt>
                <c:pt idx="142">
                  <c:v>-2.82376453094469E-3</c:v>
                </c:pt>
                <c:pt idx="143">
                  <c:v>-2.7900293523318198E-3</c:v>
                </c:pt>
                <c:pt idx="144">
                  <c:v>-2.7575739546982902E-3</c:v>
                </c:pt>
                <c:pt idx="145">
                  <c:v>-2.7261727899486302E-3</c:v>
                </c:pt>
                <c:pt idx="146">
                  <c:v>-2.69577241098873E-3</c:v>
                </c:pt>
                <c:pt idx="147">
                  <c:v>-2.6662717919381101E-3</c:v>
                </c:pt>
                <c:pt idx="148">
                  <c:v>-2.6375994807982701E-3</c:v>
                </c:pt>
                <c:pt idx="149">
                  <c:v>-2.6096676956987E-3</c:v>
                </c:pt>
              </c:numCache>
            </c:numRef>
          </c:yVal>
          <c:smooth val="1"/>
        </c:ser>
        <c:ser>
          <c:idx val="22"/>
          <c:order val="22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Sheet1!$X$1:$X$150</c:f>
              <c:numCache>
                <c:formatCode>General</c:formatCode>
                <c:ptCount val="150"/>
                <c:pt idx="0">
                  <c:v>1.1913916126633701E-3</c:v>
                </c:pt>
                <c:pt idx="1">
                  <c:v>8.5645203130737895E-4</c:v>
                </c:pt>
                <c:pt idx="2">
                  <c:v>4.6606769907175699E-4</c:v>
                </c:pt>
                <c:pt idx="3" formatCode="0.00E+00">
                  <c:v>4.27623398134211E-7</c:v>
                </c:pt>
                <c:pt idx="4">
                  <c:v>-5.6027918827187E-4</c:v>
                </c:pt>
                <c:pt idx="5">
                  <c:v>-1.23586372849663E-3</c:v>
                </c:pt>
                <c:pt idx="6">
                  <c:v>-2.0466949255873099E-3</c:v>
                </c:pt>
                <c:pt idx="7">
                  <c:v>-3.0106935032585898E-3</c:v>
                </c:pt>
                <c:pt idx="8">
                  <c:v>-4.1523431040300998E-3</c:v>
                </c:pt>
                <c:pt idx="9">
                  <c:v>-5.4955762894469701E-3</c:v>
                </c:pt>
                <c:pt idx="10">
                  <c:v>-7.0562152293590502E-3</c:v>
                </c:pt>
                <c:pt idx="11">
                  <c:v>-8.8421243317319993E-3</c:v>
                </c:pt>
                <c:pt idx="12">
                  <c:v>-1.08549569907486E-2</c:v>
                </c:pt>
                <c:pt idx="13">
                  <c:v>-1.3090539359340099E-2</c:v>
                </c:pt>
                <c:pt idx="14">
                  <c:v>-1.5547895068455201E-2</c:v>
                </c:pt>
                <c:pt idx="15">
                  <c:v>-1.8228868842809599E-2</c:v>
                </c:pt>
                <c:pt idx="16">
                  <c:v>-2.11413816536003E-2</c:v>
                </c:pt>
                <c:pt idx="17">
                  <c:v>-2.4320929624177801E-2</c:v>
                </c:pt>
                <c:pt idx="18">
                  <c:v>-2.7806950226225001E-2</c:v>
                </c:pt>
                <c:pt idx="19">
                  <c:v>-3.1636225022650101E-2</c:v>
                </c:pt>
                <c:pt idx="20">
                  <c:v>-3.5842335083743099E-2</c:v>
                </c:pt>
                <c:pt idx="21">
                  <c:v>-4.0454430337281098E-2</c:v>
                </c:pt>
                <c:pt idx="22">
                  <c:v>-4.5495510349581998E-2</c:v>
                </c:pt>
                <c:pt idx="23">
                  <c:v>-5.0981182733520099E-2</c:v>
                </c:pt>
                <c:pt idx="24">
                  <c:v>-5.6917952045294803E-2</c:v>
                </c:pt>
                <c:pt idx="25">
                  <c:v>-6.3301950601978199E-2</c:v>
                </c:pt>
                <c:pt idx="26">
                  <c:v>-7.01175586816703E-2</c:v>
                </c:pt>
                <c:pt idx="27">
                  <c:v>-7.7337324667727705E-2</c:v>
                </c:pt>
                <c:pt idx="28">
                  <c:v>-8.4920827762201306E-2</c:v>
                </c:pt>
                <c:pt idx="29">
                  <c:v>-9.2815715139406799E-2</c:v>
                </c:pt>
                <c:pt idx="30">
                  <c:v>-0.10095830124372999</c:v>
                </c:pt>
                <c:pt idx="31">
                  <c:v>-0.10927502573994601</c:v>
                </c:pt>
                <c:pt idx="32">
                  <c:v>-0.117684460059139</c:v>
                </c:pt>
                <c:pt idx="33">
                  <c:v>-0.12609995457237899</c:v>
                </c:pt>
                <c:pt idx="34">
                  <c:v>-0.13443221121670501</c:v>
                </c:pt>
                <c:pt idx="35">
                  <c:v>-0.142592152865955</c:v>
                </c:pt>
                <c:pt idx="36">
                  <c:v>-0.150494035222033</c:v>
                </c:pt>
                <c:pt idx="37">
                  <c:v>-0.158057814590052</c:v>
                </c:pt>
                <c:pt idx="38">
                  <c:v>-0.16521144490017101</c:v>
                </c:pt>
                <c:pt idx="39">
                  <c:v>-0.17189257479907999</c:v>
                </c:pt>
                <c:pt idx="40">
                  <c:v>-0.17805029319649099</c:v>
                </c:pt>
                <c:pt idx="41">
                  <c:v>-0.18364517861284399</c:v>
                </c:pt>
                <c:pt idx="42">
                  <c:v>-0.188649780404233</c:v>
                </c:pt>
                <c:pt idx="43">
                  <c:v>-0.19304830692279601</c:v>
                </c:pt>
                <c:pt idx="44">
                  <c:v>-0.19683571432590799</c:v>
                </c:pt>
                <c:pt idx="45">
                  <c:v>-0.20001652306071799</c:v>
                </c:pt>
                <c:pt idx="46">
                  <c:v>-0.20260338981780901</c:v>
                </c:pt>
                <c:pt idx="47">
                  <c:v>-0.20461546534075201</c:v>
                </c:pt>
                <c:pt idx="48">
                  <c:v>-0.20607634941154601</c:v>
                </c:pt>
                <c:pt idx="49">
                  <c:v>-0.20701259199902899</c:v>
                </c:pt>
                <c:pt idx="50">
                  <c:v>-0.207451694747254</c:v>
                </c:pt>
                <c:pt idx="51">
                  <c:v>-0.20742032700049801</c:v>
                </c:pt>
                <c:pt idx="52">
                  <c:v>-0.206943773334332</c:v>
                </c:pt>
                <c:pt idx="53">
                  <c:v>-0.206043920992211</c:v>
                </c:pt>
                <c:pt idx="54">
                  <c:v>-0.20473927173710199</c:v>
                </c:pt>
                <c:pt idx="55">
                  <c:v>-0.20304460531034699</c:v>
                </c:pt>
                <c:pt idx="56">
                  <c:v>-0.20097101690803101</c:v>
                </c:pt>
                <c:pt idx="57">
                  <c:v>-0.19852632389539601</c:v>
                </c:pt>
                <c:pt idx="58">
                  <c:v>-0.19571474926360799</c:v>
                </c:pt>
                <c:pt idx="59">
                  <c:v>-0.192537816758692</c:v>
                </c:pt>
                <c:pt idx="60">
                  <c:v>-0.188994401193676</c:v>
                </c:pt>
                <c:pt idx="61">
                  <c:v>-0.18508135278799201</c:v>
                </c:pt>
                <c:pt idx="62">
                  <c:v>-0.18079403409796799</c:v>
                </c:pt>
                <c:pt idx="63">
                  <c:v>-0.17612727143102799</c:v>
                </c:pt>
                <c:pt idx="64">
                  <c:v>-0.17107678893693401</c:v>
                </c:pt>
                <c:pt idx="65">
                  <c:v>-0.16564051285514</c:v>
                </c:pt>
                <c:pt idx="66">
                  <c:v>-0.159821086076671</c:v>
                </c:pt>
                <c:pt idx="67">
                  <c:v>-0.153627111823881</c:v>
                </c:pt>
                <c:pt idx="68">
                  <c:v>-0.14707617325313399</c:v>
                </c:pt>
                <c:pt idx="69">
                  <c:v>-0.14019689433440399</c:v>
                </c:pt>
                <c:pt idx="70">
                  <c:v>-0.13303037718085201</c:v>
                </c:pt>
                <c:pt idx="71">
                  <c:v>-0.12563078110335699</c:v>
                </c:pt>
                <c:pt idx="72">
                  <c:v>-0.118064620257428</c:v>
                </c:pt>
                <c:pt idx="73">
                  <c:v>-0.110408704318815</c:v>
                </c:pt>
                <c:pt idx="74">
                  <c:v>-0.102746999991849</c:v>
                </c:pt>
                <c:pt idx="75">
                  <c:v>-9.5166505098174994E-2</c:v>
                </c:pt>
                <c:pt idx="76">
                  <c:v>-8.7752372250517505E-2</c:v>
                </c:pt>
                <c:pt idx="77">
                  <c:v>-8.0583187894061895E-2</c:v>
                </c:pt>
                <c:pt idx="78">
                  <c:v>-7.3726745077606903E-2</c:v>
                </c:pt>
                <c:pt idx="79">
                  <c:v>-6.7237570705864405E-2</c:v>
                </c:pt>
                <c:pt idx="80">
                  <c:v>-6.1154557712581097E-2</c:v>
                </c:pt>
                <c:pt idx="81">
                  <c:v>-5.5501856943896401E-2</c:v>
                </c:pt>
                <c:pt idx="82">
                  <c:v>-5.0289484277173099E-2</c:v>
                </c:pt>
                <c:pt idx="83">
                  <c:v>-4.5514940334474001E-2</c:v>
                </c:pt>
                <c:pt idx="84">
                  <c:v>-4.1165784311695798E-2</c:v>
                </c:pt>
                <c:pt idx="85">
                  <c:v>-3.7221947290563502E-2</c:v>
                </c:pt>
                <c:pt idx="86">
                  <c:v>-3.3658330406394703E-2</c:v>
                </c:pt>
                <c:pt idx="87">
                  <c:v>-3.0446821780755601E-2</c:v>
                </c:pt>
                <c:pt idx="88">
                  <c:v>-2.75585116901086E-2</c:v>
                </c:pt>
                <c:pt idx="89">
                  <c:v>-2.4964426783895901E-2</c:v>
                </c:pt>
                <c:pt idx="90">
                  <c:v>-2.26368330998774E-2</c:v>
                </c:pt>
                <c:pt idx="91">
                  <c:v>-2.0550228049080702E-2</c:v>
                </c:pt>
                <c:pt idx="92">
                  <c:v>-1.8680576241858499E-2</c:v>
                </c:pt>
                <c:pt idx="93">
                  <c:v>-1.7005687950825899E-2</c:v>
                </c:pt>
                <c:pt idx="94">
                  <c:v>-1.55059939584004E-2</c:v>
                </c:pt>
                <c:pt idx="95">
                  <c:v>-1.41633305667284E-2</c:v>
                </c:pt>
                <c:pt idx="96">
                  <c:v>-1.2961504901085301E-2</c:v>
                </c:pt>
                <c:pt idx="97">
                  <c:v>-1.1885532718496E-2</c:v>
                </c:pt>
                <c:pt idx="98">
                  <c:v>-1.09223376085396E-2</c:v>
                </c:pt>
                <c:pt idx="99">
                  <c:v>-1.0060154258366099E-2</c:v>
                </c:pt>
                <c:pt idx="100">
                  <c:v>-9.2881371905613099E-3</c:v>
                </c:pt>
                <c:pt idx="101">
                  <c:v>-8.5964504492580199E-3</c:v>
                </c:pt>
                <c:pt idx="102">
                  <c:v>-7.9765774265874792E-3</c:v>
                </c:pt>
                <c:pt idx="103">
                  <c:v>-7.4207755967534801E-3</c:v>
                </c:pt>
                <c:pt idx="104">
                  <c:v>-6.9220548600716402E-3</c:v>
                </c:pt>
                <c:pt idx="105">
                  <c:v>-6.4742446834612603E-3</c:v>
                </c:pt>
                <c:pt idx="106">
                  <c:v>-6.0717537508051698E-3</c:v>
                </c:pt>
                <c:pt idx="107">
                  <c:v>-5.7095900763518203E-3</c:v>
                </c:pt>
                <c:pt idx="108">
                  <c:v>-5.3833134693052603E-3</c:v>
                </c:pt>
                <c:pt idx="109">
                  <c:v>-5.08903324418247E-3</c:v>
                </c:pt>
                <c:pt idx="110">
                  <c:v>-4.8233981229417302E-3</c:v>
                </c:pt>
                <c:pt idx="111">
                  <c:v>-4.5830612094852098E-3</c:v>
                </c:pt>
                <c:pt idx="112">
                  <c:v>-4.3661383833418299E-3</c:v>
                </c:pt>
                <c:pt idx="113">
                  <c:v>-4.16755181165242E-3</c:v>
                </c:pt>
                <c:pt idx="114">
                  <c:v>-3.9877160484968702E-3</c:v>
                </c:pt>
                <c:pt idx="115">
                  <c:v>-3.82421449720006E-3</c:v>
                </c:pt>
                <c:pt idx="116">
                  <c:v>-3.6749454066144801E-3</c:v>
                </c:pt>
                <c:pt idx="117">
                  <c:v>-3.5383480813821699E-3</c:v>
                </c:pt>
                <c:pt idx="118">
                  <c:v>-3.4130328972710399E-3</c:v>
                </c:pt>
                <c:pt idx="119">
                  <c:v>-3.2978438117429402E-3</c:v>
                </c:pt>
                <c:pt idx="120">
                  <c:v>-3.1920685804031701E-3</c:v>
                </c:pt>
                <c:pt idx="121">
                  <c:v>-3.09454953915467E-3</c:v>
                </c:pt>
                <c:pt idx="122">
                  <c:v>-3.0043115377125099E-3</c:v>
                </c:pt>
                <c:pt idx="123">
                  <c:v>-2.92060875108227E-3</c:v>
                </c:pt>
                <c:pt idx="124">
                  <c:v>-2.8427738383602599E-3</c:v>
                </c:pt>
                <c:pt idx="125">
                  <c:v>-2.7701995491398899E-3</c:v>
                </c:pt>
                <c:pt idx="126">
                  <c:v>-2.7025654969289599E-3</c:v>
                </c:pt>
                <c:pt idx="127">
                  <c:v>-2.6394740128383E-3</c:v>
                </c:pt>
                <c:pt idx="128">
                  <c:v>-2.5803033792725799E-3</c:v>
                </c:pt>
                <c:pt idx="129">
                  <c:v>-2.52464014406802E-3</c:v>
                </c:pt>
                <c:pt idx="130">
                  <c:v>-2.47219735817819E-3</c:v>
                </c:pt>
                <c:pt idx="131">
                  <c:v>-2.4226501810754898E-3</c:v>
                </c:pt>
                <c:pt idx="132">
                  <c:v>-2.37572805382898E-3</c:v>
                </c:pt>
                <c:pt idx="133">
                  <c:v>-2.3312537064268898E-3</c:v>
                </c:pt>
                <c:pt idx="134">
                  <c:v>-2.2891226996385201E-3</c:v>
                </c:pt>
                <c:pt idx="135">
                  <c:v>-2.2490943447508699E-3</c:v>
                </c:pt>
                <c:pt idx="136">
                  <c:v>-2.2109824498163099E-3</c:v>
                </c:pt>
                <c:pt idx="137">
                  <c:v>-2.1745886426957602E-3</c:v>
                </c:pt>
                <c:pt idx="138">
                  <c:v>-2.1397934110327799E-3</c:v>
                </c:pt>
                <c:pt idx="139">
                  <c:v>-2.10641200565301E-3</c:v>
                </c:pt>
                <c:pt idx="140">
                  <c:v>-2.0743443777625002E-3</c:v>
                </c:pt>
                <c:pt idx="141">
                  <c:v>-2.0435565462138599E-3</c:v>
                </c:pt>
                <c:pt idx="142">
                  <c:v>-2.01346677322599E-3</c:v>
                </c:pt>
                <c:pt idx="143">
                  <c:v>-1.98459314088176E-3</c:v>
                </c:pt>
                <c:pt idx="144">
                  <c:v>-1.9570675903577499E-3</c:v>
                </c:pt>
                <c:pt idx="145">
                  <c:v>-1.9306772802277501E-3</c:v>
                </c:pt>
                <c:pt idx="146">
                  <c:v>-1.9053294533285701E-3</c:v>
                </c:pt>
                <c:pt idx="147">
                  <c:v>-1.88089232882616E-3</c:v>
                </c:pt>
                <c:pt idx="148">
                  <c:v>-1.8572827735123E-3</c:v>
                </c:pt>
                <c:pt idx="149">
                  <c:v>-1.8343898395424801E-3</c:v>
                </c:pt>
              </c:numCache>
            </c:numRef>
          </c:yVal>
          <c:smooth val="1"/>
        </c:ser>
        <c:ser>
          <c:idx val="23"/>
          <c:order val="23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Sheet1!$Y$1:$Y$150</c:f>
              <c:numCache>
                <c:formatCode>General</c:formatCode>
                <c:ptCount val="150"/>
                <c:pt idx="0">
                  <c:v>1.4553501041400601E-3</c:v>
                </c:pt>
                <c:pt idx="1">
                  <c:v>9.0574351878372798E-4</c:v>
                </c:pt>
                <c:pt idx="2">
                  <c:v>2.7806751602262898E-4</c:v>
                </c:pt>
                <c:pt idx="3">
                  <c:v>-4.6683189543978001E-4</c:v>
                </c:pt>
                <c:pt idx="4">
                  <c:v>-1.3681087069000401E-3</c:v>
                </c:pt>
                <c:pt idx="5">
                  <c:v>-2.4649169096547202E-3</c:v>
                </c:pt>
                <c:pt idx="6">
                  <c:v>-3.7982115161603902E-3</c:v>
                </c:pt>
                <c:pt idx="7">
                  <c:v>-5.4012104409227098E-3</c:v>
                </c:pt>
                <c:pt idx="8">
                  <c:v>-7.3274904022443896E-3</c:v>
                </c:pt>
                <c:pt idx="9">
                  <c:v>-9.6263190976061796E-3</c:v>
                </c:pt>
                <c:pt idx="10">
                  <c:v>-1.2332874482601E-2</c:v>
                </c:pt>
                <c:pt idx="11">
                  <c:v>-1.54724463209762E-2</c:v>
                </c:pt>
                <c:pt idx="12">
                  <c:v>-1.9057126546068701E-2</c:v>
                </c:pt>
                <c:pt idx="13">
                  <c:v>-2.3079748380782E-2</c:v>
                </c:pt>
                <c:pt idx="14">
                  <c:v>-2.7527433127215999E-2</c:v>
                </c:pt>
                <c:pt idx="15">
                  <c:v>-3.2380953473245898E-2</c:v>
                </c:pt>
                <c:pt idx="16">
                  <c:v>-3.7625132590588098E-2</c:v>
                </c:pt>
                <c:pt idx="17">
                  <c:v>-4.32587289070527E-2</c:v>
                </c:pt>
                <c:pt idx="18">
                  <c:v>-4.9278385243373399E-2</c:v>
                </c:pt>
                <c:pt idx="19">
                  <c:v>-5.5670438709136801E-2</c:v>
                </c:pt>
                <c:pt idx="20">
                  <c:v>-6.24117508205905E-2</c:v>
                </c:pt>
                <c:pt idx="21">
                  <c:v>-6.9470623356883199E-2</c:v>
                </c:pt>
                <c:pt idx="22">
                  <c:v>-7.6807975058206801E-2</c:v>
                </c:pt>
                <c:pt idx="23">
                  <c:v>-8.4379147658433296E-2</c:v>
                </c:pt>
                <c:pt idx="24">
                  <c:v>-9.2135063423343294E-2</c:v>
                </c:pt>
                <c:pt idx="25">
                  <c:v>-0.10002394623180801</c:v>
                </c:pt>
                <c:pt idx="26">
                  <c:v>-0.10799230764613001</c:v>
                </c:pt>
                <c:pt idx="27">
                  <c:v>-0.115986445951145</c:v>
                </c:pt>
                <c:pt idx="28">
                  <c:v>-0.123952809185366</c:v>
                </c:pt>
                <c:pt idx="29">
                  <c:v>-0.131839502745871</c:v>
                </c:pt>
                <c:pt idx="30">
                  <c:v>-0.13959593655189001</c:v>
                </c:pt>
                <c:pt idx="31">
                  <c:v>-0.14717335024263001</c:v>
                </c:pt>
                <c:pt idx="32">
                  <c:v>-0.15452528516567801</c:v>
                </c:pt>
                <c:pt idx="33">
                  <c:v>-0.161607776648833</c:v>
                </c:pt>
                <c:pt idx="34">
                  <c:v>-0.168378949225786</c:v>
                </c:pt>
                <c:pt idx="35">
                  <c:v>-0.174799514573173</c:v>
                </c:pt>
                <c:pt idx="36">
                  <c:v>-0.180832951043194</c:v>
                </c:pt>
                <c:pt idx="37">
                  <c:v>-0.18644586133572999</c:v>
                </c:pt>
                <c:pt idx="38">
                  <c:v>-0.19160834634424501</c:v>
                </c:pt>
                <c:pt idx="39">
                  <c:v>-0.19629474603213301</c:v>
                </c:pt>
                <c:pt idx="40">
                  <c:v>-0.200484296324623</c:v>
                </c:pt>
                <c:pt idx="41">
                  <c:v>-0.20416159019527599</c:v>
                </c:pt>
                <c:pt idx="42">
                  <c:v>-0.20731618563783499</c:v>
                </c:pt>
                <c:pt idx="43">
                  <c:v>-0.20994308259401701</c:v>
                </c:pt>
                <c:pt idx="44">
                  <c:v>-0.21204151557963899</c:v>
                </c:pt>
                <c:pt idx="45">
                  <c:v>-0.213614524470113</c:v>
                </c:pt>
                <c:pt idx="46">
                  <c:v>-0.21466784232771799</c:v>
                </c:pt>
                <c:pt idx="47">
                  <c:v>-0.21520871873758701</c:v>
                </c:pt>
                <c:pt idx="48">
                  <c:v>-0.21524471175117399</c:v>
                </c:pt>
                <c:pt idx="49">
                  <c:v>-0.21478279540718101</c:v>
                </c:pt>
                <c:pt idx="50">
                  <c:v>-0.21382813779228199</c:v>
                </c:pt>
                <c:pt idx="51">
                  <c:v>-0.21238365566654999</c:v>
                </c:pt>
                <c:pt idx="52">
                  <c:v>-0.210450386115237</c:v>
                </c:pt>
                <c:pt idx="53">
                  <c:v>-0.208026919431444</c:v>
                </c:pt>
                <c:pt idx="54">
                  <c:v>-0.20511149677691601</c:v>
                </c:pt>
                <c:pt idx="55">
                  <c:v>-0.201702980143177</c:v>
                </c:pt>
                <c:pt idx="56">
                  <c:v>-0.197803560561915</c:v>
                </c:pt>
                <c:pt idx="57">
                  <c:v>-0.19342109998440199</c:v>
                </c:pt>
                <c:pt idx="58">
                  <c:v>-0.18857104175679701</c:v>
                </c:pt>
                <c:pt idx="59">
                  <c:v>-0.18327860314609401</c:v>
                </c:pt>
                <c:pt idx="60">
                  <c:v>-0.177578705910308</c:v>
                </c:pt>
                <c:pt idx="61">
                  <c:v>-0.17151634324316101</c:v>
                </c:pt>
                <c:pt idx="62">
                  <c:v>-0.16514470732559999</c:v>
                </c:pt>
                <c:pt idx="63">
                  <c:v>-0.15852186563516801</c:v>
                </c:pt>
                <c:pt idx="64">
                  <c:v>-0.15170851545249101</c:v>
                </c:pt>
                <c:pt idx="65">
                  <c:v>-0.14476267307219501</c:v>
                </c:pt>
                <c:pt idx="66">
                  <c:v>-0.137737440108401</c:v>
                </c:pt>
                <c:pt idx="67">
                  <c:v>-0.13067892864327599</c:v>
                </c:pt>
                <c:pt idx="68">
                  <c:v>-0.123625203870904</c:v>
                </c:pt>
                <c:pt idx="69">
                  <c:v>-0.116608061946734</c:v>
                </c:pt>
                <c:pt idx="70">
                  <c:v>-0.109655297295481</c:v>
                </c:pt>
                <c:pt idx="71">
                  <c:v>-0.10279233519797</c:v>
                </c:pt>
                <c:pt idx="72">
                  <c:v>-9.6044078355279894E-2</c:v>
                </c:pt>
                <c:pt idx="73">
                  <c:v>-8.9436864306371794E-2</c:v>
                </c:pt>
                <c:pt idx="74">
                  <c:v>-8.2998821366182099E-2</c:v>
                </c:pt>
                <c:pt idx="75">
                  <c:v>-7.6758506211661998E-2</c:v>
                </c:pt>
                <c:pt idx="76">
                  <c:v>-7.0746021285194596E-2</c:v>
                </c:pt>
                <c:pt idx="77">
                  <c:v>-6.4990865523575997E-2</c:v>
                </c:pt>
                <c:pt idx="78">
                  <c:v>-5.9520754449265099E-2</c:v>
                </c:pt>
                <c:pt idx="79">
                  <c:v>-5.43599623542717E-2</c:v>
                </c:pt>
                <c:pt idx="80">
                  <c:v>-4.9527660464400103E-2</c:v>
                </c:pt>
                <c:pt idx="81">
                  <c:v>-4.50366565446721E-2</c:v>
                </c:pt>
                <c:pt idx="82">
                  <c:v>-4.0892638481366102E-2</c:v>
                </c:pt>
                <c:pt idx="83">
                  <c:v>-3.7093905834900603E-2</c:v>
                </c:pt>
                <c:pt idx="84">
                  <c:v>-3.3631441412817098E-2</c:v>
                </c:pt>
                <c:pt idx="85">
                  <c:v>-3.0490932644496298E-2</c:v>
                </c:pt>
                <c:pt idx="86">
                  <c:v>-2.7653306601768499E-2</c:v>
                </c:pt>
                <c:pt idx="87">
                  <c:v>-2.5096456503474598E-2</c:v>
                </c:pt>
                <c:pt idx="88">
                  <c:v>-2.2798466820149799E-2</c:v>
                </c:pt>
                <c:pt idx="89">
                  <c:v>-2.07355092224536E-2</c:v>
                </c:pt>
                <c:pt idx="90">
                  <c:v>-1.88854079485202E-2</c:v>
                </c:pt>
                <c:pt idx="91">
                  <c:v>-1.7227633106741198E-2</c:v>
                </c:pt>
                <c:pt idx="92">
                  <c:v>-1.5742850099775399E-2</c:v>
                </c:pt>
                <c:pt idx="93">
                  <c:v>-1.44126322111646E-2</c:v>
                </c:pt>
                <c:pt idx="94">
                  <c:v>-1.3221292980905099E-2</c:v>
                </c:pt>
                <c:pt idx="95">
                  <c:v>-1.2154318342268799E-2</c:v>
                </c:pt>
                <c:pt idx="96">
                  <c:v>-1.11987006339004E-2</c:v>
                </c:pt>
                <c:pt idx="97">
                  <c:v>-1.0342152435752899E-2</c:v>
                </c:pt>
                <c:pt idx="98">
                  <c:v>-9.5742376494773306E-3</c:v>
                </c:pt>
                <c:pt idx="99">
                  <c:v>-8.8855452218068696E-3</c:v>
                </c:pt>
                <c:pt idx="100">
                  <c:v>-8.26742114119919E-3</c:v>
                </c:pt>
                <c:pt idx="101">
                  <c:v>-7.7120640290120899E-3</c:v>
                </c:pt>
                <c:pt idx="102">
                  <c:v>-7.2127110726439196E-3</c:v>
                </c:pt>
                <c:pt idx="103">
                  <c:v>-6.7631512490967903E-3</c:v>
                </c:pt>
                <c:pt idx="104">
                  <c:v>-6.3579499200360099E-3</c:v>
                </c:pt>
                <c:pt idx="105">
                  <c:v>-5.9922125891322901E-3</c:v>
                </c:pt>
                <c:pt idx="106">
                  <c:v>-5.6616049050357501E-3</c:v>
                </c:pt>
                <c:pt idx="107">
                  <c:v>-5.3622263066579598E-3</c:v>
                </c:pt>
                <c:pt idx="108">
                  <c:v>-5.0906364697448098E-3</c:v>
                </c:pt>
                <c:pt idx="109">
                  <c:v>-4.8438341680492299E-3</c:v>
                </c:pt>
                <c:pt idx="110">
                  <c:v>-4.6193414563607703E-3</c:v>
                </c:pt>
                <c:pt idx="111">
                  <c:v>-4.4144782989170798E-3</c:v>
                </c:pt>
                <c:pt idx="112">
                  <c:v>-4.2276199157412599E-3</c:v>
                </c:pt>
                <c:pt idx="113">
                  <c:v>-4.05533796824184E-3</c:v>
                </c:pt>
                <c:pt idx="114">
                  <c:v>-3.8975154485333301E-3</c:v>
                </c:pt>
                <c:pt idx="115">
                  <c:v>-3.7525269546492602E-3</c:v>
                </c:pt>
                <c:pt idx="116">
                  <c:v>-3.6187098901978099E-3</c:v>
                </c:pt>
                <c:pt idx="117">
                  <c:v>-3.4948995953894102E-3</c:v>
                </c:pt>
                <c:pt idx="118">
                  <c:v>-3.38003272145371E-3</c:v>
                </c:pt>
                <c:pt idx="119">
                  <c:v>-3.27323563269889E-3</c:v>
                </c:pt>
                <c:pt idx="120">
                  <c:v>-3.1740997848922199E-3</c:v>
                </c:pt>
                <c:pt idx="121">
                  <c:v>-3.0815754931503999E-3</c:v>
                </c:pt>
                <c:pt idx="122">
                  <c:v>-2.9949348267666901E-3</c:v>
                </c:pt>
                <c:pt idx="123">
                  <c:v>-2.9136105851870599E-3</c:v>
                </c:pt>
                <c:pt idx="124">
                  <c:v>-2.83710407809881E-3</c:v>
                </c:pt>
                <c:pt idx="125">
                  <c:v>-2.7648675928708599E-3</c:v>
                </c:pt>
                <c:pt idx="126">
                  <c:v>-2.6967897882186902E-3</c:v>
                </c:pt>
                <c:pt idx="127">
                  <c:v>-2.6326144667537599E-3</c:v>
                </c:pt>
                <c:pt idx="128">
                  <c:v>-2.5717771058667198E-3</c:v>
                </c:pt>
                <c:pt idx="129">
                  <c:v>-2.5139498168963298E-3</c:v>
                </c:pt>
                <c:pt idx="130">
                  <c:v>-2.4588593874889501E-3</c:v>
                </c:pt>
                <c:pt idx="131">
                  <c:v>-2.40631081309577E-3</c:v>
                </c:pt>
                <c:pt idx="132">
                  <c:v>-2.35607841422361E-3</c:v>
                </c:pt>
                <c:pt idx="133">
                  <c:v>-2.3080089037836398E-3</c:v>
                </c:pt>
                <c:pt idx="134">
                  <c:v>-2.262080362542E-3</c:v>
                </c:pt>
                <c:pt idx="135">
                  <c:v>-2.2180236192576898E-3</c:v>
                </c:pt>
                <c:pt idx="136">
                  <c:v>-2.1756498762334998E-3</c:v>
                </c:pt>
                <c:pt idx="137">
                  <c:v>-2.1348628281728202E-3</c:v>
                </c:pt>
                <c:pt idx="138">
                  <c:v>-2.0955703038661199E-3</c:v>
                </c:pt>
                <c:pt idx="139">
                  <c:v>-2.0576178253944302E-3</c:v>
                </c:pt>
                <c:pt idx="140">
                  <c:v>-2.0209208141481602E-3</c:v>
                </c:pt>
                <c:pt idx="141">
                  <c:v>-1.9854732761628701E-3</c:v>
                </c:pt>
                <c:pt idx="142">
                  <c:v>-1.94672995939524E-3</c:v>
                </c:pt>
                <c:pt idx="143">
                  <c:v>-1.9085445782019001E-3</c:v>
                </c:pt>
                <c:pt idx="144">
                  <c:v>-1.87453329011551E-3</c:v>
                </c:pt>
                <c:pt idx="145">
                  <c:v>-1.8437559463218801E-3</c:v>
                </c:pt>
                <c:pt idx="146">
                  <c:v>-1.81549285525758E-3</c:v>
                </c:pt>
                <c:pt idx="147">
                  <c:v>-1.7889780480277299E-3</c:v>
                </c:pt>
                <c:pt idx="148">
                  <c:v>-1.7634842229464901E-3</c:v>
                </c:pt>
                <c:pt idx="149">
                  <c:v>-1.7382644385329599E-3</c:v>
                </c:pt>
              </c:numCache>
            </c:numRef>
          </c:yVal>
          <c:smooth val="1"/>
        </c:ser>
        <c:ser>
          <c:idx val="24"/>
          <c:order val="24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Sheet1!$Z$1:$Z$150</c:f>
              <c:numCache>
                <c:formatCode>General</c:formatCode>
                <c:ptCount val="150"/>
                <c:pt idx="0">
                  <c:v>8.6711300309974602E-4</c:v>
                </c:pt>
                <c:pt idx="1">
                  <c:v>6.1108356650905896E-4</c:v>
                </c:pt>
                <c:pt idx="2">
                  <c:v>3.16044970972765E-4</c:v>
                </c:pt>
                <c:pt idx="3">
                  <c:v>-3.4464880732853598E-5</c:v>
                </c:pt>
                <c:pt idx="4">
                  <c:v>-4.56908085831514E-4</c:v>
                </c:pt>
                <c:pt idx="5">
                  <c:v>-9.6774674154693498E-4</c:v>
                </c:pt>
                <c:pt idx="6">
                  <c:v>-1.5840901798261E-3</c:v>
                </c:pt>
                <c:pt idx="7">
                  <c:v>-2.3202017034775601E-3</c:v>
                </c:pt>
                <c:pt idx="8">
                  <c:v>-3.1975682480794702E-3</c:v>
                </c:pt>
                <c:pt idx="9">
                  <c:v>-4.2373983467884199E-3</c:v>
                </c:pt>
                <c:pt idx="10">
                  <c:v>-5.4538890804485696E-3</c:v>
                </c:pt>
                <c:pt idx="11">
                  <c:v>-6.8582372344183204E-3</c:v>
                </c:pt>
                <c:pt idx="12">
                  <c:v>-8.4554211662585203E-3</c:v>
                </c:pt>
                <c:pt idx="13">
                  <c:v>-1.0245526624271001E-2</c:v>
                </c:pt>
                <c:pt idx="14">
                  <c:v>-1.22303599589778E-2</c:v>
                </c:pt>
                <c:pt idx="15">
                  <c:v>-1.4412119685201299E-2</c:v>
                </c:pt>
                <c:pt idx="16">
                  <c:v>-1.6796402921359501E-2</c:v>
                </c:pt>
                <c:pt idx="17">
                  <c:v>-1.94071978796896E-2</c:v>
                </c:pt>
                <c:pt idx="18">
                  <c:v>-2.2268921791804501E-2</c:v>
                </c:pt>
                <c:pt idx="19">
                  <c:v>-2.5402656100460001E-2</c:v>
                </c:pt>
                <c:pt idx="20">
                  <c:v>-2.8825651409794501E-2</c:v>
                </c:pt>
                <c:pt idx="21">
                  <c:v>-3.2550423959023599E-2</c:v>
                </c:pt>
                <c:pt idx="22">
                  <c:v>-3.6583852724204398E-2</c:v>
                </c:pt>
                <c:pt idx="23">
                  <c:v>-4.0926672598319599E-2</c:v>
                </c:pt>
                <c:pt idx="24">
                  <c:v>-4.5572458497738999E-2</c:v>
                </c:pt>
                <c:pt idx="25">
                  <c:v>-5.0507345459596099E-2</c:v>
                </c:pt>
                <c:pt idx="26">
                  <c:v>-5.57096854307048E-2</c:v>
                </c:pt>
                <c:pt idx="27">
                  <c:v>-6.1150273309510499E-2</c:v>
                </c:pt>
                <c:pt idx="28">
                  <c:v>-6.6792397226696304E-2</c:v>
                </c:pt>
                <c:pt idx="29">
                  <c:v>-7.2592758087873202E-2</c:v>
                </c:pt>
                <c:pt idx="30">
                  <c:v>-7.8502369591957596E-2</c:v>
                </c:pt>
                <c:pt idx="31">
                  <c:v>-8.4467795473853802E-2</c:v>
                </c:pt>
                <c:pt idx="32">
                  <c:v>-9.0432624724019403E-2</c:v>
                </c:pt>
                <c:pt idx="33">
                  <c:v>-9.6339237799885402E-2</c:v>
                </c:pt>
                <c:pt idx="34">
                  <c:v>-0.10213010305412699</c:v>
                </c:pt>
                <c:pt idx="35">
                  <c:v>-0.107749580534607</c:v>
                </c:pt>
                <c:pt idx="36">
                  <c:v>-0.113145426433167</c:v>
                </c:pt>
                <c:pt idx="37">
                  <c:v>-0.118270115684561</c:v>
                </c:pt>
                <c:pt idx="38">
                  <c:v>-0.123081832368354</c:v>
                </c:pt>
                <c:pt idx="39">
                  <c:v>-0.127545309939192</c:v>
                </c:pt>
                <c:pt idx="40">
                  <c:v>-0.131632518413662</c:v>
                </c:pt>
                <c:pt idx="41">
                  <c:v>-0.13532256521445299</c:v>
                </c:pt>
                <c:pt idx="42">
                  <c:v>-0.138601737960351</c:v>
                </c:pt>
                <c:pt idx="43">
                  <c:v>-0.14146318934020799</c:v>
                </c:pt>
                <c:pt idx="44">
                  <c:v>-0.143906198734468</c:v>
                </c:pt>
                <c:pt idx="45">
                  <c:v>-0.14593536844962801</c:v>
                </c:pt>
                <c:pt idx="46">
                  <c:v>-0.147559788438064</c:v>
                </c:pt>
                <c:pt idx="47">
                  <c:v>-0.14879186374882</c:v>
                </c:pt>
                <c:pt idx="48">
                  <c:v>-0.14964625541698001</c:v>
                </c:pt>
                <c:pt idx="49">
                  <c:v>-0.150139077557018</c:v>
                </c:pt>
                <c:pt idx="50">
                  <c:v>-0.150286592300652</c:v>
                </c:pt>
                <c:pt idx="51">
                  <c:v>-0.150104423602646</c:v>
                </c:pt>
                <c:pt idx="52">
                  <c:v>-0.14960729880000201</c:v>
                </c:pt>
                <c:pt idx="53">
                  <c:v>-0.14880764858127801</c:v>
                </c:pt>
                <c:pt idx="54">
                  <c:v>-0.14771577470643399</c:v>
                </c:pt>
                <c:pt idx="55">
                  <c:v>-0.146339461174466</c:v>
                </c:pt>
                <c:pt idx="56">
                  <c:v>-0.14468394816798999</c:v>
                </c:pt>
                <c:pt idx="57">
                  <c:v>-0.14275229624729199</c:v>
                </c:pt>
                <c:pt idx="58">
                  <c:v>-0.14054529006956801</c:v>
                </c:pt>
                <c:pt idx="59">
                  <c:v>-0.13806237027013599</c:v>
                </c:pt>
                <c:pt idx="60">
                  <c:v>-0.13530191857506299</c:v>
                </c:pt>
                <c:pt idx="61">
                  <c:v>-0.132262194010865</c:v>
                </c:pt>
                <c:pt idx="62">
                  <c:v>-0.128942308385223</c:v>
                </c:pt>
                <c:pt idx="63">
                  <c:v>-0.12534316090824099</c:v>
                </c:pt>
                <c:pt idx="64">
                  <c:v>-0.121468914801504</c:v>
                </c:pt>
                <c:pt idx="65">
                  <c:v>-0.117327805437575</c:v>
                </c:pt>
                <c:pt idx="66">
                  <c:v>-0.112933318217736</c:v>
                </c:pt>
                <c:pt idx="67">
                  <c:v>-0.10830486605808699</c:v>
                </c:pt>
                <c:pt idx="68">
                  <c:v>-0.103468305103872</c:v>
                </c:pt>
                <c:pt idx="69">
                  <c:v>-9.8456068989223197E-2</c:v>
                </c:pt>
                <c:pt idx="70">
                  <c:v>-9.3306716732328807E-2</c:v>
                </c:pt>
                <c:pt idx="71">
                  <c:v>-8.8064146272957902E-2</c:v>
                </c:pt>
                <c:pt idx="72">
                  <c:v>-8.2776173645972104E-2</c:v>
                </c:pt>
                <c:pt idx="73">
                  <c:v>-7.7492968274965296E-2</c:v>
                </c:pt>
                <c:pt idx="74">
                  <c:v>-7.2265122422344799E-2</c:v>
                </c:pt>
                <c:pt idx="75">
                  <c:v>-6.7142008692477897E-2</c:v>
                </c:pt>
                <c:pt idx="76">
                  <c:v>-6.2169947582435499E-2</c:v>
                </c:pt>
                <c:pt idx="77">
                  <c:v>-5.7390554251645201E-2</c:v>
                </c:pt>
                <c:pt idx="78">
                  <c:v>-5.2839406347869898E-2</c:v>
                </c:pt>
                <c:pt idx="79">
                  <c:v>-4.8545201369974401E-2</c:v>
                </c:pt>
                <c:pt idx="80">
                  <c:v>-4.4528341872916898E-2</c:v>
                </c:pt>
                <c:pt idx="81">
                  <c:v>-4.0801515112488501E-2</c:v>
                </c:pt>
                <c:pt idx="82">
                  <c:v>-3.7369324508346097E-2</c:v>
                </c:pt>
                <c:pt idx="83">
                  <c:v>-3.4228868438175297E-2</c:v>
                </c:pt>
                <c:pt idx="84">
                  <c:v>-3.1371169424034701E-2</c:v>
                </c:pt>
                <c:pt idx="85">
                  <c:v>-2.8782285365192801E-2</c:v>
                </c:pt>
                <c:pt idx="86">
                  <c:v>-2.6444868983469299E-2</c:v>
                </c:pt>
                <c:pt idx="87">
                  <c:v>-2.4339775358501702E-2</c:v>
                </c:pt>
                <c:pt idx="88">
                  <c:v>-2.2447415764640301E-2</c:v>
                </c:pt>
                <c:pt idx="89">
                  <c:v>-2.0747956327157299E-2</c:v>
                </c:pt>
                <c:pt idx="90">
                  <c:v>-1.9222477264877198E-2</c:v>
                </c:pt>
                <c:pt idx="91">
                  <c:v>-1.7853917237062401E-2</c:v>
                </c:pt>
                <c:pt idx="92">
                  <c:v>-1.6626089232701102E-2</c:v>
                </c:pt>
                <c:pt idx="93">
                  <c:v>-1.5523742605827E-2</c:v>
                </c:pt>
                <c:pt idx="94">
                  <c:v>-1.45339484584297E-2</c:v>
                </c:pt>
                <c:pt idx="95">
                  <c:v>-1.3644654353149E-2</c:v>
                </c:pt>
                <c:pt idx="96">
                  <c:v>-1.2845071035376601E-2</c:v>
                </c:pt>
                <c:pt idx="97">
                  <c:v>-1.2124973378317199E-2</c:v>
                </c:pt>
                <c:pt idx="98">
                  <c:v>-1.14760022737933E-2</c:v>
                </c:pt>
                <c:pt idx="99">
                  <c:v>-1.0890442074823099E-2</c:v>
                </c:pt>
                <c:pt idx="100">
                  <c:v>-1.03612694686622E-2</c:v>
                </c:pt>
                <c:pt idx="101">
                  <c:v>-9.8819746067202799E-3</c:v>
                </c:pt>
                <c:pt idx="102">
                  <c:v>-9.4471932668661503E-3</c:v>
                </c:pt>
                <c:pt idx="103">
                  <c:v>-9.0519672906867899E-3</c:v>
                </c:pt>
                <c:pt idx="104">
                  <c:v>-8.6918944405123596E-3</c:v>
                </c:pt>
                <c:pt idx="105">
                  <c:v>-8.3630757609193199E-3</c:v>
                </c:pt>
                <c:pt idx="106">
                  <c:v>-8.0620776537951404E-3</c:v>
                </c:pt>
                <c:pt idx="107">
                  <c:v>-7.7857520672136504E-3</c:v>
                </c:pt>
                <c:pt idx="108">
                  <c:v>-7.5313760444479698E-3</c:v>
                </c:pt>
                <c:pt idx="109">
                  <c:v>-7.2965871683557601E-3</c:v>
                </c:pt>
                <c:pt idx="110">
                  <c:v>-7.0796230265280299E-3</c:v>
                </c:pt>
                <c:pt idx="111">
                  <c:v>-6.8782659487600104E-3</c:v>
                </c:pt>
                <c:pt idx="112">
                  <c:v>-6.6915684527065998E-3</c:v>
                </c:pt>
                <c:pt idx="113">
                  <c:v>-6.5159442109001403E-3</c:v>
                </c:pt>
                <c:pt idx="114">
                  <c:v>-6.3523058858334603E-3</c:v>
                </c:pt>
                <c:pt idx="115">
                  <c:v>-6.1993611644976503E-3</c:v>
                </c:pt>
                <c:pt idx="116">
                  <c:v>-6.0555381113288897E-3</c:v>
                </c:pt>
                <c:pt idx="117">
                  <c:v>-5.9199441010806099E-3</c:v>
                </c:pt>
                <c:pt idx="118">
                  <c:v>-5.79180471950725E-3</c:v>
                </c:pt>
                <c:pt idx="119">
                  <c:v>-5.6704495323295304E-3</c:v>
                </c:pt>
                <c:pt idx="120">
                  <c:v>-5.5558595874654502E-3</c:v>
                </c:pt>
                <c:pt idx="121">
                  <c:v>-5.4471263967452097E-3</c:v>
                </c:pt>
                <c:pt idx="122">
                  <c:v>-5.3435636388220699E-3</c:v>
                </c:pt>
                <c:pt idx="123">
                  <c:v>-5.2447199212644702E-3</c:v>
                </c:pt>
                <c:pt idx="124">
                  <c:v>-5.1502080390672198E-3</c:v>
                </c:pt>
                <c:pt idx="125">
                  <c:v>-5.0596694191407396E-3</c:v>
                </c:pt>
                <c:pt idx="126">
                  <c:v>-4.9731007313219E-3</c:v>
                </c:pt>
                <c:pt idx="127">
                  <c:v>-4.8903577868778803E-3</c:v>
                </c:pt>
                <c:pt idx="128">
                  <c:v>-4.8108269034425003E-3</c:v>
                </c:pt>
                <c:pt idx="129">
                  <c:v>-4.73424468971751E-3</c:v>
                </c:pt>
                <c:pt idx="130">
                  <c:v>-4.6604195106194398E-3</c:v>
                </c:pt>
                <c:pt idx="131">
                  <c:v>-4.5891596289444597E-3</c:v>
                </c:pt>
                <c:pt idx="132">
                  <c:v>-4.5202860794739796E-3</c:v>
                </c:pt>
                <c:pt idx="133">
                  <c:v>-4.4536921949859896E-3</c:v>
                </c:pt>
                <c:pt idx="134">
                  <c:v>-4.3894858878811196E-3</c:v>
                </c:pt>
                <c:pt idx="135">
                  <c:v>-4.3273965583998097E-3</c:v>
                </c:pt>
                <c:pt idx="136">
                  <c:v>-4.2672440310961299E-3</c:v>
                </c:pt>
                <c:pt idx="137">
                  <c:v>-4.2088988940239998E-3</c:v>
                </c:pt>
                <c:pt idx="138">
                  <c:v>-4.1522989820813004E-3</c:v>
                </c:pt>
                <c:pt idx="139">
                  <c:v>-4.0972647830196801E-3</c:v>
                </c:pt>
                <c:pt idx="140">
                  <c:v>-4.0437210204292296E-3</c:v>
                </c:pt>
                <c:pt idx="141">
                  <c:v>-3.9916783275507099E-3</c:v>
                </c:pt>
                <c:pt idx="142">
                  <c:v>-3.9407116820521903E-3</c:v>
                </c:pt>
                <c:pt idx="143">
                  <c:v>-3.8913013299256998E-3</c:v>
                </c:pt>
                <c:pt idx="144">
                  <c:v>-3.8434644745625E-3</c:v>
                </c:pt>
                <c:pt idx="145">
                  <c:v>-3.79695983800189E-3</c:v>
                </c:pt>
                <c:pt idx="146">
                  <c:v>-3.7517414259569202E-3</c:v>
                </c:pt>
                <c:pt idx="147">
                  <c:v>-3.7077123869876001E-3</c:v>
                </c:pt>
                <c:pt idx="148">
                  <c:v>-3.6648025208399098E-3</c:v>
                </c:pt>
                <c:pt idx="149">
                  <c:v>-3.6229274073221801E-3</c:v>
                </c:pt>
              </c:numCache>
            </c:numRef>
          </c:yVal>
          <c:smooth val="1"/>
        </c:ser>
        <c:ser>
          <c:idx val="25"/>
          <c:order val="25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Sheet1!$AA$1:$AA$150</c:f>
              <c:numCache>
                <c:formatCode>General</c:formatCode>
                <c:ptCount val="150"/>
                <c:pt idx="0">
                  <c:v>8.1268458830431199E-4</c:v>
                </c:pt>
                <c:pt idx="1">
                  <c:v>5.79485238086002E-4</c:v>
                </c:pt>
                <c:pt idx="2">
                  <c:v>3.10359073776939E-4</c:v>
                </c:pt>
                <c:pt idx="3" formatCode="0.00E+00">
                  <c:v>-9.4508475735484004E-6</c:v>
                </c:pt>
                <c:pt idx="4">
                  <c:v>-3.9470146891613001E-4</c:v>
                </c:pt>
                <c:pt idx="5">
                  <c:v>-8.6014973320147799E-4</c:v>
                </c:pt>
                <c:pt idx="6">
                  <c:v>-1.42110900312974E-3</c:v>
                </c:pt>
                <c:pt idx="7">
                  <c:v>-2.0904448378722099E-3</c:v>
                </c:pt>
                <c:pt idx="8">
                  <c:v>-2.8871663858355198E-3</c:v>
                </c:pt>
                <c:pt idx="9">
                  <c:v>-3.8297869294220801E-3</c:v>
                </c:pt>
                <c:pt idx="10">
                  <c:v>-4.9320375299475704E-3</c:v>
                </c:pt>
                <c:pt idx="11">
                  <c:v>-6.2020198303453398E-3</c:v>
                </c:pt>
                <c:pt idx="12">
                  <c:v>-7.6439297454351596E-3</c:v>
                </c:pt>
                <c:pt idx="13">
                  <c:v>-9.2571582562952209E-3</c:v>
                </c:pt>
                <c:pt idx="14">
                  <c:v>-1.10427313214861E-2</c:v>
                </c:pt>
                <c:pt idx="15">
                  <c:v>-1.30022121319016E-2</c:v>
                </c:pt>
                <c:pt idx="16">
                  <c:v>-1.5140763861544001E-2</c:v>
                </c:pt>
                <c:pt idx="17">
                  <c:v>-1.74802830358609E-2</c:v>
                </c:pt>
                <c:pt idx="18">
                  <c:v>-2.0043714481287202E-2</c:v>
                </c:pt>
                <c:pt idx="19">
                  <c:v>-2.2851289547799001E-2</c:v>
                </c:pt>
                <c:pt idx="20">
                  <c:v>-2.5920298240952301E-2</c:v>
                </c:pt>
                <c:pt idx="21">
                  <c:v>-2.92644099797006E-2</c:v>
                </c:pt>
                <c:pt idx="22">
                  <c:v>-3.2892945973616403E-2</c:v>
                </c:pt>
                <c:pt idx="23">
                  <c:v>-3.68105581412718E-2</c:v>
                </c:pt>
                <c:pt idx="24">
                  <c:v>-4.1016302113263903E-2</c:v>
                </c:pt>
                <c:pt idx="25">
                  <c:v>-4.5503309983162897E-2</c:v>
                </c:pt>
                <c:pt idx="26">
                  <c:v>-5.02582046758554E-2</c:v>
                </c:pt>
                <c:pt idx="27">
                  <c:v>-5.5261094760989497E-2</c:v>
                </c:pt>
                <c:pt idx="28">
                  <c:v>-6.0485053920255001E-2</c:v>
                </c:pt>
                <c:pt idx="29">
                  <c:v>-6.5896582718515007E-2</c:v>
                </c:pt>
                <c:pt idx="30">
                  <c:v>-7.1455918378202102E-2</c:v>
                </c:pt>
                <c:pt idx="31">
                  <c:v>-7.7117646953147198E-2</c:v>
                </c:pt>
                <c:pt idx="32">
                  <c:v>-8.2831762023346106E-2</c:v>
                </c:pt>
                <c:pt idx="33">
                  <c:v>-8.8544990162458703E-2</c:v>
                </c:pt>
                <c:pt idx="34">
                  <c:v>-9.4202023900163703E-2</c:v>
                </c:pt>
                <c:pt idx="35">
                  <c:v>-9.9747121539211406E-2</c:v>
                </c:pt>
                <c:pt idx="36">
                  <c:v>-0.10512592306137</c:v>
                </c:pt>
                <c:pt idx="37">
                  <c:v>-0.110287003267867</c:v>
                </c:pt>
                <c:pt idx="38">
                  <c:v>-0.115183261718564</c:v>
                </c:pt>
                <c:pt idx="39">
                  <c:v>-0.119773215447582</c:v>
                </c:pt>
                <c:pt idx="40">
                  <c:v>-0.124022134614277</c:v>
                </c:pt>
                <c:pt idx="41">
                  <c:v>-0.12790231010804501</c:v>
                </c:pt>
                <c:pt idx="42">
                  <c:v>-0.13139349996312899</c:v>
                </c:pt>
                <c:pt idx="43">
                  <c:v>-0.13448277458918101</c:v>
                </c:pt>
                <c:pt idx="44">
                  <c:v>-0.13716399569524301</c:v>
                </c:pt>
                <c:pt idx="45">
                  <c:v>-0.139437115379107</c:v>
                </c:pt>
                <c:pt idx="46">
                  <c:v>-0.14130727431248</c:v>
                </c:pt>
                <c:pt idx="47">
                  <c:v>-0.14278369279815101</c:v>
                </c:pt>
                <c:pt idx="48">
                  <c:v>-0.14387855715752601</c:v>
                </c:pt>
                <c:pt idx="49">
                  <c:v>-0.144606207356514</c:v>
                </c:pt>
                <c:pt idx="50">
                  <c:v>-0.14498172555275901</c:v>
                </c:pt>
                <c:pt idx="51">
                  <c:v>-0.14502015399177701</c:v>
                </c:pt>
                <c:pt idx="52">
                  <c:v>-0.144736255396932</c:v>
                </c:pt>
                <c:pt idx="53">
                  <c:v>-0.14414311866188501</c:v>
                </c:pt>
                <c:pt idx="54">
                  <c:v>-0.143252274554304</c:v>
                </c:pt>
                <c:pt idx="55">
                  <c:v>-0.14207327123538299</c:v>
                </c:pt>
                <c:pt idx="56">
                  <c:v>-0.14061363549477901</c:v>
                </c:pt>
                <c:pt idx="57">
                  <c:v>-0.13887920478701701</c:v>
                </c:pt>
                <c:pt idx="58">
                  <c:v>-0.13687393878907</c:v>
                </c:pt>
                <c:pt idx="59">
                  <c:v>-0.13460077558513001</c:v>
                </c:pt>
                <c:pt idx="60">
                  <c:v>-0.13206175182409499</c:v>
                </c:pt>
                <c:pt idx="61">
                  <c:v>-0.12925864655786701</c:v>
                </c:pt>
                <c:pt idx="62">
                  <c:v>-0.12619363778611301</c:v>
                </c:pt>
                <c:pt idx="63">
                  <c:v>-0.122869704990739</c:v>
                </c:pt>
                <c:pt idx="64">
                  <c:v>-0.119291566968213</c:v>
                </c:pt>
                <c:pt idx="65">
                  <c:v>-0.115465911137921</c:v>
                </c:pt>
                <c:pt idx="66">
                  <c:v>-0.11140223866198</c:v>
                </c:pt>
                <c:pt idx="67">
                  <c:v>-0.107113245304313</c:v>
                </c:pt>
                <c:pt idx="68">
                  <c:v>-0.102615447328681</c:v>
                </c:pt>
                <c:pt idx="69">
                  <c:v>-9.7929738980814293E-2</c:v>
                </c:pt>
                <c:pt idx="70">
                  <c:v>-9.3081939780904496E-2</c:v>
                </c:pt>
                <c:pt idx="71">
                  <c:v>-8.8103132138241599E-2</c:v>
                </c:pt>
                <c:pt idx="72">
                  <c:v>-8.3029674297320694E-2</c:v>
                </c:pt>
                <c:pt idx="73">
                  <c:v>-7.7903019738385398E-2</c:v>
                </c:pt>
                <c:pt idx="74">
                  <c:v>-7.2768791067789898E-2</c:v>
                </c:pt>
                <c:pt idx="75">
                  <c:v>-6.7675721933206798E-2</c:v>
                </c:pt>
                <c:pt idx="76">
                  <c:v>-6.2673825459570204E-2</c:v>
                </c:pt>
                <c:pt idx="77">
                  <c:v>-5.7812153640641802E-2</c:v>
                </c:pt>
                <c:pt idx="78">
                  <c:v>-5.3136319761837698E-2</c:v>
                </c:pt>
                <c:pt idx="79">
                  <c:v>-4.86863387933512E-2</c:v>
                </c:pt>
                <c:pt idx="80">
                  <c:v>-4.4493902357654297E-2</c:v>
                </c:pt>
                <c:pt idx="81">
                  <c:v>-4.0581737128360398E-2</c:v>
                </c:pt>
                <c:pt idx="82">
                  <c:v>-3.69627654888353E-2</c:v>
                </c:pt>
                <c:pt idx="83">
                  <c:v>-3.3640227602566401E-2</c:v>
                </c:pt>
                <c:pt idx="84">
                  <c:v>-3.06092395482747E-2</c:v>
                </c:pt>
                <c:pt idx="85">
                  <c:v>-2.7858306469564598E-2</c:v>
                </c:pt>
                <c:pt idx="86">
                  <c:v>-2.53713843217503E-2</c:v>
                </c:pt>
                <c:pt idx="87">
                  <c:v>-2.31296591451026E-2</c:v>
                </c:pt>
                <c:pt idx="88">
                  <c:v>-2.11133303091279E-2</c:v>
                </c:pt>
                <c:pt idx="89">
                  <c:v>-1.9302193743349901E-2</c:v>
                </c:pt>
                <c:pt idx="90">
                  <c:v>-1.7676790214287998E-2</c:v>
                </c:pt>
                <c:pt idx="91">
                  <c:v>-1.6219271134873401E-2</c:v>
                </c:pt>
                <c:pt idx="92">
                  <c:v>-1.49128246694135E-2</c:v>
                </c:pt>
                <c:pt idx="93">
                  <c:v>-1.37416850694596E-2</c:v>
                </c:pt>
                <c:pt idx="94">
                  <c:v>-1.26921962296475E-2</c:v>
                </c:pt>
                <c:pt idx="95">
                  <c:v>-1.1751658023585101E-2</c:v>
                </c:pt>
                <c:pt idx="96">
                  <c:v>-1.0908744265918599E-2</c:v>
                </c:pt>
                <c:pt idx="97">
                  <c:v>-1.0152832631090399E-2</c:v>
                </c:pt>
                <c:pt idx="98">
                  <c:v>-9.4748537283053692E-3</c:v>
                </c:pt>
                <c:pt idx="99">
                  <c:v>-8.8666117890861592E-3</c:v>
                </c:pt>
                <c:pt idx="100">
                  <c:v>-8.3206169092048601E-3</c:v>
                </c:pt>
                <c:pt idx="101">
                  <c:v>-7.8299756059950504E-3</c:v>
                </c:pt>
                <c:pt idx="102">
                  <c:v>-7.3888087909936102E-3</c:v>
                </c:pt>
                <c:pt idx="103">
                  <c:v>-6.9917382890875603E-3</c:v>
                </c:pt>
                <c:pt idx="104">
                  <c:v>-6.6339799712978702E-3</c:v>
                </c:pt>
                <c:pt idx="105">
                  <c:v>-6.3112292832585301E-3</c:v>
                </c:pt>
                <c:pt idx="106">
                  <c:v>-6.0196982399268002E-3</c:v>
                </c:pt>
                <c:pt idx="107">
                  <c:v>-5.7559265038732302E-3</c:v>
                </c:pt>
                <c:pt idx="108">
                  <c:v>-5.5168700200846103E-3</c:v>
                </c:pt>
                <c:pt idx="109">
                  <c:v>-5.2998962927477697E-3</c:v>
                </c:pt>
                <c:pt idx="110">
                  <c:v>-5.10280343855056E-3</c:v>
                </c:pt>
                <c:pt idx="111">
                  <c:v>-4.9232277910223297E-3</c:v>
                </c:pt>
                <c:pt idx="112">
                  <c:v>-4.7597895460205304E-3</c:v>
                </c:pt>
                <c:pt idx="113">
                  <c:v>-4.6093256004254603E-3</c:v>
                </c:pt>
                <c:pt idx="114">
                  <c:v>-4.4718393618260804E-3</c:v>
                </c:pt>
                <c:pt idx="115">
                  <c:v>-4.3459337473614797E-3</c:v>
                </c:pt>
                <c:pt idx="116">
                  <c:v>-4.2300256888566897E-3</c:v>
                </c:pt>
                <c:pt idx="117">
                  <c:v>-4.1230751658875402E-3</c:v>
                </c:pt>
                <c:pt idx="118">
                  <c:v>-4.0241858480933399E-3</c:v>
                </c:pt>
                <c:pt idx="119">
                  <c:v>-3.9325410547989496E-3</c:v>
                </c:pt>
                <c:pt idx="120">
                  <c:v>-3.8478036749438199E-3</c:v>
                </c:pt>
                <c:pt idx="121">
                  <c:v>-3.76909169997085E-3</c:v>
                </c:pt>
                <c:pt idx="122">
                  <c:v>-3.69569578084856E-3</c:v>
                </c:pt>
                <c:pt idx="123">
                  <c:v>-3.6270897596762499E-3</c:v>
                </c:pt>
                <c:pt idx="124">
                  <c:v>-3.5628172531803701E-3</c:v>
                </c:pt>
                <c:pt idx="125">
                  <c:v>-3.5024552061094301E-3</c:v>
                </c:pt>
                <c:pt idx="126">
                  <c:v>-3.4458566748841401E-3</c:v>
                </c:pt>
                <c:pt idx="127">
                  <c:v>-3.3927880453858699E-3</c:v>
                </c:pt>
                <c:pt idx="128">
                  <c:v>-3.3427190523745301E-3</c:v>
                </c:pt>
                <c:pt idx="129">
                  <c:v>-3.2953632934826301E-3</c:v>
                </c:pt>
                <c:pt idx="130">
                  <c:v>-3.2504989919948301E-3</c:v>
                </c:pt>
                <c:pt idx="131">
                  <c:v>-3.2079064494006698E-3</c:v>
                </c:pt>
                <c:pt idx="132">
                  <c:v>-3.1673735967014398E-3</c:v>
                </c:pt>
                <c:pt idx="133">
                  <c:v>-3.12878152504101E-3</c:v>
                </c:pt>
                <c:pt idx="134">
                  <c:v>-3.0921178635303602E-3</c:v>
                </c:pt>
                <c:pt idx="135">
                  <c:v>-3.0571710782805301E-3</c:v>
                </c:pt>
                <c:pt idx="136">
                  <c:v>-3.0237759651038101E-3</c:v>
                </c:pt>
                <c:pt idx="137">
                  <c:v>-2.9917872032817201E-3</c:v>
                </c:pt>
                <c:pt idx="138">
                  <c:v>-2.9611275053585701E-3</c:v>
                </c:pt>
                <c:pt idx="139">
                  <c:v>-2.9316173590398101E-3</c:v>
                </c:pt>
                <c:pt idx="140">
                  <c:v>-2.9031614234114001E-3</c:v>
                </c:pt>
                <c:pt idx="141">
                  <c:v>-2.8757994673004601E-3</c:v>
                </c:pt>
                <c:pt idx="142">
                  <c:v>-2.84914776295765E-3</c:v>
                </c:pt>
                <c:pt idx="143">
                  <c:v>-2.82360194314356E-3</c:v>
                </c:pt>
                <c:pt idx="144">
                  <c:v>-2.79916858888504E-3</c:v>
                </c:pt>
                <c:pt idx="145">
                  <c:v>-2.7756332796974501E-3</c:v>
                </c:pt>
                <c:pt idx="146">
                  <c:v>-2.7529815331644798E-3</c:v>
                </c:pt>
                <c:pt idx="147">
                  <c:v>-2.7311168387458501E-3</c:v>
                </c:pt>
                <c:pt idx="148">
                  <c:v>-2.7099709997559498E-3</c:v>
                </c:pt>
                <c:pt idx="149">
                  <c:v>-2.6894610107350099E-3</c:v>
                </c:pt>
              </c:numCache>
            </c:numRef>
          </c:yVal>
          <c:smooth val="1"/>
        </c:ser>
        <c:ser>
          <c:idx val="26"/>
          <c:order val="26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Sheet1!$AB$1:$AB$150</c:f>
              <c:numCache>
                <c:formatCode>General</c:formatCode>
                <c:ptCount val="150"/>
                <c:pt idx="0">
                  <c:v>1.1238526990489E-3</c:v>
                </c:pt>
                <c:pt idx="1">
                  <c:v>8.1779631325140103E-4</c:v>
                </c:pt>
                <c:pt idx="2">
                  <c:v>4.6588672533235401E-4</c:v>
                </c:pt>
                <c:pt idx="3">
                  <c:v>4.9445575089085699E-5</c:v>
                </c:pt>
                <c:pt idx="4">
                  <c:v>-4.5020549768108001E-4</c:v>
                </c:pt>
                <c:pt idx="5">
                  <c:v>-1.0517448531808199E-3</c:v>
                </c:pt>
                <c:pt idx="6">
                  <c:v>-1.7745169926479201E-3</c:v>
                </c:pt>
                <c:pt idx="7">
                  <c:v>-2.6352385580208902E-3</c:v>
                </c:pt>
                <c:pt idx="8">
                  <c:v>-3.6580243766606798E-3</c:v>
                </c:pt>
                <c:pt idx="9">
                  <c:v>-4.8659309179009697E-3</c:v>
                </c:pt>
                <c:pt idx="10">
                  <c:v>-6.27480865433415E-3</c:v>
                </c:pt>
                <c:pt idx="11">
                  <c:v>-7.8959912201343394E-3</c:v>
                </c:pt>
                <c:pt idx="12">
                  <c:v>-9.7337956797235101E-3</c:v>
                </c:pt>
                <c:pt idx="13">
                  <c:v>-1.1788640484283E-2</c:v>
                </c:pt>
                <c:pt idx="14">
                  <c:v>-1.40653549205942E-2</c:v>
                </c:pt>
                <c:pt idx="15">
                  <c:v>-1.6570607770996199E-2</c:v>
                </c:pt>
                <c:pt idx="16">
                  <c:v>-1.9317021591223799E-2</c:v>
                </c:pt>
                <c:pt idx="17">
                  <c:v>-2.2344490039853698E-2</c:v>
                </c:pt>
                <c:pt idx="18">
                  <c:v>-2.5695583633819401E-2</c:v>
                </c:pt>
                <c:pt idx="19">
                  <c:v>-2.9411721495253201E-2</c:v>
                </c:pt>
                <c:pt idx="20">
                  <c:v>-3.3533553620868899E-2</c:v>
                </c:pt>
                <c:pt idx="21">
                  <c:v>-3.81002167502352E-2</c:v>
                </c:pt>
                <c:pt idx="22">
                  <c:v>-4.3148616136811799E-2</c:v>
                </c:pt>
                <c:pt idx="23">
                  <c:v>-4.8712868954130302E-2</c:v>
                </c:pt>
                <c:pt idx="24">
                  <c:v>-5.4822361734782499E-2</c:v>
                </c:pt>
                <c:pt idx="25">
                  <c:v>-6.1500645430676397E-2</c:v>
                </c:pt>
                <c:pt idx="26">
                  <c:v>-6.8763611666926502E-2</c:v>
                </c:pt>
                <c:pt idx="27">
                  <c:v>-7.66179083602824E-2</c:v>
                </c:pt>
                <c:pt idx="28">
                  <c:v>-8.5058515613968003E-2</c:v>
                </c:pt>
                <c:pt idx="29">
                  <c:v>-9.4067672641271805E-2</c:v>
                </c:pt>
                <c:pt idx="30">
                  <c:v>-0.103612855080391</c:v>
                </c:pt>
                <c:pt idx="31">
                  <c:v>-0.113645955068795</c:v>
                </c:pt>
                <c:pt idx="32">
                  <c:v>-0.124102833330445</c:v>
                </c:pt>
                <c:pt idx="33">
                  <c:v>-0.13490400473901501</c:v>
                </c:pt>
                <c:pt idx="34">
                  <c:v>-0.14595559327477201</c:v>
                </c:pt>
                <c:pt idx="35">
                  <c:v>-0.157151753528609</c:v>
                </c:pt>
                <c:pt idx="36">
                  <c:v>-0.16837776906383001</c:v>
                </c:pt>
                <c:pt idx="37">
                  <c:v>-0.17951378406747301</c:v>
                </c:pt>
                <c:pt idx="38">
                  <c:v>-0.19043850486827399</c:v>
                </c:pt>
                <c:pt idx="39">
                  <c:v>-0.20103411861621201</c:v>
                </c:pt>
                <c:pt idx="40">
                  <c:v>-0.211190350827932</c:v>
                </c:pt>
                <c:pt idx="41">
                  <c:v>-0.220807705431107</c:v>
                </c:pt>
                <c:pt idx="42">
                  <c:v>-0.229800373269126</c:v>
                </c:pt>
                <c:pt idx="43">
                  <c:v>-0.23809836498803799</c:v>
                </c:pt>
                <c:pt idx="44">
                  <c:v>-0.24564813762860599</c:v>
                </c:pt>
                <c:pt idx="45">
                  <c:v>-0.25241273095177003</c:v>
                </c:pt>
                <c:pt idx="46">
                  <c:v>-0.25837080203687601</c:v>
                </c:pt>
                <c:pt idx="47">
                  <c:v>-0.26351504860382502</c:v>
                </c:pt>
                <c:pt idx="48">
                  <c:v>-0.26785015809843499</c:v>
                </c:pt>
                <c:pt idx="49">
                  <c:v>-0.27139076551478503</c:v>
                </c:pt>
                <c:pt idx="50">
                  <c:v>-0.27415877151083401</c:v>
                </c:pt>
                <c:pt idx="51">
                  <c:v>-0.27618103775862501</c:v>
                </c:pt>
                <c:pt idx="52">
                  <c:v>-0.27748833780801502</c:v>
                </c:pt>
                <c:pt idx="53">
                  <c:v>-0.27811194241391501</c:v>
                </c:pt>
                <c:pt idx="54">
                  <c:v>-0.27808328808057498</c:v>
                </c:pt>
                <c:pt idx="55">
                  <c:v>-0.27743236264841598</c:v>
                </c:pt>
                <c:pt idx="56">
                  <c:v>-0.27618691783447102</c:v>
                </c:pt>
                <c:pt idx="57">
                  <c:v>-0.27437230793086698</c:v>
                </c:pt>
                <c:pt idx="58">
                  <c:v>-0.27201032553221099</c:v>
                </c:pt>
                <c:pt idx="59">
                  <c:v>-0.26911988461062097</c:v>
                </c:pt>
                <c:pt idx="60">
                  <c:v>-0.265716376206308</c:v>
                </c:pt>
                <c:pt idx="61">
                  <c:v>-0.26181203214000898</c:v>
                </c:pt>
                <c:pt idx="62">
                  <c:v>-0.25741614498332499</c:v>
                </c:pt>
                <c:pt idx="63">
                  <c:v>-0.25253509745599001</c:v>
                </c:pt>
                <c:pt idx="64">
                  <c:v>-0.24717316782910201</c:v>
                </c:pt>
                <c:pt idx="65">
                  <c:v>-0.24133237432021401</c:v>
                </c:pt>
                <c:pt idx="66">
                  <c:v>-0.235013386970329</c:v>
                </c:pt>
                <c:pt idx="67">
                  <c:v>-0.22821608201962401</c:v>
                </c:pt>
                <c:pt idx="68">
                  <c:v>-0.22094066410263899</c:v>
                </c:pt>
                <c:pt idx="69">
                  <c:v>-0.213189379174206</c:v>
                </c:pt>
                <c:pt idx="70">
                  <c:v>-0.20496891980200699</c:v>
                </c:pt>
                <c:pt idx="71">
                  <c:v>-0.19629343459314499</c:v>
                </c:pt>
                <c:pt idx="72">
                  <c:v>-0.18718782311408599</c:v>
                </c:pt>
                <c:pt idx="73">
                  <c:v>-0.177691282210656</c:v>
                </c:pt>
                <c:pt idx="74">
                  <c:v>-0.16785987932562901</c:v>
                </c:pt>
                <c:pt idx="75">
                  <c:v>-0.15776847125102</c:v>
                </c:pt>
                <c:pt idx="76">
                  <c:v>-0.14751053366109301</c:v>
                </c:pt>
                <c:pt idx="77">
                  <c:v>-0.137195718597585</c:v>
                </c:pt>
                <c:pt idx="78">
                  <c:v>-0.126945011679024</c:v>
                </c:pt>
                <c:pt idx="79">
                  <c:v>-0.11688418946067999</c:v>
                </c:pt>
                <c:pt idx="80">
                  <c:v>-0.10713498880811</c:v>
                </c:pt>
                <c:pt idx="81">
                  <c:v>-9.78069069966922E-2</c:v>
                </c:pt>
                <c:pt idx="82">
                  <c:v>-8.8990569668855699E-2</c:v>
                </c:pt>
                <c:pt idx="83">
                  <c:v>-8.0750565163348303E-2</c:v>
                </c:pt>
                <c:pt idx="84">
                  <c:v>-7.3125375551353802E-2</c:v>
                </c:pt>
                <c:pt idx="85">
                  <c:v>-6.6127417707580904E-2</c:v>
                </c:pt>
                <c:pt idx="86">
                  <c:v>-5.9747832117442903E-2</c:v>
                </c:pt>
                <c:pt idx="87">
                  <c:v>-5.3961386727389801E-2</c:v>
                </c:pt>
                <c:pt idx="88">
                  <c:v>-4.8732631662910801E-2</c:v>
                </c:pt>
                <c:pt idx="89">
                  <c:v>-4.4019997643953798E-2</c:v>
                </c:pt>
                <c:pt idx="90">
                  <c:v>-3.9780126837658199E-2</c:v>
                </c:pt>
                <c:pt idx="91">
                  <c:v>-3.5970716283051297E-2</c:v>
                </c:pt>
                <c:pt idx="92">
                  <c:v>-3.2551128149075299E-2</c:v>
                </c:pt>
                <c:pt idx="93">
                  <c:v>-2.94830163003953E-2</c:v>
                </c:pt>
                <c:pt idx="94">
                  <c:v>-2.6732011754115801E-2</c:v>
                </c:pt>
                <c:pt idx="95">
                  <c:v>-2.4266240145424799E-2</c:v>
                </c:pt>
                <c:pt idx="96">
                  <c:v>-2.2057126500099399E-2</c:v>
                </c:pt>
                <c:pt idx="97">
                  <c:v>-2.0078114792756601E-2</c:v>
                </c:pt>
                <c:pt idx="98">
                  <c:v>-1.8305739107261101E-2</c:v>
                </c:pt>
                <c:pt idx="99">
                  <c:v>-1.6718975557897101E-2</c:v>
                </c:pt>
                <c:pt idx="100">
                  <c:v>-1.52985150546918E-2</c:v>
                </c:pt>
                <c:pt idx="101">
                  <c:v>-1.40266624261032E-2</c:v>
                </c:pt>
                <c:pt idx="102">
                  <c:v>-1.2888043252105401E-2</c:v>
                </c:pt>
                <c:pt idx="103">
                  <c:v>-1.1868662078376099E-2</c:v>
                </c:pt>
                <c:pt idx="104">
                  <c:v>-1.09558456049931E-2</c:v>
                </c:pt>
                <c:pt idx="105">
                  <c:v>-1.01382178622841E-2</c:v>
                </c:pt>
                <c:pt idx="106">
                  <c:v>-9.4055798002930392E-3</c:v>
                </c:pt>
                <c:pt idx="107">
                  <c:v>-8.7487527485089096E-3</c:v>
                </c:pt>
                <c:pt idx="108">
                  <c:v>-8.1595718935556904E-3</c:v>
                </c:pt>
                <c:pt idx="109">
                  <c:v>-7.6307625778943297E-3</c:v>
                </c:pt>
                <c:pt idx="110">
                  <c:v>-7.15595134084195E-3</c:v>
                </c:pt>
                <c:pt idx="111">
                  <c:v>-6.7289868885634201E-3</c:v>
                </c:pt>
                <c:pt idx="112">
                  <c:v>-6.3451768580477796E-3</c:v>
                </c:pt>
                <c:pt idx="113">
                  <c:v>-5.9984242063783003E-3</c:v>
                </c:pt>
                <c:pt idx="114">
                  <c:v>-5.6858969716160803E-3</c:v>
                </c:pt>
                <c:pt idx="115">
                  <c:v>-5.4039800156818196E-3</c:v>
                </c:pt>
                <c:pt idx="116">
                  <c:v>-5.1488298186883998E-3</c:v>
                </c:pt>
                <c:pt idx="117">
                  <c:v>-4.9176033116058501E-3</c:v>
                </c:pt>
                <c:pt idx="118">
                  <c:v>-4.7076143338408202E-3</c:v>
                </c:pt>
                <c:pt idx="119">
                  <c:v>-4.5165589980624204E-3</c:v>
                </c:pt>
                <c:pt idx="120">
                  <c:v>-4.3428083563322598E-3</c:v>
                </c:pt>
                <c:pt idx="121">
                  <c:v>-4.1844011025274604E-3</c:v>
                </c:pt>
                <c:pt idx="122">
                  <c:v>-4.03942261570738E-3</c:v>
                </c:pt>
                <c:pt idx="123">
                  <c:v>-3.9064294490504803E-3</c:v>
                </c:pt>
                <c:pt idx="124">
                  <c:v>-3.7841540260980001E-3</c:v>
                </c:pt>
                <c:pt idx="125">
                  <c:v>-3.6714175004567899E-3</c:v>
                </c:pt>
                <c:pt idx="126">
                  <c:v>-3.5674656160896499E-3</c:v>
                </c:pt>
                <c:pt idx="127">
                  <c:v>-3.4714808880980802E-3</c:v>
                </c:pt>
                <c:pt idx="128">
                  <c:v>-3.3824178270285801E-3</c:v>
                </c:pt>
                <c:pt idx="129">
                  <c:v>-3.2995590554406799E-3</c:v>
                </c:pt>
                <c:pt idx="130">
                  <c:v>-3.2223130277265798E-3</c:v>
                </c:pt>
                <c:pt idx="131">
                  <c:v>-3.1501210354610201E-3</c:v>
                </c:pt>
                <c:pt idx="132">
                  <c:v>-3.08241425069151E-3</c:v>
                </c:pt>
                <c:pt idx="133">
                  <c:v>-3.0188457189005602E-3</c:v>
                </c:pt>
                <c:pt idx="134">
                  <c:v>-2.9591430319195499E-3</c:v>
                </c:pt>
                <c:pt idx="135">
                  <c:v>-2.9029175256699599E-3</c:v>
                </c:pt>
                <c:pt idx="136">
                  <c:v>-2.84978706922765E-3</c:v>
                </c:pt>
                <c:pt idx="137">
                  <c:v>-2.7994431939847202E-3</c:v>
                </c:pt>
                <c:pt idx="138">
                  <c:v>-2.7517011440274701E-3</c:v>
                </c:pt>
                <c:pt idx="139">
                  <c:v>-2.7062288115483999E-3</c:v>
                </c:pt>
                <c:pt idx="140">
                  <c:v>-2.6628379120951602E-3</c:v>
                </c:pt>
                <c:pt idx="141">
                  <c:v>-2.6214630329982501E-3</c:v>
                </c:pt>
                <c:pt idx="142">
                  <c:v>-2.5815938351570699E-3</c:v>
                </c:pt>
                <c:pt idx="143">
                  <c:v>-2.5435091535774201E-3</c:v>
                </c:pt>
                <c:pt idx="144">
                  <c:v>-2.5072301377174399E-3</c:v>
                </c:pt>
                <c:pt idx="145">
                  <c:v>-2.4724739347056898E-3</c:v>
                </c:pt>
                <c:pt idx="146">
                  <c:v>-2.4391683182464498E-3</c:v>
                </c:pt>
                <c:pt idx="147">
                  <c:v>-2.40711521458397E-3</c:v>
                </c:pt>
                <c:pt idx="148">
                  <c:v>-2.3762597581169398E-3</c:v>
                </c:pt>
                <c:pt idx="149">
                  <c:v>-2.34648279289451E-3</c:v>
                </c:pt>
              </c:numCache>
            </c:numRef>
          </c:yVal>
          <c:smooth val="1"/>
        </c:ser>
        <c:ser>
          <c:idx val="27"/>
          <c:order val="27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Sheet1!$AC$1:$AC$150</c:f>
              <c:numCache>
                <c:formatCode>General</c:formatCode>
                <c:ptCount val="150"/>
                <c:pt idx="0">
                  <c:v>8.2662810374801695E-4</c:v>
                </c:pt>
                <c:pt idx="1">
                  <c:v>5.9154578987300496E-4</c:v>
                </c:pt>
                <c:pt idx="2">
                  <c:v>3.2014730385850998E-4</c:v>
                </c:pt>
                <c:pt idx="3" formatCode="0.00E+00">
                  <c:v>-2.5234526864828699E-6</c:v>
                </c:pt>
                <c:pt idx="4">
                  <c:v>-3.9142257815299401E-4</c:v>
                </c:pt>
                <c:pt idx="5">
                  <c:v>-8.6150617093204201E-4</c:v>
                </c:pt>
                <c:pt idx="6">
                  <c:v>-1.4282891837294901E-3</c:v>
                </c:pt>
                <c:pt idx="7">
                  <c:v>-2.1048506332142802E-3</c:v>
                </c:pt>
                <c:pt idx="8">
                  <c:v>-2.9105687877191999E-3</c:v>
                </c:pt>
                <c:pt idx="9">
                  <c:v>-3.86355886275288E-3</c:v>
                </c:pt>
                <c:pt idx="10">
                  <c:v>-4.9790263913719497E-3</c:v>
                </c:pt>
                <c:pt idx="11">
                  <c:v>-6.2641309397384803E-3</c:v>
                </c:pt>
                <c:pt idx="12">
                  <c:v>-7.72333076984647E-3</c:v>
                </c:pt>
                <c:pt idx="13">
                  <c:v>-9.3558984309425903E-3</c:v>
                </c:pt>
                <c:pt idx="14">
                  <c:v>-1.1162718254695799E-2</c:v>
                </c:pt>
                <c:pt idx="15">
                  <c:v>-1.31451417865603E-2</c:v>
                </c:pt>
                <c:pt idx="16">
                  <c:v>-1.53080698391204E-2</c:v>
                </c:pt>
                <c:pt idx="17">
                  <c:v>-1.7673352635226999E-2</c:v>
                </c:pt>
                <c:pt idx="18">
                  <c:v>-2.0263674514700201E-2</c:v>
                </c:pt>
                <c:pt idx="19">
                  <c:v>-2.3098858918213599E-2</c:v>
                </c:pt>
                <c:pt idx="20">
                  <c:v>-2.6195570462543401E-2</c:v>
                </c:pt>
                <c:pt idx="21">
                  <c:v>-2.9566531504248001E-2</c:v>
                </c:pt>
                <c:pt idx="22">
                  <c:v>-3.3219714269579197E-2</c:v>
                </c:pt>
                <c:pt idx="23">
                  <c:v>-3.7157895844409101E-2</c:v>
                </c:pt>
                <c:pt idx="24">
                  <c:v>-4.13776553021706E-2</c:v>
                </c:pt>
                <c:pt idx="25">
                  <c:v>-4.5869103930398898E-2</c:v>
                </c:pt>
                <c:pt idx="26">
                  <c:v>-5.0615369807668197E-2</c:v>
                </c:pt>
                <c:pt idx="27">
                  <c:v>-5.5592721498287097E-2</c:v>
                </c:pt>
                <c:pt idx="28">
                  <c:v>-6.0770312313944502E-2</c:v>
                </c:pt>
                <c:pt idx="29">
                  <c:v>-6.6110876099515894E-2</c:v>
                </c:pt>
                <c:pt idx="30">
                  <c:v>-7.1571345762697094E-2</c:v>
                </c:pt>
                <c:pt idx="31">
                  <c:v>-7.7103708500297505E-2</c:v>
                </c:pt>
                <c:pt idx="32">
                  <c:v>-8.2656340972518894E-2</c:v>
                </c:pt>
                <c:pt idx="33">
                  <c:v>-8.8175519402133806E-2</c:v>
                </c:pt>
                <c:pt idx="34">
                  <c:v>-9.3606801102203305E-2</c:v>
                </c:pt>
                <c:pt idx="35">
                  <c:v>-9.8896703343034006E-2</c:v>
                </c:pt>
                <c:pt idx="36">
                  <c:v>-0.10399436944399799</c:v>
                </c:pt>
                <c:pt idx="37">
                  <c:v>-0.108852946153656</c:v>
                </c:pt>
                <c:pt idx="38">
                  <c:v>-0.113430780412548</c:v>
                </c:pt>
                <c:pt idx="39">
                  <c:v>-0.11769234557818201</c:v>
                </c:pt>
                <c:pt idx="40">
                  <c:v>-0.121609088683323</c:v>
                </c:pt>
                <c:pt idx="41">
                  <c:v>-0.12515937975014399</c:v>
                </c:pt>
                <c:pt idx="42">
                  <c:v>-0.12832871031403401</c:v>
                </c:pt>
                <c:pt idx="43">
                  <c:v>-0.13110927462039601</c:v>
                </c:pt>
                <c:pt idx="44">
                  <c:v>-0.133499345689544</c:v>
                </c:pt>
                <c:pt idx="45">
                  <c:v>-0.135502457268246</c:v>
                </c:pt>
                <c:pt idx="46">
                  <c:v>-0.13712650441826499</c:v>
                </c:pt>
                <c:pt idx="47">
                  <c:v>-0.13838262546824001</c:v>
                </c:pt>
                <c:pt idx="48">
                  <c:v>-0.139284186141057</c:v>
                </c:pt>
                <c:pt idx="49">
                  <c:v>-0.13984595881372</c:v>
                </c:pt>
                <c:pt idx="50">
                  <c:v>-0.140082918946733</c:v>
                </c:pt>
                <c:pt idx="51">
                  <c:v>-0.140009615022924</c:v>
                </c:pt>
                <c:pt idx="52">
                  <c:v>-0.13963988443716299</c:v>
                </c:pt>
                <c:pt idx="53">
                  <c:v>-0.13898566212291499</c:v>
                </c:pt>
                <c:pt idx="54">
                  <c:v>-0.138057100667898</c:v>
                </c:pt>
                <c:pt idx="55">
                  <c:v>-0.13686223256260999</c:v>
                </c:pt>
                <c:pt idx="56">
                  <c:v>-0.135406970612101</c:v>
                </c:pt>
                <c:pt idx="57">
                  <c:v>-0.133695400588798</c:v>
                </c:pt>
                <c:pt idx="58">
                  <c:v>-0.131729661779494</c:v>
                </c:pt>
                <c:pt idx="59">
                  <c:v>-0.129510778058154</c:v>
                </c:pt>
                <c:pt idx="60">
                  <c:v>-0.12703883138278901</c:v>
                </c:pt>
                <c:pt idx="61">
                  <c:v>-0.12431366375858199</c:v>
                </c:pt>
                <c:pt idx="62">
                  <c:v>-0.121335580194449</c:v>
                </c:pt>
                <c:pt idx="63">
                  <c:v>-0.11810593348844201</c:v>
                </c:pt>
                <c:pt idx="64">
                  <c:v>-0.114628194145728</c:v>
                </c:pt>
                <c:pt idx="65">
                  <c:v>-0.110908444607701</c:v>
                </c:pt>
                <c:pt idx="66">
                  <c:v>-0.106956403984499</c:v>
                </c:pt>
                <c:pt idx="67">
                  <c:v>-0.102786052594792</c:v>
                </c:pt>
                <c:pt idx="68">
                  <c:v>-9.8416323341004003E-2</c:v>
                </c:pt>
                <c:pt idx="69">
                  <c:v>-9.3871641240744999E-2</c:v>
                </c:pt>
                <c:pt idx="70">
                  <c:v>-8.9182221390538094E-2</c:v>
                </c:pt>
                <c:pt idx="71">
                  <c:v>-8.4384023109171202E-2</c:v>
                </c:pt>
                <c:pt idx="72">
                  <c:v>-7.9518144137702099E-2</c:v>
                </c:pt>
                <c:pt idx="73">
                  <c:v>-7.4629954846957697E-2</c:v>
                </c:pt>
                <c:pt idx="74">
                  <c:v>-6.9767499254679094E-2</c:v>
                </c:pt>
                <c:pt idx="75">
                  <c:v>-6.4979777392324203E-2</c:v>
                </c:pt>
                <c:pt idx="76">
                  <c:v>-6.0314554919692197E-2</c:v>
                </c:pt>
                <c:pt idx="77">
                  <c:v>-5.5816034091449002E-2</c:v>
                </c:pt>
                <c:pt idx="78">
                  <c:v>-5.1522735364983398E-2</c:v>
                </c:pt>
                <c:pt idx="79">
                  <c:v>-4.7466053441040698E-2</c:v>
                </c:pt>
                <c:pt idx="80">
                  <c:v>-4.3668464034519697E-2</c:v>
                </c:pt>
                <c:pt idx="81">
                  <c:v>-4.0144079072793798E-2</c:v>
                </c:pt>
                <c:pt idx="82">
                  <c:v>-3.68984001900097E-2</c:v>
                </c:pt>
                <c:pt idx="83">
                  <c:v>-3.3929118113397098E-2</c:v>
                </c:pt>
                <c:pt idx="84">
                  <c:v>-3.1227803362777001E-2</c:v>
                </c:pt>
                <c:pt idx="85">
                  <c:v>-2.87811014683797E-2</c:v>
                </c:pt>
                <c:pt idx="86">
                  <c:v>-2.65723481963125E-2</c:v>
                </c:pt>
                <c:pt idx="87">
                  <c:v>-2.4583202024497E-2</c:v>
                </c:pt>
                <c:pt idx="88">
                  <c:v>-2.2794912781567901E-2</c:v>
                </c:pt>
                <c:pt idx="89">
                  <c:v>-2.1188541598376302E-2</c:v>
                </c:pt>
                <c:pt idx="90">
                  <c:v>-1.9746014156312799E-2</c:v>
                </c:pt>
                <c:pt idx="91">
                  <c:v>-1.8451113363343902E-2</c:v>
                </c:pt>
                <c:pt idx="92">
                  <c:v>-1.72884228470589E-2</c:v>
                </c:pt>
                <c:pt idx="93">
                  <c:v>-1.62433961017431E-2</c:v>
                </c:pt>
                <c:pt idx="94">
                  <c:v>-1.53038101963059E-2</c:v>
                </c:pt>
                <c:pt idx="95">
                  <c:v>-1.4458233799030501E-2</c:v>
                </c:pt>
                <c:pt idx="96">
                  <c:v>-1.3696425830624999E-2</c:v>
                </c:pt>
                <c:pt idx="97">
                  <c:v>-1.30086698379453E-2</c:v>
                </c:pt>
                <c:pt idx="98">
                  <c:v>-1.23871334576043E-2</c:v>
                </c:pt>
                <c:pt idx="99">
                  <c:v>-1.18245665864405E-2</c:v>
                </c:pt>
                <c:pt idx="100">
                  <c:v>-1.1314336569529499E-2</c:v>
                </c:pt>
                <c:pt idx="101">
                  <c:v>-1.0850280702825199E-2</c:v>
                </c:pt>
                <c:pt idx="102">
                  <c:v>-1.04274328007277E-2</c:v>
                </c:pt>
                <c:pt idx="103">
                  <c:v>-1.0041162835404399E-2</c:v>
                </c:pt>
                <c:pt idx="104">
                  <c:v>-9.6873537620223993E-3</c:v>
                </c:pt>
                <c:pt idx="105">
                  <c:v>-9.3624048202832003E-3</c:v>
                </c:pt>
                <c:pt idx="106">
                  <c:v>-9.0631082163270607E-3</c:v>
                </c:pt>
                <c:pt idx="107">
                  <c:v>-8.7865670480869202E-3</c:v>
                </c:pt>
                <c:pt idx="108">
                  <c:v>-8.5302670633383704E-3</c:v>
                </c:pt>
                <c:pt idx="109">
                  <c:v>-8.2920555338418696E-3</c:v>
                </c:pt>
                <c:pt idx="110">
                  <c:v>-8.0703538531033299E-3</c:v>
                </c:pt>
                <c:pt idx="111">
                  <c:v>-7.8630973806798499E-3</c:v>
                </c:pt>
                <c:pt idx="112">
                  <c:v>-7.6692595126203701E-3</c:v>
                </c:pt>
                <c:pt idx="113">
                  <c:v>-7.4860507856026803E-3</c:v>
                </c:pt>
                <c:pt idx="114">
                  <c:v>-7.3138472690880002E-3</c:v>
                </c:pt>
                <c:pt idx="115">
                  <c:v>-7.1517790102867901E-3</c:v>
                </c:pt>
                <c:pt idx="116">
                  <c:v>-6.99829877090312E-3</c:v>
                </c:pt>
                <c:pt idx="117">
                  <c:v>-6.85258642278076E-3</c:v>
                </c:pt>
                <c:pt idx="118">
                  <c:v>-6.7139411326446697E-3</c:v>
                </c:pt>
                <c:pt idx="119">
                  <c:v>-6.5817739562469002E-3</c:v>
                </c:pt>
                <c:pt idx="120">
                  <c:v>-6.4562178018191096E-3</c:v>
                </c:pt>
                <c:pt idx="121">
                  <c:v>-6.3363572214366302E-3</c:v>
                </c:pt>
                <c:pt idx="122">
                  <c:v>-6.2215269438737602E-3</c:v>
                </c:pt>
                <c:pt idx="123">
                  <c:v>-6.1113192713818498E-3</c:v>
                </c:pt>
                <c:pt idx="124">
                  <c:v>-6.0053831904066397E-3</c:v>
                </c:pt>
                <c:pt idx="125">
                  <c:v>-5.9033978092612096E-3</c:v>
                </c:pt>
                <c:pt idx="126">
                  <c:v>-5.8054323205820099E-3</c:v>
                </c:pt>
                <c:pt idx="127">
                  <c:v>-5.7113865551435498E-3</c:v>
                </c:pt>
                <c:pt idx="128">
                  <c:v>-5.6206113683516402E-3</c:v>
                </c:pt>
                <c:pt idx="129">
                  <c:v>-5.5328586868963496E-3</c:v>
                </c:pt>
                <c:pt idx="130">
                  <c:v>-5.4479542590681104E-3</c:v>
                </c:pt>
                <c:pt idx="131">
                  <c:v>-5.3657135104180397E-3</c:v>
                </c:pt>
                <c:pt idx="132">
                  <c:v>-5.2859726448343299E-3</c:v>
                </c:pt>
                <c:pt idx="133">
                  <c:v>-5.2086326810571902E-3</c:v>
                </c:pt>
                <c:pt idx="134">
                  <c:v>-5.1338490783794898E-3</c:v>
                </c:pt>
                <c:pt idx="135">
                  <c:v>-5.06134163683334E-3</c:v>
                </c:pt>
                <c:pt idx="136">
                  <c:v>-4.9909174442665299E-3</c:v>
                </c:pt>
                <c:pt idx="137">
                  <c:v>-4.9224481563170299E-3</c:v>
                </c:pt>
                <c:pt idx="138">
                  <c:v>-4.8558568099056204E-3</c:v>
                </c:pt>
                <c:pt idx="139">
                  <c:v>-4.7910004038097904E-3</c:v>
                </c:pt>
                <c:pt idx="140">
                  <c:v>-4.7278028379386097E-3</c:v>
                </c:pt>
                <c:pt idx="141">
                  <c:v>-4.6662685884944297E-3</c:v>
                </c:pt>
                <c:pt idx="142">
                  <c:v>-4.6060169330172001E-3</c:v>
                </c:pt>
                <c:pt idx="143">
                  <c:v>-4.5475045151586596E-3</c:v>
                </c:pt>
                <c:pt idx="144">
                  <c:v>-4.4907313946742902E-3</c:v>
                </c:pt>
                <c:pt idx="145">
                  <c:v>-4.4354417370862497E-3</c:v>
                </c:pt>
                <c:pt idx="146">
                  <c:v>-4.3815829529401497E-3</c:v>
                </c:pt>
                <c:pt idx="147">
                  <c:v>-4.3290628273789404E-3</c:v>
                </c:pt>
                <c:pt idx="148">
                  <c:v>-4.27781733424599E-3</c:v>
                </c:pt>
                <c:pt idx="149">
                  <c:v>-4.2277661399514003E-3</c:v>
                </c:pt>
              </c:numCache>
            </c:numRef>
          </c:yVal>
          <c:smooth val="1"/>
        </c:ser>
        <c:ser>
          <c:idx val="28"/>
          <c:order val="28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Sheet1!$AD$1:$AD$150</c:f>
              <c:numCache>
                <c:formatCode>General</c:formatCode>
                <c:ptCount val="150"/>
                <c:pt idx="0">
                  <c:v>8.2766511927878802E-4</c:v>
                </c:pt>
                <c:pt idx="1">
                  <c:v>5.7883907258012696E-4</c:v>
                </c:pt>
                <c:pt idx="2">
                  <c:v>2.9260075625053698E-4</c:v>
                </c:pt>
                <c:pt idx="3">
                  <c:v>-4.7235216519158699E-5</c:v>
                </c:pt>
                <c:pt idx="4">
                  <c:v>-4.5685423253813802E-4</c:v>
                </c:pt>
                <c:pt idx="5">
                  <c:v>-9.5244167861557904E-4</c:v>
                </c:pt>
                <c:pt idx="6">
                  <c:v>-1.5508232902365401E-3</c:v>
                </c:pt>
                <c:pt idx="7">
                  <c:v>-2.26604070455614E-3</c:v>
                </c:pt>
                <c:pt idx="8">
                  <c:v>-3.1191412908254E-3</c:v>
                </c:pt>
                <c:pt idx="9">
                  <c:v>-4.1308021688213296E-3</c:v>
                </c:pt>
                <c:pt idx="10">
                  <c:v>-5.3152409765114903E-3</c:v>
                </c:pt>
                <c:pt idx="11">
                  <c:v>-6.6824426988216397E-3</c:v>
                </c:pt>
                <c:pt idx="12">
                  <c:v>-8.2372936147707496E-3</c:v>
                </c:pt>
                <c:pt idx="13">
                  <c:v>-9.9791196576980504E-3</c:v>
                </c:pt>
                <c:pt idx="14">
                  <c:v>-1.19082708628138E-2</c:v>
                </c:pt>
                <c:pt idx="15">
                  <c:v>-1.4024977144135999E-2</c:v>
                </c:pt>
                <c:pt idx="16">
                  <c:v>-1.63326334120464E-2</c:v>
                </c:pt>
                <c:pt idx="17">
                  <c:v>-1.8851438149392202E-2</c:v>
                </c:pt>
                <c:pt idx="18">
                  <c:v>-2.1602179984102798E-2</c:v>
                </c:pt>
                <c:pt idx="19">
                  <c:v>-2.4602789797669E-2</c:v>
                </c:pt>
                <c:pt idx="20">
                  <c:v>-2.78680457607044E-2</c:v>
                </c:pt>
                <c:pt idx="21">
                  <c:v>-3.1408975036381598E-2</c:v>
                </c:pt>
                <c:pt idx="22">
                  <c:v>-3.5232084028046798E-2</c:v>
                </c:pt>
                <c:pt idx="23">
                  <c:v>-3.9339006814383203E-2</c:v>
                </c:pt>
                <c:pt idx="24">
                  <c:v>-4.3725564311742002E-2</c:v>
                </c:pt>
                <c:pt idx="25">
                  <c:v>-4.8381463885241699E-2</c:v>
                </c:pt>
                <c:pt idx="26">
                  <c:v>-5.3289740881985702E-2</c:v>
                </c:pt>
                <c:pt idx="27">
                  <c:v>-5.8426850049559997E-2</c:v>
                </c:pt>
                <c:pt idx="28">
                  <c:v>-6.3762341023525806E-2</c:v>
                </c:pt>
                <c:pt idx="29">
                  <c:v>-6.9259509606400496E-2</c:v>
                </c:pt>
                <c:pt idx="30">
                  <c:v>-7.4875844435435102E-2</c:v>
                </c:pt>
                <c:pt idx="31">
                  <c:v>-8.0563945090781006E-2</c:v>
                </c:pt>
                <c:pt idx="32">
                  <c:v>-8.6272673603517105E-2</c:v>
                </c:pt>
                <c:pt idx="33">
                  <c:v>-9.1948700081671303E-2</c:v>
                </c:pt>
                <c:pt idx="34">
                  <c:v>-9.7537720265826106E-2</c:v>
                </c:pt>
                <c:pt idx="35">
                  <c:v>-0.102986128766187</c:v>
                </c:pt>
                <c:pt idx="36">
                  <c:v>-0.108242643123453</c:v>
                </c:pt>
                <c:pt idx="37">
                  <c:v>-0.113259694521943</c:v>
                </c:pt>
                <c:pt idx="38">
                  <c:v>-0.11799454150312</c:v>
                </c:pt>
                <c:pt idx="39">
                  <c:v>-0.12241027646828399</c:v>
                </c:pt>
                <c:pt idx="40">
                  <c:v>-0.126476691591829</c:v>
                </c:pt>
                <c:pt idx="41">
                  <c:v>-0.13017026950823399</c:v>
                </c:pt>
                <c:pt idx="42">
                  <c:v>-0.133474475288722</c:v>
                </c:pt>
                <c:pt idx="43">
                  <c:v>-0.136379425066919</c:v>
                </c:pt>
                <c:pt idx="44">
                  <c:v>-0.13888133043679601</c:v>
                </c:pt>
                <c:pt idx="45">
                  <c:v>-0.14098170547407399</c:v>
                </c:pt>
                <c:pt idx="46">
                  <c:v>-0.14268650321549101</c:v>
                </c:pt>
                <c:pt idx="47">
                  <c:v>-0.14400504801721001</c:v>
                </c:pt>
                <c:pt idx="48">
                  <c:v>-0.14494902939938001</c:v>
                </c:pt>
                <c:pt idx="49">
                  <c:v>-0.14553172411804499</c:v>
                </c:pt>
                <c:pt idx="50">
                  <c:v>-0.14576683986615499</c:v>
                </c:pt>
                <c:pt idx="51">
                  <c:v>-0.14566785391383999</c:v>
                </c:pt>
                <c:pt idx="52">
                  <c:v>-0.14524794988278</c:v>
                </c:pt>
                <c:pt idx="53">
                  <c:v>-0.14451882291283499</c:v>
                </c:pt>
                <c:pt idx="54">
                  <c:v>-0.14349097061760399</c:v>
                </c:pt>
                <c:pt idx="55">
                  <c:v>-0.14217341142114101</c:v>
                </c:pt>
                <c:pt idx="56">
                  <c:v>-0.14057371912813699</c:v>
                </c:pt>
                <c:pt idx="57">
                  <c:v>-0.13869843966706399</c:v>
                </c:pt>
                <c:pt idx="58">
                  <c:v>-0.13655267758251899</c:v>
                </c:pt>
                <c:pt idx="59">
                  <c:v>-0.13414092119458201</c:v>
                </c:pt>
                <c:pt idx="60">
                  <c:v>-0.13146685887499701</c:v>
                </c:pt>
                <c:pt idx="61">
                  <c:v>-0.128533850760369</c:v>
                </c:pt>
                <c:pt idx="62">
                  <c:v>-0.12534535427700999</c:v>
                </c:pt>
                <c:pt idx="63">
                  <c:v>-0.121905176903585</c:v>
                </c:pt>
                <c:pt idx="64">
                  <c:v>-0.11821852301291701</c:v>
                </c:pt>
                <c:pt idx="65">
                  <c:v>-0.114292384708804</c:v>
                </c:pt>
                <c:pt idx="66">
                  <c:v>-0.11013673065518099</c:v>
                </c:pt>
                <c:pt idx="67">
                  <c:v>-0.105765235611821</c:v>
                </c:pt>
                <c:pt idx="68">
                  <c:v>-0.101196135255897</c:v>
                </c:pt>
                <c:pt idx="69">
                  <c:v>-9.6452927304999797E-2</c:v>
                </c:pt>
                <c:pt idx="70">
                  <c:v>-9.1564792158564307E-2</c:v>
                </c:pt>
                <c:pt idx="71">
                  <c:v>-8.6566624945677004E-2</c:v>
                </c:pt>
                <c:pt idx="72">
                  <c:v>-8.14984279484606E-2</c:v>
                </c:pt>
                <c:pt idx="73">
                  <c:v>-7.6404632308869194E-2</c:v>
                </c:pt>
                <c:pt idx="74">
                  <c:v>-7.1332515062295501E-2</c:v>
                </c:pt>
                <c:pt idx="75">
                  <c:v>-6.6330703744506697E-2</c:v>
                </c:pt>
                <c:pt idx="76">
                  <c:v>-6.1447120974712097E-2</c:v>
                </c:pt>
                <c:pt idx="77">
                  <c:v>-5.6726774078352901E-2</c:v>
                </c:pt>
                <c:pt idx="78">
                  <c:v>-5.2209713591055702E-2</c:v>
                </c:pt>
                <c:pt idx="79">
                  <c:v>-4.79295821269769E-2</c:v>
                </c:pt>
                <c:pt idx="80">
                  <c:v>-4.39115815962371E-2</c:v>
                </c:pt>
                <c:pt idx="81">
                  <c:v>-4.0172663694307997E-2</c:v>
                </c:pt>
                <c:pt idx="82">
                  <c:v>-3.6721115106268798E-2</c:v>
                </c:pt>
                <c:pt idx="83">
                  <c:v>-3.35569648724552E-2</c:v>
                </c:pt>
                <c:pt idx="84">
                  <c:v>-3.06734235500703E-2</c:v>
                </c:pt>
                <c:pt idx="85">
                  <c:v>-2.8058155387047999E-2</c:v>
                </c:pt>
                <c:pt idx="86">
                  <c:v>-2.5694969528089799E-2</c:v>
                </c:pt>
                <c:pt idx="87">
                  <c:v>-2.3565398549780899E-2</c:v>
                </c:pt>
                <c:pt idx="88">
                  <c:v>-2.1650238215330599E-2</c:v>
                </c:pt>
                <c:pt idx="89">
                  <c:v>-1.9929974187405199E-2</c:v>
                </c:pt>
                <c:pt idx="90">
                  <c:v>-1.83857294030003E-2</c:v>
                </c:pt>
                <c:pt idx="91">
                  <c:v>-1.7000536918475199E-2</c:v>
                </c:pt>
                <c:pt idx="92">
                  <c:v>-1.5758160244356799E-2</c:v>
                </c:pt>
                <c:pt idx="93">
                  <c:v>-1.46433880247122E-2</c:v>
                </c:pt>
                <c:pt idx="94">
                  <c:v>-1.36431886943237E-2</c:v>
                </c:pt>
                <c:pt idx="95">
                  <c:v>-1.2745422968704E-2</c:v>
                </c:pt>
                <c:pt idx="96">
                  <c:v>-1.1939232202020301E-2</c:v>
                </c:pt>
                <c:pt idx="97">
                  <c:v>-1.1214392588964599E-2</c:v>
                </c:pt>
                <c:pt idx="98">
                  <c:v>-1.0562391127995801E-2</c:v>
                </c:pt>
                <c:pt idx="99">
                  <c:v>-9.9754326908468305E-3</c:v>
                </c:pt>
                <c:pt idx="100">
                  <c:v>-9.4464082375748E-3</c:v>
                </c:pt>
                <c:pt idx="101">
                  <c:v>-8.9687454519746992E-3</c:v>
                </c:pt>
                <c:pt idx="102">
                  <c:v>-8.5369565289274401E-3</c:v>
                </c:pt>
                <c:pt idx="103">
                  <c:v>-8.1459869341623994E-3</c:v>
                </c:pt>
                <c:pt idx="104">
                  <c:v>-7.7913346981322504E-3</c:v>
                </c:pt>
                <c:pt idx="105">
                  <c:v>-7.4690109095310901E-3</c:v>
                </c:pt>
                <c:pt idx="106">
                  <c:v>-7.1754694274200302E-3</c:v>
                </c:pt>
                <c:pt idx="107">
                  <c:v>-6.9075001350948203E-3</c:v>
                </c:pt>
                <c:pt idx="108">
                  <c:v>-6.6622905091124097E-3</c:v>
                </c:pt>
                <c:pt idx="109">
                  <c:v>-6.4374018555653396E-3</c:v>
                </c:pt>
                <c:pt idx="110">
                  <c:v>-6.2309082294413802E-3</c:v>
                </c:pt>
                <c:pt idx="111">
                  <c:v>-6.0405771908962303E-3</c:v>
                </c:pt>
                <c:pt idx="112">
                  <c:v>-5.8652455704938499E-3</c:v>
                </c:pt>
                <c:pt idx="113">
                  <c:v>-5.7017205377390004E-3</c:v>
                </c:pt>
                <c:pt idx="114">
                  <c:v>-5.5503629372556504E-3</c:v>
                </c:pt>
                <c:pt idx="115">
                  <c:v>-5.40992062571198E-3</c:v>
                </c:pt>
                <c:pt idx="116">
                  <c:v>-5.2788384744650698E-3</c:v>
                </c:pt>
                <c:pt idx="117">
                  <c:v>-5.1561747641180903E-3</c:v>
                </c:pt>
                <c:pt idx="118">
                  <c:v>-5.0411054728418097E-3</c:v>
                </c:pt>
                <c:pt idx="119">
                  <c:v>-4.9329207933654501E-3</c:v>
                </c:pt>
                <c:pt idx="120">
                  <c:v>-4.8314749639881797E-3</c:v>
                </c:pt>
                <c:pt idx="121">
                  <c:v>-4.7358844053078499E-3</c:v>
                </c:pt>
                <c:pt idx="122">
                  <c:v>-4.6454581808572301E-3</c:v>
                </c:pt>
                <c:pt idx="123">
                  <c:v>-4.5597237059177799E-3</c:v>
                </c:pt>
                <c:pt idx="124">
                  <c:v>-4.4782652404230299E-3</c:v>
                </c:pt>
                <c:pt idx="125">
                  <c:v>-4.4007073143801602E-3</c:v>
                </c:pt>
                <c:pt idx="126">
                  <c:v>-4.3269922087255499E-3</c:v>
                </c:pt>
                <c:pt idx="127">
                  <c:v>-4.25694072814668E-3</c:v>
                </c:pt>
                <c:pt idx="128">
                  <c:v>-4.1899812711620197E-3</c:v>
                </c:pt>
                <c:pt idx="129">
                  <c:v>-4.1258414638022699E-3</c:v>
                </c:pt>
                <c:pt idx="130">
                  <c:v>-4.0643227062540201E-3</c:v>
                </c:pt>
                <c:pt idx="131">
                  <c:v>-4.00522214751427E-3</c:v>
                </c:pt>
                <c:pt idx="132">
                  <c:v>-3.9483513796393001E-3</c:v>
                </c:pt>
                <c:pt idx="133">
                  <c:v>-3.89360120344926E-3</c:v>
                </c:pt>
                <c:pt idx="134">
                  <c:v>-3.8410319651765402E-3</c:v>
                </c:pt>
                <c:pt idx="135">
                  <c:v>-3.7903993913647E-3</c:v>
                </c:pt>
                <c:pt idx="136">
                  <c:v>-3.74153096302151E-3</c:v>
                </c:pt>
                <c:pt idx="137">
                  <c:v>-3.6942916871177899E-3</c:v>
                </c:pt>
                <c:pt idx="138">
                  <c:v>-3.64859953815174E-3</c:v>
                </c:pt>
                <c:pt idx="139">
                  <c:v>-3.6042945020208798E-3</c:v>
                </c:pt>
                <c:pt idx="140">
                  <c:v>-3.56129585112169E-3</c:v>
                </c:pt>
                <c:pt idx="141">
                  <c:v>-3.5196223009070402E-3</c:v>
                </c:pt>
                <c:pt idx="142">
                  <c:v>-3.4788875477087399E-3</c:v>
                </c:pt>
                <c:pt idx="143">
                  <c:v>-3.4395027447223E-3</c:v>
                </c:pt>
                <c:pt idx="144">
                  <c:v>-3.4014834301549098E-3</c:v>
                </c:pt>
                <c:pt idx="145">
                  <c:v>-3.3646102772726299E-3</c:v>
                </c:pt>
                <c:pt idx="146">
                  <c:v>-3.3288374935263698E-3</c:v>
                </c:pt>
                <c:pt idx="147">
                  <c:v>-3.2940718518358302E-3</c:v>
                </c:pt>
                <c:pt idx="148">
                  <c:v>-3.26025089420024E-3</c:v>
                </c:pt>
                <c:pt idx="149">
                  <c:v>-3.2272950886195399E-3</c:v>
                </c:pt>
              </c:numCache>
            </c:numRef>
          </c:yVal>
          <c:smooth val="1"/>
        </c:ser>
        <c:ser>
          <c:idx val="29"/>
          <c:order val="29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Sheet1!$AE$1:$AE$150</c:f>
              <c:numCache>
                <c:formatCode>General</c:formatCode>
                <c:ptCount val="150"/>
                <c:pt idx="0">
                  <c:v>7.2845668088503503E-4</c:v>
                </c:pt>
                <c:pt idx="1">
                  <c:v>5.0847114289305603E-4</c:v>
                </c:pt>
                <c:pt idx="2">
                  <c:v>2.5543008379641101E-4</c:v>
                </c:pt>
                <c:pt idx="3">
                  <c:v>-4.5015067611759997E-5</c:v>
                </c:pt>
                <c:pt idx="4">
                  <c:v>-4.0721288253832199E-4</c:v>
                </c:pt>
                <c:pt idx="5">
                  <c:v>-8.4551193219013895E-4</c:v>
                </c:pt>
                <c:pt idx="6">
                  <c:v>-1.3748462782261701E-3</c:v>
                </c:pt>
                <c:pt idx="7">
                  <c:v>-2.0075713670089602E-3</c:v>
                </c:pt>
                <c:pt idx="8">
                  <c:v>-2.7624712218841498E-3</c:v>
                </c:pt>
                <c:pt idx="9">
                  <c:v>-3.6580949203749201E-3</c:v>
                </c:pt>
                <c:pt idx="10">
                  <c:v>-4.7074314960484902E-3</c:v>
                </c:pt>
                <c:pt idx="11">
                  <c:v>-5.9196077528281899E-3</c:v>
                </c:pt>
                <c:pt idx="12">
                  <c:v>-7.2997819616550299E-3</c:v>
                </c:pt>
                <c:pt idx="13">
                  <c:v>-8.8482953836000206E-3</c:v>
                </c:pt>
                <c:pt idx="14">
                  <c:v>-1.0566444077319E-2</c:v>
                </c:pt>
                <c:pt idx="15">
                  <c:v>-1.2455500747253699E-2</c:v>
                </c:pt>
                <c:pt idx="16">
                  <c:v>-1.4519453527616299E-2</c:v>
                </c:pt>
                <c:pt idx="17">
                  <c:v>-1.67771857336107E-2</c:v>
                </c:pt>
                <c:pt idx="18">
                  <c:v>-1.9247672192872298E-2</c:v>
                </c:pt>
                <c:pt idx="19">
                  <c:v>-2.19468167413218E-2</c:v>
                </c:pt>
                <c:pt idx="20">
                  <c:v>-2.4887169818668901E-2</c:v>
                </c:pt>
                <c:pt idx="21">
                  <c:v>-2.80773012269365E-2</c:v>
                </c:pt>
                <c:pt idx="22">
                  <c:v>-3.1521146934849302E-2</c:v>
                </c:pt>
                <c:pt idx="23">
                  <c:v>-3.5217766095349302E-2</c:v>
                </c:pt>
                <c:pt idx="24">
                  <c:v>-3.9160612621411399E-2</c:v>
                </c:pt>
                <c:pt idx="25">
                  <c:v>-4.33374597395794E-2</c:v>
                </c:pt>
                <c:pt idx="26">
                  <c:v>-4.7730132775756502E-2</c:v>
                </c:pt>
                <c:pt idx="27">
                  <c:v>-5.2314804096971597E-2</c:v>
                </c:pt>
                <c:pt idx="28">
                  <c:v>-5.7061927972116899E-2</c:v>
                </c:pt>
                <c:pt idx="29">
                  <c:v>-6.1936999655004897E-2</c:v>
                </c:pt>
                <c:pt idx="30">
                  <c:v>-6.6901109854456797E-2</c:v>
                </c:pt>
                <c:pt idx="31">
                  <c:v>-7.19117492304924E-2</c:v>
                </c:pt>
                <c:pt idx="32">
                  <c:v>-7.69239146773045E-2</c:v>
                </c:pt>
                <c:pt idx="33">
                  <c:v>-8.1891334210629899E-2</c:v>
                </c:pt>
                <c:pt idx="34">
                  <c:v>-8.6767480942464198E-2</c:v>
                </c:pt>
                <c:pt idx="35">
                  <c:v>-9.1506899908100098E-2</c:v>
                </c:pt>
                <c:pt idx="36">
                  <c:v>-9.60664740438327E-2</c:v>
                </c:pt>
                <c:pt idx="37">
                  <c:v>-0.100406478212234</c:v>
                </c:pt>
                <c:pt idx="38">
                  <c:v>-0.104491457385173</c:v>
                </c:pt>
                <c:pt idx="39">
                  <c:v>-0.108290996860164</c:v>
                </c:pt>
                <c:pt idx="40">
                  <c:v>-0.111780403164786</c:v>
                </c:pt>
                <c:pt idx="41">
                  <c:v>-0.114940676323915</c:v>
                </c:pt>
                <c:pt idx="42">
                  <c:v>-0.117758697924813</c:v>
                </c:pt>
                <c:pt idx="43">
                  <c:v>-0.120226979229581</c:v>
                </c:pt>
                <c:pt idx="44">
                  <c:v>-0.12234317451731901</c:v>
                </c:pt>
                <c:pt idx="45">
                  <c:v>-0.124109421049981</c:v>
                </c:pt>
                <c:pt idx="46">
                  <c:v>-0.12553164015423601</c:v>
                </c:pt>
                <c:pt idx="47">
                  <c:v>-0.12661861346244699</c:v>
                </c:pt>
                <c:pt idx="48">
                  <c:v>-0.12738114165817399</c:v>
                </c:pt>
                <c:pt idx="49">
                  <c:v>-0.12783135699013701</c:v>
                </c:pt>
                <c:pt idx="50">
                  <c:v>-0.127981683693731</c:v>
                </c:pt>
                <c:pt idx="51">
                  <c:v>-0.12784420733473001</c:v>
                </c:pt>
                <c:pt idx="52">
                  <c:v>-0.12743050687763799</c:v>
                </c:pt>
                <c:pt idx="53">
                  <c:v>-0.12675053137478401</c:v>
                </c:pt>
                <c:pt idx="54">
                  <c:v>-0.12581272902028001</c:v>
                </c:pt>
                <c:pt idx="55">
                  <c:v>-0.124623729406551</c:v>
                </c:pt>
                <c:pt idx="56">
                  <c:v>-0.123188348060341</c:v>
                </c:pt>
                <c:pt idx="57">
                  <c:v>-0.121509930057156</c:v>
                </c:pt>
                <c:pt idx="58">
                  <c:v>-0.119590238125175</c:v>
                </c:pt>
                <c:pt idx="59">
                  <c:v>-0.117430347632066</c:v>
                </c:pt>
                <c:pt idx="60">
                  <c:v>-0.115030884019511</c:v>
                </c:pt>
                <c:pt idx="61">
                  <c:v>-0.112392804446797</c:v>
                </c:pt>
                <c:pt idx="62">
                  <c:v>-0.109518180146589</c:v>
                </c:pt>
                <c:pt idx="63">
                  <c:v>-0.106410813887985</c:v>
                </c:pt>
                <c:pt idx="64">
                  <c:v>-0.103077267493234</c:v>
                </c:pt>
                <c:pt idx="65">
                  <c:v>-9.9527205317299597E-2</c:v>
                </c:pt>
                <c:pt idx="66">
                  <c:v>-9.5774153191565903E-2</c:v>
                </c:pt>
                <c:pt idx="67">
                  <c:v>-9.1835717820213006E-2</c:v>
                </c:pt>
                <c:pt idx="68">
                  <c:v>-8.7733705027773695E-2</c:v>
                </c:pt>
                <c:pt idx="69">
                  <c:v>-8.3494064070881405E-2</c:v>
                </c:pt>
                <c:pt idx="70">
                  <c:v>-7.9146593739031101E-2</c:v>
                </c:pt>
                <c:pt idx="71">
                  <c:v>-7.4724502497466899E-2</c:v>
                </c:pt>
                <c:pt idx="72">
                  <c:v>-7.02636403085794E-2</c:v>
                </c:pt>
                <c:pt idx="73">
                  <c:v>-6.5801810693495902E-2</c:v>
                </c:pt>
                <c:pt idx="74">
                  <c:v>-6.1377751005790002E-2</c:v>
                </c:pt>
                <c:pt idx="75">
                  <c:v>-5.7030229927632001E-2</c:v>
                </c:pt>
                <c:pt idx="76">
                  <c:v>-5.27968537366722E-2</c:v>
                </c:pt>
                <c:pt idx="77">
                  <c:v>-4.8712703500597997E-2</c:v>
                </c:pt>
                <c:pt idx="78">
                  <c:v>-4.4809013807172199E-2</c:v>
                </c:pt>
                <c:pt idx="79">
                  <c:v>-4.1112169836614698E-2</c:v>
                </c:pt>
                <c:pt idx="80">
                  <c:v>-3.7642153333586698E-2</c:v>
                </c:pt>
                <c:pt idx="81">
                  <c:v>-3.4412586471519901E-2</c:v>
                </c:pt>
                <c:pt idx="82">
                  <c:v>-3.1430206297939002E-2</c:v>
                </c:pt>
                <c:pt idx="83">
                  <c:v>-2.86950884086381E-2</c:v>
                </c:pt>
                <c:pt idx="84">
                  <c:v>-2.6201597528796399E-2</c:v>
                </c:pt>
                <c:pt idx="85">
                  <c:v>-2.3939389449875201E-2</c:v>
                </c:pt>
                <c:pt idx="86">
                  <c:v>-2.1894784580593199E-2</c:v>
                </c:pt>
                <c:pt idx="87">
                  <c:v>-2.0052060950368999E-2</c:v>
                </c:pt>
                <c:pt idx="88">
                  <c:v>-1.83947968621485E-2</c:v>
                </c:pt>
                <c:pt idx="89">
                  <c:v>-1.69061945539517E-2</c:v>
                </c:pt>
                <c:pt idx="90">
                  <c:v>-1.55700731509645E-2</c:v>
                </c:pt>
                <c:pt idx="91">
                  <c:v>-1.4371708546853001E-2</c:v>
                </c:pt>
                <c:pt idx="92">
                  <c:v>-1.32971062943361E-2</c:v>
                </c:pt>
                <c:pt idx="93">
                  <c:v>-1.2333135640182701E-2</c:v>
                </c:pt>
                <c:pt idx="94">
                  <c:v>-1.1468508327962999E-2</c:v>
                </c:pt>
                <c:pt idx="95">
                  <c:v>-1.0692732920769501E-2</c:v>
                </c:pt>
                <c:pt idx="96">
                  <c:v>-9.9964088972925493E-3</c:v>
                </c:pt>
                <c:pt idx="97">
                  <c:v>-9.3706981889990493E-3</c:v>
                </c:pt>
                <c:pt idx="98">
                  <c:v>-8.8082078902611497E-3</c:v>
                </c:pt>
                <c:pt idx="99">
                  <c:v>-8.3021926264452203E-3</c:v>
                </c:pt>
                <c:pt idx="100">
                  <c:v>-7.8464861980366996E-3</c:v>
                </c:pt>
                <c:pt idx="101">
                  <c:v>-7.43539129915407E-3</c:v>
                </c:pt>
                <c:pt idx="102">
                  <c:v>-7.0641528459652004E-3</c:v>
                </c:pt>
                <c:pt idx="103">
                  <c:v>-6.7283799046683303E-3</c:v>
                </c:pt>
                <c:pt idx="104">
                  <c:v>-6.42416674229294E-3</c:v>
                </c:pt>
                <c:pt idx="105">
                  <c:v>-6.1480451772790998E-3</c:v>
                </c:pt>
                <c:pt idx="106">
                  <c:v>-5.8969466641862504E-3</c:v>
                </c:pt>
                <c:pt idx="107">
                  <c:v>-5.6680793033586502E-3</c:v>
                </c:pt>
                <c:pt idx="108">
                  <c:v>-5.4589923414536598E-3</c:v>
                </c:pt>
                <c:pt idx="109">
                  <c:v>-5.2675588463240797E-3</c:v>
                </c:pt>
                <c:pt idx="110">
                  <c:v>-5.0920986442264497E-3</c:v>
                </c:pt>
                <c:pt idx="111">
                  <c:v>-4.9306746451489797E-3</c:v>
                </c:pt>
                <c:pt idx="112">
                  <c:v>-4.7822467346362403E-3</c:v>
                </c:pt>
                <c:pt idx="113">
                  <c:v>-4.6441054686315398E-3</c:v>
                </c:pt>
                <c:pt idx="114">
                  <c:v>-4.51649196829118E-3</c:v>
                </c:pt>
                <c:pt idx="115">
                  <c:v>-4.39830875932607E-3</c:v>
                </c:pt>
                <c:pt idx="116">
                  <c:v>-4.2882282594700998E-3</c:v>
                </c:pt>
                <c:pt idx="117">
                  <c:v>-4.1854302069402301E-3</c:v>
                </c:pt>
                <c:pt idx="118">
                  <c:v>-4.0891930215492898E-3</c:v>
                </c:pt>
                <c:pt idx="119">
                  <c:v>-3.9988944574468601E-3</c:v>
                </c:pt>
                <c:pt idx="120">
                  <c:v>-3.91437934559401E-3</c:v>
                </c:pt>
                <c:pt idx="121">
                  <c:v>-3.8348951741699702E-3</c:v>
                </c:pt>
                <c:pt idx="122">
                  <c:v>-3.7598472382879399E-3</c:v>
                </c:pt>
                <c:pt idx="123">
                  <c:v>-3.6888235470354902E-3</c:v>
                </c:pt>
                <c:pt idx="124">
                  <c:v>-3.6214663829915602E-3</c:v>
                </c:pt>
                <c:pt idx="125">
                  <c:v>-3.5574419869487798E-3</c:v>
                </c:pt>
                <c:pt idx="126">
                  <c:v>-3.4966871912645902E-3</c:v>
                </c:pt>
                <c:pt idx="127">
                  <c:v>-3.4390408992243898E-3</c:v>
                </c:pt>
                <c:pt idx="128">
                  <c:v>-3.3840219814023002E-3</c:v>
                </c:pt>
                <c:pt idx="129">
                  <c:v>-3.3313945517551399E-3</c:v>
                </c:pt>
                <c:pt idx="130">
                  <c:v>-3.2809876805293802E-3</c:v>
                </c:pt>
                <c:pt idx="131">
                  <c:v>-3.2326273890930599E-3</c:v>
                </c:pt>
                <c:pt idx="132">
                  <c:v>-3.18614812157594E-3</c:v>
                </c:pt>
                <c:pt idx="133">
                  <c:v>-3.1414499167450802E-3</c:v>
                </c:pt>
                <c:pt idx="134">
                  <c:v>-3.0985765531468001E-3</c:v>
                </c:pt>
                <c:pt idx="135">
                  <c:v>-3.0573254381579501E-3</c:v>
                </c:pt>
                <c:pt idx="136">
                  <c:v>-3.01754963175631E-3</c:v>
                </c:pt>
                <c:pt idx="137">
                  <c:v>-2.9791338464623999E-3</c:v>
                </c:pt>
                <c:pt idx="138">
                  <c:v>-2.9420056367222302E-3</c:v>
                </c:pt>
                <c:pt idx="139">
                  <c:v>-2.9060301498803499E-3</c:v>
                </c:pt>
                <c:pt idx="140">
                  <c:v>-2.87113952404384E-3</c:v>
                </c:pt>
                <c:pt idx="141">
                  <c:v>-2.8373507154283101E-3</c:v>
                </c:pt>
                <c:pt idx="142">
                  <c:v>-2.8043091456706601E-3</c:v>
                </c:pt>
                <c:pt idx="143">
                  <c:v>-2.7724401652773501E-3</c:v>
                </c:pt>
                <c:pt idx="144">
                  <c:v>-2.74172239232208E-3</c:v>
                </c:pt>
                <c:pt idx="145">
                  <c:v>-2.7119246670487501E-3</c:v>
                </c:pt>
                <c:pt idx="146">
                  <c:v>-2.6830143700256898E-3</c:v>
                </c:pt>
                <c:pt idx="147">
                  <c:v>-2.65491838923814E-3</c:v>
                </c:pt>
                <c:pt idx="148">
                  <c:v>-2.6275913976060001E-3</c:v>
                </c:pt>
                <c:pt idx="149">
                  <c:v>-2.6009731673016902E-3</c:v>
                </c:pt>
              </c:numCache>
            </c:numRef>
          </c:yVal>
          <c:smooth val="1"/>
        </c:ser>
        <c:ser>
          <c:idx val="30"/>
          <c:order val="30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Sheet1!$AF$1:$AF$150</c:f>
              <c:numCache>
                <c:formatCode>General</c:formatCode>
                <c:ptCount val="150"/>
                <c:pt idx="0">
                  <c:v>7.7679506443954099E-4</c:v>
                </c:pt>
                <c:pt idx="1">
                  <c:v>5.5234999655270998E-4</c:v>
                </c:pt>
                <c:pt idx="2">
                  <c:v>2.9398385671944299E-4</c:v>
                </c:pt>
                <c:pt idx="3">
                  <c:v>-1.2876222882750499E-5</c:v>
                </c:pt>
                <c:pt idx="4">
                  <c:v>-3.8280311007636298E-4</c:v>
                </c:pt>
                <c:pt idx="5">
                  <c:v>-8.3036967268388696E-4</c:v>
                </c:pt>
                <c:pt idx="6">
                  <c:v>-1.37074798725868E-3</c:v>
                </c:pt>
                <c:pt idx="7">
                  <c:v>-2.0164569649666602E-3</c:v>
                </c:pt>
                <c:pt idx="8">
                  <c:v>-2.78663613700933E-3</c:v>
                </c:pt>
                <c:pt idx="9">
                  <c:v>-3.7000683440750102E-3</c:v>
                </c:pt>
                <c:pt idx="10">
                  <c:v>-4.7701735991498503E-3</c:v>
                </c:pt>
                <c:pt idx="11">
                  <c:v>-6.00643058620467E-3</c:v>
                </c:pt>
                <c:pt idx="12">
                  <c:v>-7.4141631087056596E-3</c:v>
                </c:pt>
                <c:pt idx="13">
                  <c:v>-8.9940378419149196E-3</c:v>
                </c:pt>
                <c:pt idx="14">
                  <c:v>-1.07481042831076E-2</c:v>
                </c:pt>
                <c:pt idx="15">
                  <c:v>-1.26786365314762E-2</c:v>
                </c:pt>
                <c:pt idx="16">
                  <c:v>-1.47908551097851E-2</c:v>
                </c:pt>
                <c:pt idx="17">
                  <c:v>-1.71057638091037E-2</c:v>
                </c:pt>
                <c:pt idx="18">
                  <c:v>-1.9644692457567999E-2</c:v>
                </c:pt>
                <c:pt idx="19">
                  <c:v>-2.2425998151724101E-2</c:v>
                </c:pt>
                <c:pt idx="20">
                  <c:v>-2.54647409242021E-2</c:v>
                </c:pt>
                <c:pt idx="21">
                  <c:v>-2.8771962119554101E-2</c:v>
                </c:pt>
                <c:pt idx="22">
                  <c:v>-3.2353943421165501E-2</c:v>
                </c:pt>
                <c:pt idx="23">
                  <c:v>-3.6211831269286399E-2</c:v>
                </c:pt>
                <c:pt idx="24">
                  <c:v>-4.0340779002627898E-2</c:v>
                </c:pt>
                <c:pt idx="25">
                  <c:v>-4.4729711335584198E-2</c:v>
                </c:pt>
                <c:pt idx="26">
                  <c:v>-4.9360962798626999E-2</c:v>
                </c:pt>
                <c:pt idx="27">
                  <c:v>-5.4210450456484399E-2</c:v>
                </c:pt>
                <c:pt idx="28">
                  <c:v>-5.9247565387947003E-2</c:v>
                </c:pt>
                <c:pt idx="29">
                  <c:v>-6.4435896764925296E-2</c:v>
                </c:pt>
                <c:pt idx="30">
                  <c:v>-6.9733820912011898E-2</c:v>
                </c:pt>
                <c:pt idx="31">
                  <c:v>-7.5095433683067994E-2</c:v>
                </c:pt>
                <c:pt idx="32">
                  <c:v>-8.0471744657871505E-2</c:v>
                </c:pt>
                <c:pt idx="33">
                  <c:v>-8.5812085110743203E-2</c:v>
                </c:pt>
                <c:pt idx="34">
                  <c:v>-9.10652634684464E-2</c:v>
                </c:pt>
                <c:pt idx="35">
                  <c:v>-9.6181097499909607E-2</c:v>
                </c:pt>
                <c:pt idx="36">
                  <c:v>-0.101111848577275</c:v>
                </c:pt>
                <c:pt idx="37">
                  <c:v>-0.105813459242488</c:v>
                </c:pt>
                <c:pt idx="38">
                  <c:v>-0.110246566307084</c:v>
                </c:pt>
                <c:pt idx="39">
                  <c:v>-0.114377401028737</c:v>
                </c:pt>
                <c:pt idx="40">
                  <c:v>-0.11817853876110899</c:v>
                </c:pt>
                <c:pt idx="41">
                  <c:v>-0.121628922635345</c:v>
                </c:pt>
                <c:pt idx="42">
                  <c:v>-0.124714021737484</c:v>
                </c:pt>
                <c:pt idx="43">
                  <c:v>-0.127425588123456</c:v>
                </c:pt>
                <c:pt idx="44">
                  <c:v>-0.129761048641895</c:v>
                </c:pt>
                <c:pt idx="45">
                  <c:v>-0.1317228141815</c:v>
                </c:pt>
                <c:pt idx="46">
                  <c:v>-0.13331748500596799</c:v>
                </c:pt>
                <c:pt idx="47">
                  <c:v>-0.13455482956530601</c:v>
                </c:pt>
                <c:pt idx="48">
                  <c:v>-0.13544683435243099</c:v>
                </c:pt>
                <c:pt idx="49">
                  <c:v>-0.13600699860773</c:v>
                </c:pt>
                <c:pt idx="50">
                  <c:v>-0.13624912628719901</c:v>
                </c:pt>
                <c:pt idx="51">
                  <c:v>-0.13618665126896101</c:v>
                </c:pt>
                <c:pt idx="52">
                  <c:v>-0.13583244336911399</c:v>
                </c:pt>
                <c:pt idx="53">
                  <c:v>-0.135197548973326</c:v>
                </c:pt>
                <c:pt idx="54">
                  <c:v>-0.13429133429616799</c:v>
                </c:pt>
                <c:pt idx="55">
                  <c:v>-0.13312113899305</c:v>
                </c:pt>
                <c:pt idx="56">
                  <c:v>-0.13169227795685901</c:v>
                </c:pt>
                <c:pt idx="57">
                  <c:v>-0.13000833754740501</c:v>
                </c:pt>
                <c:pt idx="58">
                  <c:v>-0.12807111621325201</c:v>
                </c:pt>
                <c:pt idx="59">
                  <c:v>-0.125881448092002</c:v>
                </c:pt>
                <c:pt idx="60">
                  <c:v>-0.123439434170245</c:v>
                </c:pt>
                <c:pt idx="61">
                  <c:v>-0.120745211711596</c:v>
                </c:pt>
                <c:pt idx="62">
                  <c:v>-0.117799710693342</c:v>
                </c:pt>
                <c:pt idx="63">
                  <c:v>-0.114605297010208</c:v>
                </c:pt>
                <c:pt idx="64">
                  <c:v>-0.111166869018144</c:v>
                </c:pt>
                <c:pt idx="65">
                  <c:v>-0.107492306428524</c:v>
                </c:pt>
                <c:pt idx="66">
                  <c:v>-0.103593381574826</c:v>
                </c:pt>
                <c:pt idx="67">
                  <c:v>-9.9486237867490807E-2</c:v>
                </c:pt>
                <c:pt idx="68">
                  <c:v>-9.5191808699670699E-2</c:v>
                </c:pt>
                <c:pt idx="69">
                  <c:v>-9.0736075276827893E-2</c:v>
                </c:pt>
                <c:pt idx="70">
                  <c:v>-8.6150003542996206E-2</c:v>
                </c:pt>
                <c:pt idx="71">
                  <c:v>-8.1469218502912805E-2</c:v>
                </c:pt>
                <c:pt idx="72">
                  <c:v>-7.6733197423451999E-2</c:v>
                </c:pt>
                <c:pt idx="73">
                  <c:v>-7.1984366283969994E-2</c:v>
                </c:pt>
                <c:pt idx="74">
                  <c:v>-6.7266657123220802E-2</c:v>
                </c:pt>
                <c:pt idx="75">
                  <c:v>-6.2624214013761906E-2</c:v>
                </c:pt>
                <c:pt idx="76">
                  <c:v>-5.8099764287586203E-2</c:v>
                </c:pt>
                <c:pt idx="77">
                  <c:v>-5.3732936976854002E-2</c:v>
                </c:pt>
                <c:pt idx="78">
                  <c:v>-4.9558770294915303E-2</c:v>
                </c:pt>
                <c:pt idx="79">
                  <c:v>-4.5606581804856203E-2</c:v>
                </c:pt>
                <c:pt idx="80">
                  <c:v>-4.18983305243983E-2</c:v>
                </c:pt>
                <c:pt idx="81">
                  <c:v>-3.8448834971119603E-2</c:v>
                </c:pt>
                <c:pt idx="82">
                  <c:v>-3.5265223260722699E-2</c:v>
                </c:pt>
                <c:pt idx="83">
                  <c:v>-3.2347226844844902E-2</c:v>
                </c:pt>
                <c:pt idx="84">
                  <c:v>-2.96884805971009E-2</c:v>
                </c:pt>
                <c:pt idx="85">
                  <c:v>-2.72774967060203E-2</c:v>
                </c:pt>
                <c:pt idx="86">
                  <c:v>-2.5099186710836299E-2</c:v>
                </c:pt>
                <c:pt idx="87">
                  <c:v>-2.31364216351122E-2</c:v>
                </c:pt>
                <c:pt idx="88">
                  <c:v>-2.1371394665878E-2</c:v>
                </c:pt>
                <c:pt idx="89">
                  <c:v>-1.9785878122438299E-2</c:v>
                </c:pt>
                <c:pt idx="90">
                  <c:v>-1.8362391366095202E-2</c:v>
                </c:pt>
                <c:pt idx="91">
                  <c:v>-1.70850916428518E-2</c:v>
                </c:pt>
                <c:pt idx="92">
                  <c:v>-1.59389346499564E-2</c:v>
                </c:pt>
                <c:pt idx="93">
                  <c:v>-1.49097029412511E-2</c:v>
                </c:pt>
                <c:pt idx="94">
                  <c:v>-1.3985363814819801E-2</c:v>
                </c:pt>
                <c:pt idx="95">
                  <c:v>-1.31546990681147E-2</c:v>
                </c:pt>
                <c:pt idx="96">
                  <c:v>-1.2407646278873899E-2</c:v>
                </c:pt>
                <c:pt idx="97">
                  <c:v>-1.1734661372645601E-2</c:v>
                </c:pt>
                <c:pt idx="98">
                  <c:v>-1.11279670873921E-2</c:v>
                </c:pt>
                <c:pt idx="99">
                  <c:v>-1.0580383240902901E-2</c:v>
                </c:pt>
                <c:pt idx="100">
                  <c:v>-1.00853650084859E-2</c:v>
                </c:pt>
                <c:pt idx="101">
                  <c:v>-9.6368334640029498E-3</c:v>
                </c:pt>
                <c:pt idx="102">
                  <c:v>-9.2298117397790393E-3</c:v>
                </c:pt>
                <c:pt idx="103">
                  <c:v>-8.8596813462075395E-3</c:v>
                </c:pt>
                <c:pt idx="104">
                  <c:v>-8.5223482598451999E-3</c:v>
                </c:pt>
                <c:pt idx="105">
                  <c:v>-8.2141859656622695E-3</c:v>
                </c:pt>
                <c:pt idx="106">
                  <c:v>-7.9319882429210592E-3</c:v>
                </c:pt>
                <c:pt idx="107">
                  <c:v>-7.6728373882772498E-3</c:v>
                </c:pt>
                <c:pt idx="108">
                  <c:v>-7.4342002754800096E-3</c:v>
                </c:pt>
                <c:pt idx="109">
                  <c:v>-7.2138868904303398E-3</c:v>
                </c:pt>
                <c:pt idx="110">
                  <c:v>-7.0102501052096604E-3</c:v>
                </c:pt>
                <c:pt idx="111">
                  <c:v>-6.8212274306417601E-3</c:v>
                </c:pt>
                <c:pt idx="112">
                  <c:v>-6.6458903537666902E-3</c:v>
                </c:pt>
                <c:pt idx="113">
                  <c:v>-6.4810450363615999E-3</c:v>
                </c:pt>
                <c:pt idx="114">
                  <c:v>-6.3273982859869604E-3</c:v>
                </c:pt>
                <c:pt idx="115">
                  <c:v>-6.1838237753116202E-3</c:v>
                </c:pt>
                <c:pt idx="116">
                  <c:v>-6.0488308195514699E-3</c:v>
                </c:pt>
                <c:pt idx="117">
                  <c:v>-5.9215874554573297E-3</c:v>
                </c:pt>
                <c:pt idx="118">
                  <c:v>-5.8013680508811798E-3</c:v>
                </c:pt>
                <c:pt idx="119">
                  <c:v>-5.6875502525745997E-3</c:v>
                </c:pt>
                <c:pt idx="120">
                  <c:v>-5.58014124527219E-3</c:v>
                </c:pt>
                <c:pt idx="121">
                  <c:v>-5.4782747239235903E-3</c:v>
                </c:pt>
                <c:pt idx="122">
                  <c:v>-5.3812998369882703E-3</c:v>
                </c:pt>
                <c:pt idx="123">
                  <c:v>-5.2887938087607302E-3</c:v>
                </c:pt>
                <c:pt idx="124">
                  <c:v>-5.2003926507425196E-3</c:v>
                </c:pt>
                <c:pt idx="125">
                  <c:v>-5.11575899533515E-3</c:v>
                </c:pt>
                <c:pt idx="126">
                  <c:v>-5.0349014979928098E-3</c:v>
                </c:pt>
                <c:pt idx="127">
                  <c:v>-4.9576915317788199E-3</c:v>
                </c:pt>
                <c:pt idx="128">
                  <c:v>-4.8835352629878204E-3</c:v>
                </c:pt>
                <c:pt idx="129">
                  <c:v>-4.8121852324143196E-3</c:v>
                </c:pt>
                <c:pt idx="130">
                  <c:v>-4.7434595125240399E-3</c:v>
                </c:pt>
                <c:pt idx="131">
                  <c:v>-4.6771720098751496E-3</c:v>
                </c:pt>
                <c:pt idx="132">
                  <c:v>-4.6131473379155304E-3</c:v>
                </c:pt>
                <c:pt idx="133">
                  <c:v>-4.5512893408063901E-3</c:v>
                </c:pt>
                <c:pt idx="134">
                  <c:v>-4.4917105122872997E-3</c:v>
                </c:pt>
                <c:pt idx="135">
                  <c:v>-4.4341469512734098E-3</c:v>
                </c:pt>
                <c:pt idx="136">
                  <c:v>-4.3784208859549102E-3</c:v>
                </c:pt>
                <c:pt idx="137">
                  <c:v>-4.3244088018527301E-3</c:v>
                </c:pt>
                <c:pt idx="138">
                  <c:v>-4.2720376765618302E-3</c:v>
                </c:pt>
                <c:pt idx="139">
                  <c:v>-4.2211408506358803E-3</c:v>
                </c:pt>
                <c:pt idx="140">
                  <c:v>-4.17164261035592E-3</c:v>
                </c:pt>
                <c:pt idx="141">
                  <c:v>-4.12357299521845E-3</c:v>
                </c:pt>
                <c:pt idx="142">
                  <c:v>-4.0764783187452304E-3</c:v>
                </c:pt>
                <c:pt idx="143">
                  <c:v>-4.0308529219235797E-3</c:v>
                </c:pt>
                <c:pt idx="144">
                  <c:v>-3.9867588644896101E-3</c:v>
                </c:pt>
                <c:pt idx="145">
                  <c:v>-3.9439525323539601E-3</c:v>
                </c:pt>
                <c:pt idx="146">
                  <c:v>-3.9023781031873499E-3</c:v>
                </c:pt>
                <c:pt idx="147">
                  <c:v>-3.8619313348025701E-3</c:v>
                </c:pt>
                <c:pt idx="148">
                  <c:v>-3.8225358421073701E-3</c:v>
                </c:pt>
                <c:pt idx="149">
                  <c:v>-3.7841002581910899E-3</c:v>
                </c:pt>
              </c:numCache>
            </c:numRef>
          </c:yVal>
          <c:smooth val="1"/>
        </c:ser>
        <c:ser>
          <c:idx val="31"/>
          <c:order val="31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Sheet1!$AG$1:$AG$150</c:f>
              <c:numCache>
                <c:formatCode>General</c:formatCode>
                <c:ptCount val="150"/>
                <c:pt idx="0">
                  <c:v>8.7828311181730595E-4</c:v>
                </c:pt>
                <c:pt idx="1">
                  <c:v>5.9373131959200999E-4</c:v>
                </c:pt>
                <c:pt idx="2">
                  <c:v>2.6861716898291698E-4</c:v>
                </c:pt>
                <c:pt idx="3">
                  <c:v>-1.16259897114315E-4</c:v>
                </c:pt>
                <c:pt idx="4">
                  <c:v>-5.8010043580402596E-4</c:v>
                </c:pt>
                <c:pt idx="5">
                  <c:v>-1.1421050041905501E-3</c:v>
                </c:pt>
                <c:pt idx="6">
                  <c:v>-1.8223540468025E-3</c:v>
                </c:pt>
                <c:pt idx="7">
                  <c:v>-2.6371573136253798E-3</c:v>
                </c:pt>
                <c:pt idx="8">
                  <c:v>-3.61260847453416E-3</c:v>
                </c:pt>
                <c:pt idx="9">
                  <c:v>-4.7739591251422702E-3</c:v>
                </c:pt>
                <c:pt idx="10">
                  <c:v>-6.13917668334878E-3</c:v>
                </c:pt>
                <c:pt idx="11">
                  <c:v>-7.7227884012291597E-3</c:v>
                </c:pt>
                <c:pt idx="12">
                  <c:v>-9.5352036099938999E-3</c:v>
                </c:pt>
                <c:pt idx="13">
                  <c:v>-1.15808736574403E-2</c:v>
                </c:pt>
                <c:pt idx="14">
                  <c:v>-1.3865809464333899E-2</c:v>
                </c:pt>
                <c:pt idx="15">
                  <c:v>-1.6395923533284801E-2</c:v>
                </c:pt>
                <c:pt idx="16">
                  <c:v>-1.91792452938685E-2</c:v>
                </c:pt>
                <c:pt idx="17">
                  <c:v>-2.22445170532156E-2</c:v>
                </c:pt>
                <c:pt idx="18">
                  <c:v>-2.5618943477814501E-2</c:v>
                </c:pt>
                <c:pt idx="19">
                  <c:v>-2.9325013236185998E-2</c:v>
                </c:pt>
                <c:pt idx="20">
                  <c:v>-3.33797957894452E-2</c:v>
                </c:pt>
                <c:pt idx="21">
                  <c:v>-3.7793811780095998E-2</c:v>
                </c:pt>
                <c:pt idx="22">
                  <c:v>-4.2569885399158902E-2</c:v>
                </c:pt>
                <c:pt idx="23">
                  <c:v>-4.7702753133881601E-2</c:v>
                </c:pt>
                <c:pt idx="24">
                  <c:v>-5.3178004994958103E-2</c:v>
                </c:pt>
                <c:pt idx="25">
                  <c:v>-5.8972123092800401E-2</c:v>
                </c:pt>
                <c:pt idx="26">
                  <c:v>-6.5052481939993703E-2</c:v>
                </c:pt>
                <c:pt idx="27">
                  <c:v>-7.1377898740206905E-2</c:v>
                </c:pt>
                <c:pt idx="28">
                  <c:v>-7.7899256182338394E-2</c:v>
                </c:pt>
                <c:pt idx="29">
                  <c:v>-8.4561037847198803E-2</c:v>
                </c:pt>
                <c:pt idx="30">
                  <c:v>-9.1302649794584606E-2</c:v>
                </c:pt>
                <c:pt idx="31">
                  <c:v>-9.80601905253322E-2</c:v>
                </c:pt>
                <c:pt idx="32">
                  <c:v>-0.104768412601063</c:v>
                </c:pt>
                <c:pt idx="33">
                  <c:v>-0.11136263879059</c:v>
                </c:pt>
                <c:pt idx="34">
                  <c:v>-0.117780287671978</c:v>
                </c:pt>
                <c:pt idx="35">
                  <c:v>-0.12396256899536</c:v>
                </c:pt>
                <c:pt idx="36">
                  <c:v>-0.12985595010187501</c:v>
                </c:pt>
                <c:pt idx="37">
                  <c:v>-0.13541314585591699</c:v>
                </c:pt>
                <c:pt idx="38">
                  <c:v>-0.14059389798112601</c:v>
                </c:pt>
                <c:pt idx="39">
                  <c:v>-0.14536543218540901</c:v>
                </c:pt>
                <c:pt idx="40">
                  <c:v>-0.14970289436400699</c:v>
                </c:pt>
                <c:pt idx="41">
                  <c:v>-0.15358889295675601</c:v>
                </c:pt>
                <c:pt idx="42">
                  <c:v>-0.15701330846939801</c:v>
                </c:pt>
                <c:pt idx="43">
                  <c:v>-0.15997264994802199</c:v>
                </c:pt>
                <c:pt idx="44">
                  <c:v>-0.162469323066145</c:v>
                </c:pt>
                <c:pt idx="45">
                  <c:v>-0.16451057752249801</c:v>
                </c:pt>
                <c:pt idx="46">
                  <c:v>-0.16610765929161</c:v>
                </c:pt>
                <c:pt idx="47">
                  <c:v>-0.16727456828599899</c:v>
                </c:pt>
                <c:pt idx="48">
                  <c:v>-0.16802716897885001</c:v>
                </c:pt>
                <c:pt idx="49">
                  <c:v>-0.16838224993022199</c:v>
                </c:pt>
                <c:pt idx="50">
                  <c:v>-0.16835643897324801</c:v>
                </c:pt>
                <c:pt idx="51">
                  <c:v>-0.16796538515791701</c:v>
                </c:pt>
                <c:pt idx="52">
                  <c:v>-0.167223565608178</c:v>
                </c:pt>
                <c:pt idx="53">
                  <c:v>-0.16614291733018199</c:v>
                </c:pt>
                <c:pt idx="54">
                  <c:v>-0.16473295103136501</c:v>
                </c:pt>
                <c:pt idx="55">
                  <c:v>-0.16300022556117699</c:v>
                </c:pt>
                <c:pt idx="56">
                  <c:v>-0.16094824415124701</c:v>
                </c:pt>
                <c:pt idx="57">
                  <c:v>-0.15857787452307001</c:v>
                </c:pt>
                <c:pt idx="58">
                  <c:v>-0.15588708726447401</c:v>
                </c:pt>
                <c:pt idx="59">
                  <c:v>-0.15287230790443199</c:v>
                </c:pt>
                <c:pt idx="60">
                  <c:v>-0.14952883024039701</c:v>
                </c:pt>
                <c:pt idx="61">
                  <c:v>-0.14585236950261399</c:v>
                </c:pt>
                <c:pt idx="62">
                  <c:v>-0.141840748108361</c:v>
                </c:pt>
                <c:pt idx="63">
                  <c:v>-0.13749557452386099</c:v>
                </c:pt>
                <c:pt idx="64">
                  <c:v>-0.132824414576417</c:v>
                </c:pt>
                <c:pt idx="65">
                  <c:v>-0.127842043867223</c:v>
                </c:pt>
                <c:pt idx="66">
                  <c:v>-0.12257187625209801</c:v>
                </c:pt>
                <c:pt idx="67">
                  <c:v>-0.117046273622012</c:v>
                </c:pt>
                <c:pt idx="68">
                  <c:v>-0.111306287523127</c:v>
                </c:pt>
                <c:pt idx="69">
                  <c:v>-0.10540065366104</c:v>
                </c:pt>
                <c:pt idx="70">
                  <c:v>-9.9383840973651702E-2</c:v>
                </c:pt>
                <c:pt idx="71">
                  <c:v>-9.3314046628722697E-2</c:v>
                </c:pt>
                <c:pt idx="72">
                  <c:v>-8.7250346787644997E-2</c:v>
                </c:pt>
                <c:pt idx="73">
                  <c:v>-8.1250188356212505E-2</c:v>
                </c:pt>
                <c:pt idx="74">
                  <c:v>-7.5367523446388404E-2</c:v>
                </c:pt>
                <c:pt idx="75">
                  <c:v>-6.9651381669351906E-2</c:v>
                </c:pt>
                <c:pt idx="76">
                  <c:v>-6.4145081109176605E-2</c:v>
                </c:pt>
                <c:pt idx="77">
                  <c:v>-5.88855636921344E-2</c:v>
                </c:pt>
                <c:pt idx="78">
                  <c:v>-5.3902983171233397E-2</c:v>
                </c:pt>
                <c:pt idx="79">
                  <c:v>-4.92206989306559E-2</c:v>
                </c:pt>
                <c:pt idx="80">
                  <c:v>-4.4854288405729199E-2</c:v>
                </c:pt>
                <c:pt idx="81">
                  <c:v>-4.0812234440176801E-2</c:v>
                </c:pt>
                <c:pt idx="82">
                  <c:v>-3.7095517382977103E-2</c:v>
                </c:pt>
                <c:pt idx="83">
                  <c:v>-3.3698372126021503E-2</c:v>
                </c:pt>
                <c:pt idx="84">
                  <c:v>-3.0609186890308501E-2</c:v>
                </c:pt>
                <c:pt idx="85">
                  <c:v>-2.78118737791406E-2</c:v>
                </c:pt>
                <c:pt idx="86">
                  <c:v>-2.5287211836935702E-2</c:v>
                </c:pt>
                <c:pt idx="87">
                  <c:v>-2.3014284001853801E-2</c:v>
                </c:pt>
                <c:pt idx="88">
                  <c:v>-2.0971944740784301E-2</c:v>
                </c:pt>
                <c:pt idx="89">
                  <c:v>-1.9138910664213801E-2</c:v>
                </c:pt>
                <c:pt idx="90">
                  <c:v>-1.74950132005652E-2</c:v>
                </c:pt>
                <c:pt idx="91">
                  <c:v>-1.60219162745819E-2</c:v>
                </c:pt>
                <c:pt idx="92">
                  <c:v>-1.4702313794939401E-2</c:v>
                </c:pt>
                <c:pt idx="93">
                  <c:v>-1.3520065986243E-2</c:v>
                </c:pt>
                <c:pt idx="94">
                  <c:v>-1.24611809083124E-2</c:v>
                </c:pt>
                <c:pt idx="95">
                  <c:v>-1.15126679174923E-2</c:v>
                </c:pt>
                <c:pt idx="96">
                  <c:v>-1.06629566196041E-2</c:v>
                </c:pt>
                <c:pt idx="97">
                  <c:v>-9.9012050992265503E-3</c:v>
                </c:pt>
                <c:pt idx="98">
                  <c:v>-9.2181951080428596E-3</c:v>
                </c:pt>
                <c:pt idx="99">
                  <c:v>-8.6055513540060306E-3</c:v>
                </c:pt>
                <c:pt idx="100">
                  <c:v>-8.05561794580501E-3</c:v>
                </c:pt>
                <c:pt idx="101">
                  <c:v>-7.5614148819521197E-3</c:v>
                </c:pt>
                <c:pt idx="102">
                  <c:v>-7.11693858436418E-3</c:v>
                </c:pt>
                <c:pt idx="103">
                  <c:v>-6.71673983455309E-3</c:v>
                </c:pt>
                <c:pt idx="104">
                  <c:v>-6.3559338372220896E-3</c:v>
                </c:pt>
                <c:pt idx="105">
                  <c:v>-6.0301751526807001E-3</c:v>
                </c:pt>
                <c:pt idx="106">
                  <c:v>-5.7356802896405702E-3</c:v>
                </c:pt>
                <c:pt idx="107">
                  <c:v>-5.4688986917278398E-3</c:v>
                </c:pt>
                <c:pt idx="108">
                  <c:v>-5.22677073507941E-3</c:v>
                </c:pt>
                <c:pt idx="109">
                  <c:v>-5.0065901687202999E-3</c:v>
                </c:pt>
                <c:pt idx="110">
                  <c:v>-4.8062662265861197E-3</c:v>
                </c:pt>
                <c:pt idx="111">
                  <c:v>-4.6233571923608397E-3</c:v>
                </c:pt>
                <c:pt idx="112">
                  <c:v>-4.45648038208894E-3</c:v>
                </c:pt>
                <c:pt idx="113">
                  <c:v>-4.3024210815024704E-3</c:v>
                </c:pt>
                <c:pt idx="114">
                  <c:v>-4.1612567491625301E-3</c:v>
                </c:pt>
                <c:pt idx="115">
                  <c:v>-4.0315373407178003E-3</c:v>
                </c:pt>
                <c:pt idx="116">
                  <c:v>-3.9117155761068103E-3</c:v>
                </c:pt>
                <c:pt idx="117">
                  <c:v>-3.8007536533881999E-3</c:v>
                </c:pt>
                <c:pt idx="118">
                  <c:v>-3.6977449528726898E-3</c:v>
                </c:pt>
                <c:pt idx="119">
                  <c:v>-3.60188764039647E-3</c:v>
                </c:pt>
                <c:pt idx="120">
                  <c:v>-3.5128548742204202E-3</c:v>
                </c:pt>
                <c:pt idx="121">
                  <c:v>-3.4297813727993199E-3</c:v>
                </c:pt>
                <c:pt idx="122">
                  <c:v>-3.3519635619073101E-3</c:v>
                </c:pt>
                <c:pt idx="123">
                  <c:v>-3.2788842201538801E-3</c:v>
                </c:pt>
                <c:pt idx="124">
                  <c:v>-3.21009600903301E-3</c:v>
                </c:pt>
                <c:pt idx="125">
                  <c:v>-3.1451754714191399E-3</c:v>
                </c:pt>
                <c:pt idx="126">
                  <c:v>-3.0839864257000199E-3</c:v>
                </c:pt>
                <c:pt idx="127">
                  <c:v>-3.0262845859015202E-3</c:v>
                </c:pt>
                <c:pt idx="128">
                  <c:v>-2.9715652145894502E-3</c:v>
                </c:pt>
                <c:pt idx="129">
                  <c:v>-2.91954632568197E-3</c:v>
                </c:pt>
                <c:pt idx="130">
                  <c:v>-2.8699987010705401E-3</c:v>
                </c:pt>
                <c:pt idx="131">
                  <c:v>-2.8227241358577699E-3</c:v>
                </c:pt>
                <c:pt idx="132">
                  <c:v>-2.7775288247841E-3</c:v>
                </c:pt>
                <c:pt idx="133">
                  <c:v>-2.73427866812992E-3</c:v>
                </c:pt>
                <c:pt idx="134">
                  <c:v>-2.6929581064658601E-3</c:v>
                </c:pt>
                <c:pt idx="135">
                  <c:v>-2.65336885335656E-3</c:v>
                </c:pt>
                <c:pt idx="136">
                  <c:v>-2.6153548413368902E-3</c:v>
                </c:pt>
                <c:pt idx="137">
                  <c:v>-2.5787818261494202E-3</c:v>
                </c:pt>
                <c:pt idx="138">
                  <c:v>-2.5435487670509198E-3</c:v>
                </c:pt>
                <c:pt idx="139">
                  <c:v>-2.5095163854156602E-3</c:v>
                </c:pt>
                <c:pt idx="140">
                  <c:v>-2.4766115222036398E-3</c:v>
                </c:pt>
                <c:pt idx="141">
                  <c:v>-2.4448393819059399E-3</c:v>
                </c:pt>
                <c:pt idx="142">
                  <c:v>-2.4138065415137298E-3</c:v>
                </c:pt>
                <c:pt idx="143">
                  <c:v>-2.3839964656899798E-3</c:v>
                </c:pt>
                <c:pt idx="144">
                  <c:v>-2.3553557935810398E-3</c:v>
                </c:pt>
                <c:pt idx="145">
                  <c:v>-2.3276102741952298E-3</c:v>
                </c:pt>
                <c:pt idx="146">
                  <c:v>-2.3007371825788398E-3</c:v>
                </c:pt>
                <c:pt idx="147">
                  <c:v>-2.2746651492854902E-3</c:v>
                </c:pt>
                <c:pt idx="148">
                  <c:v>-2.2493501709636501E-3</c:v>
                </c:pt>
                <c:pt idx="149">
                  <c:v>-2.2247319277050701E-3</c:v>
                </c:pt>
              </c:numCache>
            </c:numRef>
          </c:yVal>
          <c:smooth val="1"/>
        </c:ser>
        <c:ser>
          <c:idx val="32"/>
          <c:order val="32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Sheet1!$AH$1:$AH$150</c:f>
              <c:numCache>
                <c:formatCode>General</c:formatCode>
                <c:ptCount val="150"/>
                <c:pt idx="0">
                  <c:v>7.9835906430196296E-4</c:v>
                </c:pt>
                <c:pt idx="1">
                  <c:v>5.6180663644153498E-4</c:v>
                </c:pt>
                <c:pt idx="2">
                  <c:v>2.8941535363111198E-4</c:v>
                </c:pt>
                <c:pt idx="3">
                  <c:v>-3.4133438394945698E-5</c:v>
                </c:pt>
                <c:pt idx="4">
                  <c:v>-4.2415839390227701E-4</c:v>
                </c:pt>
                <c:pt idx="5">
                  <c:v>-8.9597816715652199E-4</c:v>
                </c:pt>
                <c:pt idx="6">
                  <c:v>-1.46549181203542E-3</c:v>
                </c:pt>
                <c:pt idx="7">
                  <c:v>-2.1461052210836099E-3</c:v>
                </c:pt>
                <c:pt idx="8">
                  <c:v>-2.9577075556529498E-3</c:v>
                </c:pt>
                <c:pt idx="9">
                  <c:v>-3.9194132771423898E-3</c:v>
                </c:pt>
                <c:pt idx="10">
                  <c:v>-5.0447889831443903E-3</c:v>
                </c:pt>
                <c:pt idx="11">
                  <c:v>-6.3425958058845001E-3</c:v>
                </c:pt>
                <c:pt idx="12">
                  <c:v>-7.8166088842198701E-3</c:v>
                </c:pt>
                <c:pt idx="13">
                  <c:v>-9.4651374775311797E-3</c:v>
                </c:pt>
                <c:pt idx="14">
                  <c:v>-1.12871556107063E-2</c:v>
                </c:pt>
                <c:pt idx="15">
                  <c:v>-1.32814405005673E-2</c:v>
                </c:pt>
                <c:pt idx="16">
                  <c:v>-1.5449799034899099E-2</c:v>
                </c:pt>
                <c:pt idx="17">
                  <c:v>-1.7809111392117102E-2</c:v>
                </c:pt>
                <c:pt idx="18">
                  <c:v>-2.03766814468739E-2</c:v>
                </c:pt>
                <c:pt idx="19">
                  <c:v>-2.3166735676685798E-2</c:v>
                </c:pt>
                <c:pt idx="20">
                  <c:v>-2.6190183483430801E-2</c:v>
                </c:pt>
                <c:pt idx="21">
                  <c:v>-2.9454085190306002E-2</c:v>
                </c:pt>
                <c:pt idx="22">
                  <c:v>-3.2961079330373198E-2</c:v>
                </c:pt>
                <c:pt idx="23">
                  <c:v>-3.6709205611120101E-2</c:v>
                </c:pt>
                <c:pt idx="24">
                  <c:v>-4.0691209099679097E-2</c:v>
                </c:pt>
                <c:pt idx="25">
                  <c:v>-4.4894471560639103E-2</c:v>
                </c:pt>
                <c:pt idx="26">
                  <c:v>-4.9300739331168499E-2</c:v>
                </c:pt>
                <c:pt idx="27">
                  <c:v>-5.3886401065488497E-2</c:v>
                </c:pt>
                <c:pt idx="28">
                  <c:v>-5.8622370559253303E-2</c:v>
                </c:pt>
                <c:pt idx="29">
                  <c:v>-6.34748307063146E-2</c:v>
                </c:pt>
                <c:pt idx="30">
                  <c:v>-6.8405731230401806E-2</c:v>
                </c:pt>
                <c:pt idx="31">
                  <c:v>-7.3373586057381701E-2</c:v>
                </c:pt>
                <c:pt idx="32">
                  <c:v>-7.8334531838750901E-2</c:v>
                </c:pt>
                <c:pt idx="33">
                  <c:v>-8.3243562122892703E-2</c:v>
                </c:pt>
                <c:pt idx="34">
                  <c:v>-8.8055435703922394E-2</c:v>
                </c:pt>
                <c:pt idx="35">
                  <c:v>-9.2726008945145003E-2</c:v>
                </c:pt>
                <c:pt idx="36">
                  <c:v>-9.7213436600769101E-2</c:v>
                </c:pt>
                <c:pt idx="37">
                  <c:v>-0.10147920441934399</c:v>
                </c:pt>
                <c:pt idx="38">
                  <c:v>-0.10548895539377399</c:v>
                </c:pt>
                <c:pt idx="39">
                  <c:v>-0.109213245674225</c:v>
                </c:pt>
                <c:pt idx="40">
                  <c:v>-0.112628217800586</c:v>
                </c:pt>
                <c:pt idx="41">
                  <c:v>-0.115715567730932</c:v>
                </c:pt>
                <c:pt idx="42">
                  <c:v>-0.118462737548716</c:v>
                </c:pt>
                <c:pt idx="43">
                  <c:v>-0.120862686689047</c:v>
                </c:pt>
                <c:pt idx="44">
                  <c:v>-0.12291340396620699</c:v>
                </c:pt>
                <c:pt idx="45">
                  <c:v>-0.124617265373054</c:v>
                </c:pt>
                <c:pt idx="46">
                  <c:v>-0.12598032853253899</c:v>
                </c:pt>
                <c:pt idx="47">
                  <c:v>-0.127011403183454</c:v>
                </c:pt>
                <c:pt idx="48">
                  <c:v>-0.127721203901726</c:v>
                </c:pt>
                <c:pt idx="49">
                  <c:v>-0.12812165805352599</c:v>
                </c:pt>
                <c:pt idx="50">
                  <c:v>-0.12822486042718301</c:v>
                </c:pt>
                <c:pt idx="51">
                  <c:v>-0.12804250205318801</c:v>
                </c:pt>
                <c:pt idx="52">
                  <c:v>-0.127585745414109</c:v>
                </c:pt>
                <c:pt idx="53">
                  <c:v>-0.126864141466283</c:v>
                </c:pt>
                <c:pt idx="54">
                  <c:v>-0.12588590585959</c:v>
                </c:pt>
                <c:pt idx="55">
                  <c:v>-0.124657688668313</c:v>
                </c:pt>
                <c:pt idx="56">
                  <c:v>-0.123184696638659</c:v>
                </c:pt>
                <c:pt idx="57">
                  <c:v>-0.12147113687666999</c:v>
                </c:pt>
                <c:pt idx="58">
                  <c:v>-0.1195200569069</c:v>
                </c:pt>
                <c:pt idx="59">
                  <c:v>-0.117334236646557</c:v>
                </c:pt>
                <c:pt idx="60">
                  <c:v>-0.11491622718679601</c:v>
                </c:pt>
                <c:pt idx="61">
                  <c:v>-0.112268973522923</c:v>
                </c:pt>
                <c:pt idx="62">
                  <c:v>-0.109396347106325</c:v>
                </c:pt>
                <c:pt idx="63">
                  <c:v>-0.106303485012297</c:v>
                </c:pt>
                <c:pt idx="64">
                  <c:v>-0.102997700051843</c:v>
                </c:pt>
                <c:pt idx="65">
                  <c:v>-9.9488669846435396E-2</c:v>
                </c:pt>
                <c:pt idx="66">
                  <c:v>-9.5789226590756602E-2</c:v>
                </c:pt>
                <c:pt idx="67">
                  <c:v>-9.1915652564758504E-2</c:v>
                </c:pt>
                <c:pt idx="68">
                  <c:v>-8.7888018780229601E-2</c:v>
                </c:pt>
                <c:pt idx="69">
                  <c:v>-8.3730406972779906E-2</c:v>
                </c:pt>
                <c:pt idx="70">
                  <c:v>-7.9470841553885299E-2</c:v>
                </c:pt>
                <c:pt idx="71">
                  <c:v>-7.51410022970153E-2</c:v>
                </c:pt>
                <c:pt idx="72">
                  <c:v>-7.0775499278106294E-2</c:v>
                </c:pt>
                <c:pt idx="73">
                  <c:v>-6.6411216655881206E-2</c:v>
                </c:pt>
                <c:pt idx="74">
                  <c:v>-6.2086162220250297E-2</c:v>
                </c:pt>
                <c:pt idx="75">
                  <c:v>-5.7838408817368597E-2</c:v>
                </c:pt>
                <c:pt idx="76">
                  <c:v>-5.3704879498698198E-2</c:v>
                </c:pt>
                <c:pt idx="77">
                  <c:v>-4.9719861276740503E-2</c:v>
                </c:pt>
                <c:pt idx="78">
                  <c:v>-4.5913772611692702E-2</c:v>
                </c:pt>
                <c:pt idx="79">
                  <c:v>-4.23121356225808E-2</c:v>
                </c:pt>
                <c:pt idx="80">
                  <c:v>-3.8934084053366298E-2</c:v>
                </c:pt>
                <c:pt idx="81">
                  <c:v>-3.5792512121927397E-2</c:v>
                </c:pt>
                <c:pt idx="82">
                  <c:v>-3.28935382403093E-2</c:v>
                </c:pt>
                <c:pt idx="83">
                  <c:v>-3.0236710060482199E-2</c:v>
                </c:pt>
                <c:pt idx="84">
                  <c:v>-2.7816106421494399E-2</c:v>
                </c:pt>
                <c:pt idx="85">
                  <c:v>-2.5621230162763901E-2</c:v>
                </c:pt>
                <c:pt idx="86">
                  <c:v>-2.3638269233787101E-2</c:v>
                </c:pt>
                <c:pt idx="87">
                  <c:v>-2.1851551856621899E-2</c:v>
                </c:pt>
                <c:pt idx="88">
                  <c:v>-2.02448172945046E-2</c:v>
                </c:pt>
                <c:pt idx="89">
                  <c:v>-1.8801362822501999E-2</c:v>
                </c:pt>
                <c:pt idx="90">
                  <c:v>-1.7505109329280202E-2</c:v>
                </c:pt>
                <c:pt idx="91">
                  <c:v>-1.63416501641146E-2</c:v>
                </c:pt>
                <c:pt idx="92">
                  <c:v>-1.52971793222418E-2</c:v>
                </c:pt>
                <c:pt idx="93">
                  <c:v>-1.43586270898803E-2</c:v>
                </c:pt>
                <c:pt idx="94">
                  <c:v>-1.35150181530435E-2</c:v>
                </c:pt>
                <c:pt idx="95">
                  <c:v>-1.2756106966985601E-2</c:v>
                </c:pt>
                <c:pt idx="96">
                  <c:v>-1.20726953646888E-2</c:v>
                </c:pt>
                <c:pt idx="97">
                  <c:v>-1.1456032779460199E-2</c:v>
                </c:pt>
                <c:pt idx="98">
                  <c:v>-1.08990806763747E-2</c:v>
                </c:pt>
                <c:pt idx="99">
                  <c:v>-1.0395315839254401E-2</c:v>
                </c:pt>
                <c:pt idx="100">
                  <c:v>-9.9387906296491899E-3</c:v>
                </c:pt>
                <c:pt idx="101">
                  <c:v>-9.5239570372783397E-3</c:v>
                </c:pt>
                <c:pt idx="102">
                  <c:v>-9.1463335319196103E-3</c:v>
                </c:pt>
                <c:pt idx="103">
                  <c:v>-8.8017442111528697E-3</c:v>
                </c:pt>
                <c:pt idx="104">
                  <c:v>-8.4864917495195806E-3</c:v>
                </c:pt>
                <c:pt idx="105">
                  <c:v>-8.1973180970533709E-3</c:v>
                </c:pt>
                <c:pt idx="106">
                  <c:v>-7.9313441107255207E-3</c:v>
                </c:pt>
                <c:pt idx="107">
                  <c:v>-7.6859513156872297E-3</c:v>
                </c:pt>
                <c:pt idx="108">
                  <c:v>-7.4588733473224802E-3</c:v>
                </c:pt>
                <c:pt idx="109">
                  <c:v>-7.2481561524052199E-3</c:v>
                </c:pt>
                <c:pt idx="110">
                  <c:v>-7.0523819070518797E-3</c:v>
                </c:pt>
                <c:pt idx="111">
                  <c:v>-6.8696792420405604E-3</c:v>
                </c:pt>
                <c:pt idx="112">
                  <c:v>-6.6991563157009996E-3</c:v>
                </c:pt>
                <c:pt idx="113">
                  <c:v>-6.5381782071026202E-3</c:v>
                </c:pt>
                <c:pt idx="114">
                  <c:v>-6.3871937685060498E-3</c:v>
                </c:pt>
                <c:pt idx="115">
                  <c:v>-6.2453504278138098E-3</c:v>
                </c:pt>
                <c:pt idx="116">
                  <c:v>-6.1112596568469396E-3</c:v>
                </c:pt>
                <c:pt idx="117">
                  <c:v>-5.9841878574068402E-3</c:v>
                </c:pt>
                <c:pt idx="118">
                  <c:v>-5.8634964233055904E-3</c:v>
                </c:pt>
                <c:pt idx="119">
                  <c:v>-5.7486466123433597E-3</c:v>
                </c:pt>
                <c:pt idx="120">
                  <c:v>-5.6397353442096702E-3</c:v>
                </c:pt>
                <c:pt idx="121">
                  <c:v>-5.5359463673661001E-3</c:v>
                </c:pt>
                <c:pt idx="122">
                  <c:v>-5.4366793296613102E-3</c:v>
                </c:pt>
                <c:pt idx="123">
                  <c:v>-5.3415610925210697E-3</c:v>
                </c:pt>
                <c:pt idx="124">
                  <c:v>-5.2502696295549404E-3</c:v>
                </c:pt>
                <c:pt idx="125">
                  <c:v>-5.1625085723444701E-3</c:v>
                </c:pt>
                <c:pt idx="126">
                  <c:v>-5.0783317658523201E-3</c:v>
                </c:pt>
                <c:pt idx="127">
                  <c:v>-4.9976448140027904E-3</c:v>
                </c:pt>
                <c:pt idx="128">
                  <c:v>-4.91986881334152E-3</c:v>
                </c:pt>
                <c:pt idx="129">
                  <c:v>-4.8447788070483198E-3</c:v>
                </c:pt>
                <c:pt idx="130">
                  <c:v>-4.7722123030962803E-3</c:v>
                </c:pt>
                <c:pt idx="131">
                  <c:v>-4.7020077369596298E-3</c:v>
                </c:pt>
                <c:pt idx="132">
                  <c:v>-4.6340103865288003E-3</c:v>
                </c:pt>
                <c:pt idx="133">
                  <c:v>-4.5681319596747897E-3</c:v>
                </c:pt>
                <c:pt idx="134">
                  <c:v>-4.5045105569411301E-3</c:v>
                </c:pt>
                <c:pt idx="135">
                  <c:v>-4.4428884109828804E-3</c:v>
                </c:pt>
                <c:pt idx="136">
                  <c:v>-4.3830930363718398E-3</c:v>
                </c:pt>
                <c:pt idx="137">
                  <c:v>-4.32501120920012E-3</c:v>
                </c:pt>
                <c:pt idx="138">
                  <c:v>-4.2685766873019199E-3</c:v>
                </c:pt>
                <c:pt idx="139">
                  <c:v>-4.2136431348470896E-3</c:v>
                </c:pt>
                <c:pt idx="140">
                  <c:v>-4.16014150137866E-3</c:v>
                </c:pt>
                <c:pt idx="141">
                  <c:v>-4.1080904218911201E-3</c:v>
                </c:pt>
                <c:pt idx="142">
                  <c:v>-4.0569985504856501E-3</c:v>
                </c:pt>
                <c:pt idx="143">
                  <c:v>-4.0074016227123199E-3</c:v>
                </c:pt>
                <c:pt idx="144">
                  <c:v>-3.95941244731602E-3</c:v>
                </c:pt>
                <c:pt idx="145">
                  <c:v>-3.9127724085666997E-3</c:v>
                </c:pt>
                <c:pt idx="146">
                  <c:v>-3.8674159429111501E-3</c:v>
                </c:pt>
                <c:pt idx="147">
                  <c:v>-3.8232373584811698E-3</c:v>
                </c:pt>
                <c:pt idx="148">
                  <c:v>-3.7801577617524299E-3</c:v>
                </c:pt>
                <c:pt idx="149">
                  <c:v>-3.7380837236334402E-3</c:v>
                </c:pt>
              </c:numCache>
            </c:numRef>
          </c:yVal>
          <c:smooth val="1"/>
        </c:ser>
        <c:ser>
          <c:idx val="33"/>
          <c:order val="33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Sheet1!$AI$1:$AI$150</c:f>
              <c:numCache>
                <c:formatCode>General</c:formatCode>
                <c:ptCount val="150"/>
                <c:pt idx="0">
                  <c:v>8.2972207355603395E-4</c:v>
                </c:pt>
                <c:pt idx="1">
                  <c:v>5.8396313813975696E-4</c:v>
                </c:pt>
                <c:pt idx="2">
                  <c:v>2.99932242481148E-4</c:v>
                </c:pt>
                <c:pt idx="3">
                  <c:v>-3.7874791331948398E-5</c:v>
                </c:pt>
                <c:pt idx="4">
                  <c:v>-4.44962141211685E-4</c:v>
                </c:pt>
                <c:pt idx="5">
                  <c:v>-9.36833985070217E-4</c:v>
                </c:pt>
                <c:pt idx="6">
                  <c:v>-1.52954425182249E-3</c:v>
                </c:pt>
                <c:pt idx="7">
                  <c:v>-2.2367350571311198E-3</c:v>
                </c:pt>
                <c:pt idx="8">
                  <c:v>-3.07817970733959E-3</c:v>
                </c:pt>
                <c:pt idx="9">
                  <c:v>-4.0731015735797002E-3</c:v>
                </c:pt>
                <c:pt idx="10">
                  <c:v>-5.23519313687192E-3</c:v>
                </c:pt>
                <c:pt idx="11">
                  <c:v>-6.5728697029282697E-3</c:v>
                </c:pt>
                <c:pt idx="12">
                  <c:v>-8.0889055131480904E-3</c:v>
                </c:pt>
                <c:pt idx="13">
                  <c:v>-9.7811439586496796E-3</c:v>
                </c:pt>
                <c:pt idx="14">
                  <c:v>-1.16484414856819E-2</c:v>
                </c:pt>
                <c:pt idx="15">
                  <c:v>-1.3690086736159001E-2</c:v>
                </c:pt>
                <c:pt idx="16">
                  <c:v>-1.5909176003536599E-2</c:v>
                </c:pt>
                <c:pt idx="17">
                  <c:v>-1.8325780277650298E-2</c:v>
                </c:pt>
                <c:pt idx="18">
                  <c:v>-2.0961082888888399E-2</c:v>
                </c:pt>
                <c:pt idx="19">
                  <c:v>-2.3833454030880701E-2</c:v>
                </c:pt>
                <c:pt idx="20">
                  <c:v>-2.6958282289860799E-2</c:v>
                </c:pt>
                <c:pt idx="21">
                  <c:v>-3.0347241419532399E-2</c:v>
                </c:pt>
                <c:pt idx="22">
                  <c:v>-3.4007628837463499E-2</c:v>
                </c:pt>
                <c:pt idx="23">
                  <c:v>-3.7942055323513302E-2</c:v>
                </c:pt>
                <c:pt idx="24">
                  <c:v>-4.2147523149978897E-2</c:v>
                </c:pt>
                <c:pt idx="25">
                  <c:v>-4.66152019557163E-2</c:v>
                </c:pt>
                <c:pt idx="26">
                  <c:v>-5.1329922556384203E-2</c:v>
                </c:pt>
                <c:pt idx="27">
                  <c:v>-5.6270289249286801E-2</c:v>
                </c:pt>
                <c:pt idx="28">
                  <c:v>-6.1408255458424203E-2</c:v>
                </c:pt>
                <c:pt idx="29">
                  <c:v>-6.6709774260534205E-2</c:v>
                </c:pt>
                <c:pt idx="30">
                  <c:v>-7.2135160670949799E-2</c:v>
                </c:pt>
                <c:pt idx="31">
                  <c:v>-7.7639734051137194E-2</c:v>
                </c:pt>
                <c:pt idx="32">
                  <c:v>-8.31749508798829E-2</c:v>
                </c:pt>
                <c:pt idx="33">
                  <c:v>-8.8689719866064706E-2</c:v>
                </c:pt>
                <c:pt idx="34">
                  <c:v>-9.4131494221179696E-2</c:v>
                </c:pt>
                <c:pt idx="35">
                  <c:v>-9.9447820083482796E-2</c:v>
                </c:pt>
                <c:pt idx="36">
                  <c:v>-0.104587975621458</c:v>
                </c:pt>
                <c:pt idx="37">
                  <c:v>-0.109504349744734</c:v>
                </c:pt>
                <c:pt idx="38">
                  <c:v>-0.114153658959725</c:v>
                </c:pt>
                <c:pt idx="39">
                  <c:v>-0.11849809301070099</c:v>
                </c:pt>
                <c:pt idx="40">
                  <c:v>-0.122506265946764</c:v>
                </c:pt>
                <c:pt idx="41">
                  <c:v>-0.126153374553751</c:v>
                </c:pt>
                <c:pt idx="42">
                  <c:v>-0.12942153303074699</c:v>
                </c:pt>
                <c:pt idx="43">
                  <c:v>-0.132299591905226</c:v>
                </c:pt>
                <c:pt idx="44">
                  <c:v>-0.13478254497880701</c:v>
                </c:pt>
                <c:pt idx="45">
                  <c:v>-0.13687089467160099</c:v>
                </c:pt>
                <c:pt idx="46">
                  <c:v>-0.13856980460354801</c:v>
                </c:pt>
                <c:pt idx="47">
                  <c:v>-0.13988810129634</c:v>
                </c:pt>
                <c:pt idx="48">
                  <c:v>-0.14083732533110299</c:v>
                </c:pt>
                <c:pt idx="49">
                  <c:v>-0.14143096943223901</c:v>
                </c:pt>
                <c:pt idx="50">
                  <c:v>-0.14168336111420901</c:v>
                </c:pt>
                <c:pt idx="51">
                  <c:v>-0.14160894063414001</c:v>
                </c:pt>
                <c:pt idx="52">
                  <c:v>-0.14122202082658999</c:v>
                </c:pt>
                <c:pt idx="53">
                  <c:v>-0.140535492653309</c:v>
                </c:pt>
                <c:pt idx="54">
                  <c:v>-0.13956086194327699</c:v>
                </c:pt>
                <c:pt idx="55">
                  <c:v>-0.13830772997910101</c:v>
                </c:pt>
                <c:pt idx="56">
                  <c:v>-0.13678372331953101</c:v>
                </c:pt>
                <c:pt idx="57">
                  <c:v>-0.13499467536707299</c:v>
                </c:pt>
                <c:pt idx="58">
                  <c:v>-0.132944486882803</c:v>
                </c:pt>
                <c:pt idx="59">
                  <c:v>-0.130635960938947</c:v>
                </c:pt>
                <c:pt idx="60">
                  <c:v>-0.12807100903986901</c:v>
                </c:pt>
                <c:pt idx="61">
                  <c:v>-0.12525134494919599</c:v>
                </c:pt>
                <c:pt idx="62">
                  <c:v>-0.122179266568259</c:v>
                </c:pt>
                <c:pt idx="63">
                  <c:v>-0.118858143758547</c:v>
                </c:pt>
                <c:pt idx="64">
                  <c:v>-0.115293405471575</c:v>
                </c:pt>
                <c:pt idx="65">
                  <c:v>-0.111492766502578</c:v>
                </c:pt>
                <c:pt idx="66">
                  <c:v>-0.107467104975698</c:v>
                </c:pt>
                <c:pt idx="67">
                  <c:v>-0.103230810858358</c:v>
                </c:pt>
                <c:pt idx="68">
                  <c:v>-9.8802232845572699E-2</c:v>
                </c:pt>
                <c:pt idx="69">
                  <c:v>-9.4203996231870493E-2</c:v>
                </c:pt>
                <c:pt idx="70">
                  <c:v>-8.9463426429633605E-2</c:v>
                </c:pt>
                <c:pt idx="71">
                  <c:v>-8.4612572870394198E-2</c:v>
                </c:pt>
                <c:pt idx="72">
                  <c:v>-7.96879379489175E-2</c:v>
                </c:pt>
                <c:pt idx="73">
                  <c:v>-7.4730140458579702E-2</c:v>
                </c:pt>
                <c:pt idx="74">
                  <c:v>-6.97826782440302E-2</c:v>
                </c:pt>
                <c:pt idx="75">
                  <c:v>-6.4890954069370302E-2</c:v>
                </c:pt>
                <c:pt idx="76">
                  <c:v>-6.0100558627709501E-2</c:v>
                </c:pt>
                <c:pt idx="77">
                  <c:v>-5.54554010379818E-2</c:v>
                </c:pt>
                <c:pt idx="78">
                  <c:v>-5.0995680276043502E-2</c:v>
                </c:pt>
                <c:pt idx="79">
                  <c:v>-4.6756390102787003E-2</c:v>
                </c:pt>
                <c:pt idx="80">
                  <c:v>-4.2764898850487801E-2</c:v>
                </c:pt>
                <c:pt idx="81">
                  <c:v>-3.9040878516943399E-2</c:v>
                </c:pt>
                <c:pt idx="82">
                  <c:v>-3.55953959917788E-2</c:v>
                </c:pt>
                <c:pt idx="83">
                  <c:v>-3.2431025027920501E-2</c:v>
                </c:pt>
                <c:pt idx="84">
                  <c:v>-2.9543116734177598E-2</c:v>
                </c:pt>
                <c:pt idx="85">
                  <c:v>-2.69209579638214E-2</c:v>
                </c:pt>
                <c:pt idx="86">
                  <c:v>-2.4549582195333399E-2</c:v>
                </c:pt>
                <c:pt idx="87">
                  <c:v>-2.2411346739315299E-2</c:v>
                </c:pt>
                <c:pt idx="88">
                  <c:v>-2.0487587539834099E-2</c:v>
                </c:pt>
                <c:pt idx="89">
                  <c:v>-1.8759147342120999E-2</c:v>
                </c:pt>
                <c:pt idx="90">
                  <c:v>-1.72075150406771E-2</c:v>
                </c:pt>
                <c:pt idx="91">
                  <c:v>-1.58157075739702E-2</c:v>
                </c:pt>
                <c:pt idx="92">
                  <c:v>-1.45676588162719E-2</c:v>
                </c:pt>
                <c:pt idx="93">
                  <c:v>-1.34482813713658E-2</c:v>
                </c:pt>
                <c:pt idx="94">
                  <c:v>-1.24445491621772E-2</c:v>
                </c:pt>
                <c:pt idx="95">
                  <c:v>-1.15443431884453E-2</c:v>
                </c:pt>
                <c:pt idx="96">
                  <c:v>-1.0736825311804201E-2</c:v>
                </c:pt>
                <c:pt idx="97">
                  <c:v>-1.0011826187181201E-2</c:v>
                </c:pt>
                <c:pt idx="98">
                  <c:v>-9.3607142132414601E-3</c:v>
                </c:pt>
                <c:pt idx="99">
                  <c:v>-8.7757137040739598E-3</c:v>
                </c:pt>
                <c:pt idx="100">
                  <c:v>-8.2496600311602695E-3</c:v>
                </c:pt>
                <c:pt idx="101">
                  <c:v>-7.7759557420357299E-3</c:v>
                </c:pt>
                <c:pt idx="102">
                  <c:v>-7.3490388902115403E-3</c:v>
                </c:pt>
                <c:pt idx="103">
                  <c:v>-6.9638007815886003E-3</c:v>
                </c:pt>
                <c:pt idx="104">
                  <c:v>-6.6156858578034104E-3</c:v>
                </c:pt>
                <c:pt idx="105">
                  <c:v>-6.3006255172519902E-3</c:v>
                </c:pt>
                <c:pt idx="106">
                  <c:v>-6.0150189048429796E-3</c:v>
                </c:pt>
                <c:pt idx="107">
                  <c:v>-5.7555928661754E-3</c:v>
                </c:pt>
                <c:pt idx="108">
                  <c:v>-5.51947142756488E-3</c:v>
                </c:pt>
                <c:pt idx="109">
                  <c:v>-5.3041597969571202E-3</c:v>
                </c:pt>
                <c:pt idx="110">
                  <c:v>-5.1076138678570202E-3</c:v>
                </c:pt>
                <c:pt idx="111">
                  <c:v>-4.9275803836171797E-3</c:v>
                </c:pt>
                <c:pt idx="112">
                  <c:v>-4.7628460742688301E-3</c:v>
                </c:pt>
                <c:pt idx="113">
                  <c:v>-4.6101693068069799E-3</c:v>
                </c:pt>
                <c:pt idx="114">
                  <c:v>-4.46984223159485E-3</c:v>
                </c:pt>
                <c:pt idx="115">
                  <c:v>-4.3404853588350804E-3</c:v>
                </c:pt>
                <c:pt idx="116">
                  <c:v>-4.2205860612597899E-3</c:v>
                </c:pt>
                <c:pt idx="117">
                  <c:v>-4.1091741846500801E-3</c:v>
                </c:pt>
                <c:pt idx="118">
                  <c:v>-4.0053954140085403E-3</c:v>
                </c:pt>
                <c:pt idx="119">
                  <c:v>-3.9084936453691503E-3</c:v>
                </c:pt>
                <c:pt idx="120">
                  <c:v>-3.8182001229383998E-3</c:v>
                </c:pt>
                <c:pt idx="121">
                  <c:v>-3.7336666258261002E-3</c:v>
                </c:pt>
                <c:pt idx="122">
                  <c:v>-3.6542133592086302E-3</c:v>
                </c:pt>
                <c:pt idx="123">
                  <c:v>-3.5793522872837199E-3</c:v>
                </c:pt>
                <c:pt idx="124">
                  <c:v>-3.5086593084436299E-3</c:v>
                </c:pt>
                <c:pt idx="125">
                  <c:v>-3.44173750594369E-3</c:v>
                </c:pt>
                <c:pt idx="126">
                  <c:v>-3.3784711225055501E-3</c:v>
                </c:pt>
                <c:pt idx="127">
                  <c:v>-3.3186525454062098E-3</c:v>
                </c:pt>
                <c:pt idx="128">
                  <c:v>-3.2617624951983299E-3</c:v>
                </c:pt>
                <c:pt idx="129">
                  <c:v>-3.2075311637938101E-3</c:v>
                </c:pt>
                <c:pt idx="130">
                  <c:v>-3.15575577037792E-3</c:v>
                </c:pt>
                <c:pt idx="131">
                  <c:v>-3.10623393003922E-3</c:v>
                </c:pt>
                <c:pt idx="132">
                  <c:v>-3.0587718973524702E-3</c:v>
                </c:pt>
                <c:pt idx="133">
                  <c:v>-3.0132538664747301E-3</c:v>
                </c:pt>
                <c:pt idx="134">
                  <c:v>-2.9696899540407498E-3</c:v>
                </c:pt>
                <c:pt idx="135">
                  <c:v>-2.92786644357295E-3</c:v>
                </c:pt>
                <c:pt idx="136">
                  <c:v>-2.8876251619384002E-3</c:v>
                </c:pt>
                <c:pt idx="137">
                  <c:v>-2.84883404997944E-3</c:v>
                </c:pt>
                <c:pt idx="138">
                  <c:v>-2.8114153457547901E-3</c:v>
                </c:pt>
                <c:pt idx="139">
                  <c:v>-2.7752208445002498E-3</c:v>
                </c:pt>
                <c:pt idx="140">
                  <c:v>-2.7401720842155702E-3</c:v>
                </c:pt>
                <c:pt idx="141">
                  <c:v>-2.7062800105720399E-3</c:v>
                </c:pt>
                <c:pt idx="142">
                  <c:v>-2.6731620931947698E-3</c:v>
                </c:pt>
                <c:pt idx="143">
                  <c:v>-2.6412140087620599E-3</c:v>
                </c:pt>
                <c:pt idx="144">
                  <c:v>-2.6104623306877602E-3</c:v>
                </c:pt>
                <c:pt idx="145">
                  <c:v>-2.5807078950899499E-3</c:v>
                </c:pt>
                <c:pt idx="146">
                  <c:v>-2.55191614761008E-3</c:v>
                </c:pt>
                <c:pt idx="147">
                  <c:v>-2.5239908970665199E-3</c:v>
                </c:pt>
                <c:pt idx="148">
                  <c:v>-2.4968687813508202E-3</c:v>
                </c:pt>
                <c:pt idx="149">
                  <c:v>-2.4704710015208899E-3</c:v>
                </c:pt>
              </c:numCache>
            </c:numRef>
          </c:yVal>
          <c:smooth val="1"/>
        </c:ser>
        <c:ser>
          <c:idx val="34"/>
          <c:order val="34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Sheet1!$AJ$1:$AJ$150</c:f>
              <c:numCache>
                <c:formatCode>General</c:formatCode>
                <c:ptCount val="150"/>
                <c:pt idx="0">
                  <c:v>9.8356059425535203E-4</c:v>
                </c:pt>
                <c:pt idx="1">
                  <c:v>6.8745094978712995E-4</c:v>
                </c:pt>
                <c:pt idx="2">
                  <c:v>3.4517165304479898E-4</c:v>
                </c:pt>
                <c:pt idx="3">
                  <c:v>-6.21197613663625E-5</c:v>
                </c:pt>
                <c:pt idx="4">
                  <c:v>-5.5326575884107401E-4</c:v>
                </c:pt>
                <c:pt idx="5">
                  <c:v>-1.1471088047740499E-3</c:v>
                </c:pt>
                <c:pt idx="6">
                  <c:v>-1.8632254970774901E-3</c:v>
                </c:pt>
                <c:pt idx="7">
                  <c:v>-2.71788846501465E-3</c:v>
                </c:pt>
                <c:pt idx="8">
                  <c:v>-3.7355417539602699E-3</c:v>
                </c:pt>
                <c:pt idx="9">
                  <c:v>-4.9401042161293096E-3</c:v>
                </c:pt>
                <c:pt idx="10">
                  <c:v>-6.3497876099269596E-3</c:v>
                </c:pt>
                <c:pt idx="11">
                  <c:v>-7.9746253802817496E-3</c:v>
                </c:pt>
                <c:pt idx="12">
                  <c:v>-9.8215437968710104E-3</c:v>
                </c:pt>
                <c:pt idx="13">
                  <c:v>-1.1891042836259901E-2</c:v>
                </c:pt>
                <c:pt idx="14">
                  <c:v>-1.41858116416053E-2</c:v>
                </c:pt>
                <c:pt idx="15">
                  <c:v>-1.6709410497175201E-2</c:v>
                </c:pt>
                <c:pt idx="16">
                  <c:v>-1.9469799108973899E-2</c:v>
                </c:pt>
                <c:pt idx="17">
                  <c:v>-2.2496476996416499E-2</c:v>
                </c:pt>
                <c:pt idx="18">
                  <c:v>-2.5820074040679899E-2</c:v>
                </c:pt>
                <c:pt idx="19">
                  <c:v>-2.9467324017674799E-2</c:v>
                </c:pt>
                <c:pt idx="20">
                  <c:v>-3.3460694503443703E-2</c:v>
                </c:pt>
                <c:pt idx="21">
                  <c:v>-3.7817376335326398E-2</c:v>
                </c:pt>
                <c:pt idx="22">
                  <c:v>-4.2548206302597598E-2</c:v>
                </c:pt>
                <c:pt idx="23">
                  <c:v>-4.7657049190906103E-2</c:v>
                </c:pt>
                <c:pt idx="24">
                  <c:v>-5.3139654503219599E-2</c:v>
                </c:pt>
                <c:pt idx="25">
                  <c:v>-5.8983273379699303E-2</c:v>
                </c:pt>
                <c:pt idx="26">
                  <c:v>-6.51659593646432E-2</c:v>
                </c:pt>
                <c:pt idx="27">
                  <c:v>-7.1656825164547994E-2</c:v>
                </c:pt>
                <c:pt idx="28">
                  <c:v>-7.8415561574685003E-2</c:v>
                </c:pt>
                <c:pt idx="29">
                  <c:v>-8.5393355787583294E-2</c:v>
                </c:pt>
                <c:pt idx="30">
                  <c:v>-9.2533635895709301E-2</c:v>
                </c:pt>
                <c:pt idx="31">
                  <c:v>-9.9773113866999899E-2</c:v>
                </c:pt>
                <c:pt idx="32">
                  <c:v>-0.107043458935078</c:v>
                </c:pt>
                <c:pt idx="33">
                  <c:v>-0.114273214827811</c:v>
                </c:pt>
                <c:pt idx="34">
                  <c:v>-0.121389788996803</c:v>
                </c:pt>
                <c:pt idx="35">
                  <c:v>-0.12832158192694099</c:v>
                </c:pt>
                <c:pt idx="36">
                  <c:v>-0.135000353477565</c:v>
                </c:pt>
                <c:pt idx="37">
                  <c:v>-0.14136306608256599</c:v>
                </c:pt>
                <c:pt idx="38">
                  <c:v>-0.14735363106077401</c:v>
                </c:pt>
                <c:pt idx="39">
                  <c:v>-0.152924148614386</c:v>
                </c:pt>
                <c:pt idx="40">
                  <c:v>-0.158036140543481</c:v>
                </c:pt>
                <c:pt idx="41">
                  <c:v>-0.16266052998563199</c:v>
                </c:pt>
                <c:pt idx="42">
                  <c:v>-0.166777877008431</c:v>
                </c:pt>
                <c:pt idx="43">
                  <c:v>-0.170377881655768</c:v>
                </c:pt>
                <c:pt idx="44">
                  <c:v>-0.17345855695026899</c:v>
                </c:pt>
                <c:pt idx="45">
                  <c:v>-0.17602511353307901</c:v>
                </c:pt>
                <c:pt idx="46">
                  <c:v>-0.178088783461546</c:v>
                </c:pt>
                <c:pt idx="47">
                  <c:v>-0.17966529914830401</c:v>
                </c:pt>
                <c:pt idx="48">
                  <c:v>-0.18077338355512201</c:v>
                </c:pt>
                <c:pt idx="49">
                  <c:v>-0.18143358893185399</c:v>
                </c:pt>
                <c:pt idx="50">
                  <c:v>-0.18166662501223799</c:v>
                </c:pt>
                <c:pt idx="51">
                  <c:v>-0.18149224595491001</c:v>
                </c:pt>
                <c:pt idx="52">
                  <c:v>-0.180928785455616</c:v>
                </c:pt>
                <c:pt idx="53">
                  <c:v>-0.179991638937985</c:v>
                </c:pt>
                <c:pt idx="54">
                  <c:v>-0.178693325816138</c:v>
                </c:pt>
                <c:pt idx="55">
                  <c:v>-0.17704321510152701</c:v>
                </c:pt>
                <c:pt idx="56">
                  <c:v>-0.17504767892537201</c:v>
                </c:pt>
                <c:pt idx="57">
                  <c:v>-0.17271066534815399</c:v>
                </c:pt>
                <c:pt idx="58">
                  <c:v>-0.17003379457729001</c:v>
                </c:pt>
                <c:pt idx="59">
                  <c:v>-0.167017589006415</c:v>
                </c:pt>
                <c:pt idx="60">
                  <c:v>-0.163661936080439</c:v>
                </c:pt>
                <c:pt idx="61">
                  <c:v>-0.15996704812833201</c:v>
                </c:pt>
                <c:pt idx="62">
                  <c:v>-0.155934307871579</c:v>
                </c:pt>
                <c:pt idx="63">
                  <c:v>-0.15156695586847899</c:v>
                </c:pt>
                <c:pt idx="64">
                  <c:v>-0.146871172588173</c:v>
                </c:pt>
                <c:pt idx="65">
                  <c:v>-0.14185646325533799</c:v>
                </c:pt>
                <c:pt idx="66">
                  <c:v>-0.136536689787773</c:v>
                </c:pt>
                <c:pt idx="67">
                  <c:v>-0.130930416687044</c:v>
                </c:pt>
                <c:pt idx="68">
                  <c:v>-0.12506199438383001</c:v>
                </c:pt>
                <c:pt idx="69">
                  <c:v>-0.11896232022419501</c:v>
                </c:pt>
                <c:pt idx="70">
                  <c:v>-0.112669635925587</c:v>
                </c:pt>
                <c:pt idx="71">
                  <c:v>-0.10622988532328199</c:v>
                </c:pt>
                <c:pt idx="72">
                  <c:v>-9.9696526547459696E-2</c:v>
                </c:pt>
                <c:pt idx="73">
                  <c:v>-9.3129570955672897E-2</c:v>
                </c:pt>
                <c:pt idx="74">
                  <c:v>-8.6593852105539798E-2</c:v>
                </c:pt>
                <c:pt idx="75">
                  <c:v>-8.0156427500370803E-2</c:v>
                </c:pt>
                <c:pt idx="76">
                  <c:v>-7.3883299765235097E-2</c:v>
                </c:pt>
                <c:pt idx="77">
                  <c:v>-6.7835953927161297E-2</c:v>
                </c:pt>
                <c:pt idx="78">
                  <c:v>-6.2067677521120697E-2</c:v>
                </c:pt>
                <c:pt idx="79">
                  <c:v>-5.6621456939091298E-2</c:v>
                </c:pt>
                <c:pt idx="80">
                  <c:v>-5.1527555268348603E-2</c:v>
                </c:pt>
                <c:pt idx="81">
                  <c:v>-4.6804072408198803E-2</c:v>
                </c:pt>
                <c:pt idx="82">
                  <c:v>-4.2457124634327097E-2</c:v>
                </c:pt>
                <c:pt idx="83">
                  <c:v>-3.8482428629694497E-2</c:v>
                </c:pt>
                <c:pt idx="84">
                  <c:v>-3.48674629091376E-2</c:v>
                </c:pt>
                <c:pt idx="85">
                  <c:v>-3.1593589249388099E-2</c:v>
                </c:pt>
                <c:pt idx="86">
                  <c:v>-2.8638392083119302E-2</c:v>
                </c:pt>
                <c:pt idx="87">
                  <c:v>-2.5977312798781599E-2</c:v>
                </c:pt>
                <c:pt idx="88">
                  <c:v>-2.35855079578869E-2</c:v>
                </c:pt>
                <c:pt idx="89">
                  <c:v>-2.1438287118959301E-2</c:v>
                </c:pt>
                <c:pt idx="90">
                  <c:v>-1.9512236290067899E-2</c:v>
                </c:pt>
                <c:pt idx="91">
                  <c:v>-1.7785919999419201E-2</c:v>
                </c:pt>
                <c:pt idx="92">
                  <c:v>-1.6239264801759402E-2</c:v>
                </c:pt>
                <c:pt idx="93">
                  <c:v>-1.4853655003490601E-2</c:v>
                </c:pt>
                <c:pt idx="94">
                  <c:v>-1.36128187550652E-2</c:v>
                </c:pt>
                <c:pt idx="95">
                  <c:v>-1.25016121485131E-2</c:v>
                </c:pt>
                <c:pt idx="96">
                  <c:v>-1.15065641057204E-2</c:v>
                </c:pt>
                <c:pt idx="97">
                  <c:v>-1.0615205071967299E-2</c:v>
                </c:pt>
                <c:pt idx="98">
                  <c:v>-9.8166806757221895E-3</c:v>
                </c:pt>
                <c:pt idx="99">
                  <c:v>-9.1012360921634994E-3</c:v>
                </c:pt>
                <c:pt idx="100">
                  <c:v>-8.4598925058206598E-3</c:v>
                </c:pt>
                <c:pt idx="101">
                  <c:v>-7.8845096838336803E-3</c:v>
                </c:pt>
                <c:pt idx="102">
                  <c:v>-7.3680664511746301E-3</c:v>
                </c:pt>
                <c:pt idx="103">
                  <c:v>-6.9041472875240404E-3</c:v>
                </c:pt>
                <c:pt idx="104">
                  <c:v>-6.4869920776485504E-3</c:v>
                </c:pt>
                <c:pt idx="105">
                  <c:v>-6.1115110777568201E-3</c:v>
                </c:pt>
                <c:pt idx="106">
                  <c:v>-5.7731384925730203E-3</c:v>
                </c:pt>
                <c:pt idx="107">
                  <c:v>-5.4677601782256603E-3</c:v>
                </c:pt>
                <c:pt idx="108">
                  <c:v>-5.1917250467509004E-3</c:v>
                </c:pt>
                <c:pt idx="109">
                  <c:v>-4.9418650987162402E-3</c:v>
                </c:pt>
                <c:pt idx="110">
                  <c:v>-4.71548165848539E-3</c:v>
                </c:pt>
                <c:pt idx="111">
                  <c:v>-4.5098077116189801E-3</c:v>
                </c:pt>
                <c:pt idx="112">
                  <c:v>-4.3230610733882699E-3</c:v>
                </c:pt>
                <c:pt idx="113">
                  <c:v>-4.1518232165008899E-3</c:v>
                </c:pt>
                <c:pt idx="114">
                  <c:v>-3.9957124495962901E-3</c:v>
                </c:pt>
                <c:pt idx="115">
                  <c:v>-3.8530809384269898E-3</c:v>
                </c:pt>
                <c:pt idx="116">
                  <c:v>-3.7221592436195499E-3</c:v>
                </c:pt>
                <c:pt idx="117">
                  <c:v>-3.6016722362004002E-3</c:v>
                </c:pt>
                <c:pt idx="118">
                  <c:v>-3.4905197636881098E-3</c:v>
                </c:pt>
                <c:pt idx="119">
                  <c:v>-3.3877439464731801E-3</c:v>
                </c:pt>
                <c:pt idx="120">
                  <c:v>-3.2928444885222002E-3</c:v>
                </c:pt>
                <c:pt idx="121">
                  <c:v>-3.20483204929475E-3</c:v>
                </c:pt>
                <c:pt idx="122">
                  <c:v>-3.12289646826265E-3</c:v>
                </c:pt>
                <c:pt idx="123">
                  <c:v>-3.0464300814775701E-3</c:v>
                </c:pt>
                <c:pt idx="124">
                  <c:v>-2.9748928645271502E-3</c:v>
                </c:pt>
                <c:pt idx="125">
                  <c:v>-2.9077787616819499E-3</c:v>
                </c:pt>
                <c:pt idx="126">
                  <c:v>-2.8448755478475999E-3</c:v>
                </c:pt>
                <c:pt idx="127">
                  <c:v>-2.7858760729517298E-3</c:v>
                </c:pt>
                <c:pt idx="128">
                  <c:v>-2.7302321336062402E-3</c:v>
                </c:pt>
                <c:pt idx="129">
                  <c:v>-2.6776006506109302E-3</c:v>
                </c:pt>
                <c:pt idx="130">
                  <c:v>-2.62774055761966E-3</c:v>
                </c:pt>
                <c:pt idx="131">
                  <c:v>-2.5803915839074198E-3</c:v>
                </c:pt>
                <c:pt idx="132">
                  <c:v>-2.5353303626499202E-3</c:v>
                </c:pt>
                <c:pt idx="133">
                  <c:v>-2.4924020882784999E-3</c:v>
                </c:pt>
                <c:pt idx="134">
                  <c:v>-2.4515358075167201E-3</c:v>
                </c:pt>
                <c:pt idx="135">
                  <c:v>-2.4125380294622799E-3</c:v>
                </c:pt>
                <c:pt idx="136">
                  <c:v>-2.3752382452137798E-3</c:v>
                </c:pt>
                <c:pt idx="137">
                  <c:v>-2.3394703511752601E-3</c:v>
                </c:pt>
                <c:pt idx="138">
                  <c:v>-2.30513425311011E-3</c:v>
                </c:pt>
                <c:pt idx="139">
                  <c:v>-2.2720804742890699E-3</c:v>
                </c:pt>
                <c:pt idx="140">
                  <c:v>-2.24021431862636E-3</c:v>
                </c:pt>
                <c:pt idx="141">
                  <c:v>-2.20951807012591E-3</c:v>
                </c:pt>
                <c:pt idx="142">
                  <c:v>-2.17953745401144E-3</c:v>
                </c:pt>
                <c:pt idx="143">
                  <c:v>-2.1507481996224801E-3</c:v>
                </c:pt>
                <c:pt idx="144">
                  <c:v>-2.1231870134538399E-3</c:v>
                </c:pt>
                <c:pt idx="145">
                  <c:v>-2.0966086754822199E-3</c:v>
                </c:pt>
                <c:pt idx="146">
                  <c:v>-2.0709632526566702E-3</c:v>
                </c:pt>
                <c:pt idx="147">
                  <c:v>-2.04615460129209E-3</c:v>
                </c:pt>
                <c:pt idx="148">
                  <c:v>-2.02212178295736E-3</c:v>
                </c:pt>
                <c:pt idx="149">
                  <c:v>-1.9987817367230301E-3</c:v>
                </c:pt>
              </c:numCache>
            </c:numRef>
          </c:yVal>
          <c:smooth val="1"/>
        </c:ser>
        <c:ser>
          <c:idx val="35"/>
          <c:order val="35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Sheet1!$AK$1:$AK$150</c:f>
              <c:numCache>
                <c:formatCode>General</c:formatCode>
                <c:ptCount val="150"/>
                <c:pt idx="0">
                  <c:v>7.7097457911312205E-4</c:v>
                </c:pt>
                <c:pt idx="1">
                  <c:v>5.37423691503892E-4</c:v>
                </c:pt>
                <c:pt idx="2">
                  <c:v>2.6871955961103102E-4</c:v>
                </c:pt>
                <c:pt idx="3">
                  <c:v>-5.0353153317257297E-5</c:v>
                </c:pt>
                <c:pt idx="4">
                  <c:v>-4.3500978403277299E-4</c:v>
                </c:pt>
                <c:pt idx="5">
                  <c:v>-9.00465669287313E-4</c:v>
                </c:pt>
                <c:pt idx="6">
                  <c:v>-1.46256216517274E-3</c:v>
                </c:pt>
                <c:pt idx="7">
                  <c:v>-2.1343945288228401E-3</c:v>
                </c:pt>
                <c:pt idx="8">
                  <c:v>-2.9359893691413702E-3</c:v>
                </c:pt>
                <c:pt idx="9">
                  <c:v>-3.8868658932041801E-3</c:v>
                </c:pt>
                <c:pt idx="10">
                  <c:v>-5.0011697599946702E-3</c:v>
                </c:pt>
                <c:pt idx="11">
                  <c:v>-6.28856778121447E-3</c:v>
                </c:pt>
                <c:pt idx="12">
                  <c:v>-7.7548250897719398E-3</c:v>
                </c:pt>
                <c:pt idx="13">
                  <c:v>-9.4008066908651405E-3</c:v>
                </c:pt>
                <c:pt idx="14">
                  <c:v>-1.12286677116853E-2</c:v>
                </c:pt>
                <c:pt idx="15">
                  <c:v>-1.32407961126726E-2</c:v>
                </c:pt>
                <c:pt idx="16">
                  <c:v>-1.54424948534088E-2</c:v>
                </c:pt>
                <c:pt idx="17">
                  <c:v>-1.7855613845963202E-2</c:v>
                </c:pt>
                <c:pt idx="18">
                  <c:v>-2.0502230814758601E-2</c:v>
                </c:pt>
                <c:pt idx="19">
                  <c:v>-2.3401268177999798E-2</c:v>
                </c:pt>
                <c:pt idx="20">
                  <c:v>-2.6568166028466601E-2</c:v>
                </c:pt>
                <c:pt idx="21">
                  <c:v>-3.0014102943682501E-2</c:v>
                </c:pt>
                <c:pt idx="22">
                  <c:v>-3.3745191811056501E-2</c:v>
                </c:pt>
                <c:pt idx="23">
                  <c:v>-3.7762093026295199E-2</c:v>
                </c:pt>
                <c:pt idx="24">
                  <c:v>-4.2059094694158097E-2</c:v>
                </c:pt>
                <c:pt idx="25">
                  <c:v>-4.6623918665814203E-2</c:v>
                </c:pt>
                <c:pt idx="26">
                  <c:v>-5.14373219848012E-2</c:v>
                </c:pt>
                <c:pt idx="27">
                  <c:v>-5.6473318257293403E-2</c:v>
                </c:pt>
                <c:pt idx="28">
                  <c:v>-6.1699074565241298E-2</c:v>
                </c:pt>
                <c:pt idx="29">
                  <c:v>-6.7075734538779602E-2</c:v>
                </c:pt>
                <c:pt idx="30">
                  <c:v>-7.2559072267026195E-2</c:v>
                </c:pt>
                <c:pt idx="31">
                  <c:v>-7.8100487357153095E-2</c:v>
                </c:pt>
                <c:pt idx="32">
                  <c:v>-8.3648324836638602E-2</c:v>
                </c:pt>
                <c:pt idx="33">
                  <c:v>-8.9149377214153697E-2</c:v>
                </c:pt>
                <c:pt idx="34">
                  <c:v>-9.4550174611565493E-2</c:v>
                </c:pt>
                <c:pt idx="35">
                  <c:v>-9.97985707289267E-2</c:v>
                </c:pt>
                <c:pt idx="36">
                  <c:v>-0.104845300528456</c:v>
                </c:pt>
                <c:pt idx="37">
                  <c:v>-0.109645223739281</c:v>
                </c:pt>
                <c:pt idx="38">
                  <c:v>-0.114158392941883</c:v>
                </c:pt>
                <c:pt idx="39">
                  <c:v>-0.118350897589445</c:v>
                </c:pt>
                <c:pt idx="40">
                  <c:v>-0.12219558585585499</c:v>
                </c:pt>
                <c:pt idx="41">
                  <c:v>-0.125671994863502</c:v>
                </c:pt>
                <c:pt idx="42">
                  <c:v>-0.12876644873531401</c:v>
                </c:pt>
                <c:pt idx="43">
                  <c:v>-0.13147168868552001</c:v>
                </c:pt>
                <c:pt idx="44">
                  <c:v>-0.13378621736410401</c:v>
                </c:pt>
                <c:pt idx="45">
                  <c:v>-0.13571351906484699</c:v>
                </c:pt>
                <c:pt idx="46">
                  <c:v>-0.137261212071774</c:v>
                </c:pt>
                <c:pt idx="47">
                  <c:v>-0.13843998454388501</c:v>
                </c:pt>
                <c:pt idx="48">
                  <c:v>-0.13926263468938699</c:v>
                </c:pt>
                <c:pt idx="49">
                  <c:v>-0.13974331461801401</c:v>
                </c:pt>
                <c:pt idx="50">
                  <c:v>-0.139896388220941</c:v>
                </c:pt>
                <c:pt idx="51">
                  <c:v>-0.13973572835405201</c:v>
                </c:pt>
                <c:pt idx="52">
                  <c:v>-0.13927452539174101</c:v>
                </c:pt>
                <c:pt idx="53">
                  <c:v>-0.13852409530173099</c:v>
                </c:pt>
                <c:pt idx="54">
                  <c:v>-0.137493981934521</c:v>
                </c:pt>
                <c:pt idx="55">
                  <c:v>-0.13619160816415599</c:v>
                </c:pt>
                <c:pt idx="56">
                  <c:v>-0.13462228072716201</c:v>
                </c:pt>
                <c:pt idx="57">
                  <c:v>-0.13278951969237801</c:v>
                </c:pt>
                <c:pt idx="58">
                  <c:v>-0.13069497803962199</c:v>
                </c:pt>
                <c:pt idx="59">
                  <c:v>-0.12833934165840499</c:v>
                </c:pt>
                <c:pt idx="60">
                  <c:v>-0.125722575611729</c:v>
                </c:pt>
                <c:pt idx="61">
                  <c:v>-0.122844746276183</c:v>
                </c:pt>
                <c:pt idx="62">
                  <c:v>-0.11970681778464801</c:v>
                </c:pt>
                <c:pt idx="63">
                  <c:v>-0.116311346521235</c:v>
                </c:pt>
                <c:pt idx="64">
                  <c:v>-0.112663605442558</c:v>
                </c:pt>
                <c:pt idx="65">
                  <c:v>-0.108772067866948</c:v>
                </c:pt>
                <c:pt idx="66">
                  <c:v>-0.10464937446583</c:v>
                </c:pt>
                <c:pt idx="67">
                  <c:v>-0.100312783970664</c:v>
                </c:pt>
                <c:pt idx="68">
                  <c:v>-9.5784653189019006E-2</c:v>
                </c:pt>
                <c:pt idx="69">
                  <c:v>-9.1092660346588403E-2</c:v>
                </c:pt>
                <c:pt idx="70">
                  <c:v>-8.6269817922425704E-2</c:v>
                </c:pt>
                <c:pt idx="71">
                  <c:v>-8.1354132881331906E-2</c:v>
                </c:pt>
                <c:pt idx="72">
                  <c:v>-7.63877706803055E-2</c:v>
                </c:pt>
                <c:pt idx="73">
                  <c:v>-7.1416034652795904E-2</c:v>
                </c:pt>
                <c:pt idx="74">
                  <c:v>-6.6485796957894999E-2</c:v>
                </c:pt>
                <c:pt idx="75">
                  <c:v>-6.1643942372142102E-2</c:v>
                </c:pt>
                <c:pt idx="76">
                  <c:v>-5.6935484185458199E-2</c:v>
                </c:pt>
                <c:pt idx="77">
                  <c:v>-5.2401698941766599E-2</c:v>
                </c:pt>
                <c:pt idx="78">
                  <c:v>-4.8078337630849802E-2</c:v>
                </c:pt>
                <c:pt idx="79">
                  <c:v>-4.3994540275851098E-2</c:v>
                </c:pt>
                <c:pt idx="80">
                  <c:v>-4.01712882648304E-2</c:v>
                </c:pt>
                <c:pt idx="81">
                  <c:v>-3.6621776425483997E-2</c:v>
                </c:pt>
                <c:pt idx="82">
                  <c:v>-3.3351182213863101E-2</c:v>
                </c:pt>
                <c:pt idx="83">
                  <c:v>-3.03573395388556E-2</c:v>
                </c:pt>
                <c:pt idx="84">
                  <c:v>-2.7632045129136799E-2</c:v>
                </c:pt>
                <c:pt idx="85">
                  <c:v>-2.5162338175130701E-2</c:v>
                </c:pt>
                <c:pt idx="86">
                  <c:v>-2.2932067048096201E-2</c:v>
                </c:pt>
                <c:pt idx="87">
                  <c:v>-2.0923242766257101E-2</c:v>
                </c:pt>
                <c:pt idx="88">
                  <c:v>-1.9117437146822E-2</c:v>
                </c:pt>
                <c:pt idx="89">
                  <c:v>-1.7496076274985398E-2</c:v>
                </c:pt>
                <c:pt idx="90">
                  <c:v>-1.6041434343536599E-2</c:v>
                </c:pt>
                <c:pt idx="91">
                  <c:v>-1.4737355914429999E-2</c:v>
                </c:pt>
                <c:pt idx="92">
                  <c:v>-1.3568602865377101E-2</c:v>
                </c:pt>
                <c:pt idx="93">
                  <c:v>-1.2520934279813101E-2</c:v>
                </c:pt>
                <c:pt idx="94">
                  <c:v>-1.15820463720692E-2</c:v>
                </c:pt>
                <c:pt idx="95">
                  <c:v>-1.07404986848708E-2</c:v>
                </c:pt>
                <c:pt idx="96">
                  <c:v>-9.98607165186737E-3</c:v>
                </c:pt>
                <c:pt idx="97">
                  <c:v>-9.3091947319193097E-3</c:v>
                </c:pt>
                <c:pt idx="98">
                  <c:v>-8.7017522423339898E-3</c:v>
                </c:pt>
                <c:pt idx="99">
                  <c:v>-8.1563823357671903E-3</c:v>
                </c:pt>
                <c:pt idx="100">
                  <c:v>-7.6663381512445099E-3</c:v>
                </c:pt>
                <c:pt idx="101">
                  <c:v>-7.2254345287461096E-3</c:v>
                </c:pt>
                <c:pt idx="102">
                  <c:v>-6.8284280017505998E-3</c:v>
                </c:pt>
                <c:pt idx="103">
                  <c:v>-6.47050742810813E-3</c:v>
                </c:pt>
                <c:pt idx="104">
                  <c:v>-6.1473814131924103E-3</c:v>
                </c:pt>
                <c:pt idx="105">
                  <c:v>-5.8552348872360901E-3</c:v>
                </c:pt>
                <c:pt idx="106">
                  <c:v>-5.5906833029122404E-3</c:v>
                </c:pt>
                <c:pt idx="107">
                  <c:v>-5.3506489959728202E-3</c:v>
                </c:pt>
                <c:pt idx="108">
                  <c:v>-5.1324292103277899E-3</c:v>
                </c:pt>
                <c:pt idx="109">
                  <c:v>-4.9336732309368204E-3</c:v>
                </c:pt>
                <c:pt idx="110">
                  <c:v>-4.75247472102881E-3</c:v>
                </c:pt>
                <c:pt idx="111">
                  <c:v>-4.5867190288013801E-3</c:v>
                </c:pt>
                <c:pt idx="112">
                  <c:v>-4.4353191018689604E-3</c:v>
                </c:pt>
                <c:pt idx="113">
                  <c:v>-4.2950733974907399E-3</c:v>
                </c:pt>
                <c:pt idx="114">
                  <c:v>-4.1664236180172396E-3</c:v>
                </c:pt>
                <c:pt idx="115">
                  <c:v>-4.0480121306226699E-3</c:v>
                </c:pt>
                <c:pt idx="116">
                  <c:v>-3.9384350740125701E-3</c:v>
                </c:pt>
                <c:pt idx="117">
                  <c:v>-3.8367747124776401E-3</c:v>
                </c:pt>
                <c:pt idx="118">
                  <c:v>-3.74222750433409E-3</c:v>
                </c:pt>
                <c:pt idx="119">
                  <c:v>-3.65409343813046E-3</c:v>
                </c:pt>
                <c:pt idx="120">
                  <c:v>-3.5721168199608598E-3</c:v>
                </c:pt>
                <c:pt idx="121">
                  <c:v>-3.4955049155982699E-3</c:v>
                </c:pt>
                <c:pt idx="122">
                  <c:v>-3.4236263049427398E-3</c:v>
                </c:pt>
                <c:pt idx="123">
                  <c:v>-3.3560257538028898E-3</c:v>
                </c:pt>
                <c:pt idx="124">
                  <c:v>-3.2923055298383799E-3</c:v>
                </c:pt>
                <c:pt idx="125">
                  <c:v>-3.2320936419681298E-3</c:v>
                </c:pt>
                <c:pt idx="126">
                  <c:v>-3.1752813875649002E-3</c:v>
                </c:pt>
                <c:pt idx="127">
                  <c:v>-3.1216702247493298E-3</c:v>
                </c:pt>
                <c:pt idx="128">
                  <c:v>-3.07078091394377E-3</c:v>
                </c:pt>
                <c:pt idx="129">
                  <c:v>-3.0223565840959E-3</c:v>
                </c:pt>
                <c:pt idx="130">
                  <c:v>-2.9762083843668202E-3</c:v>
                </c:pt>
                <c:pt idx="131">
                  <c:v>-2.9321424921106001E-3</c:v>
                </c:pt>
                <c:pt idx="132">
                  <c:v>-2.8899804427839001E-3</c:v>
                </c:pt>
                <c:pt idx="133">
                  <c:v>-2.8496135497147299E-3</c:v>
                </c:pt>
                <c:pt idx="134">
                  <c:v>-2.8110465084991701E-3</c:v>
                </c:pt>
                <c:pt idx="135">
                  <c:v>-2.7740824967363801E-3</c:v>
                </c:pt>
                <c:pt idx="136">
                  <c:v>-2.7385763533092902E-3</c:v>
                </c:pt>
                <c:pt idx="137">
                  <c:v>-2.7044042449531798E-3</c:v>
                </c:pt>
                <c:pt idx="138">
                  <c:v>-2.6714882735080401E-3</c:v>
                </c:pt>
                <c:pt idx="139">
                  <c:v>-2.6396838281585902E-3</c:v>
                </c:pt>
                <c:pt idx="140">
                  <c:v>-2.6089188135860202E-3</c:v>
                </c:pt>
                <c:pt idx="141">
                  <c:v>-2.5792096140262399E-3</c:v>
                </c:pt>
                <c:pt idx="142">
                  <c:v>-2.5501545463770801E-3</c:v>
                </c:pt>
                <c:pt idx="143">
                  <c:v>-2.5221806384747802E-3</c:v>
                </c:pt>
                <c:pt idx="144">
                  <c:v>-2.49532545471624E-3</c:v>
                </c:pt>
                <c:pt idx="145">
                  <c:v>-2.4693809933548799E-3</c:v>
                </c:pt>
                <c:pt idx="146">
                  <c:v>-2.4443040489889201E-3</c:v>
                </c:pt>
                <c:pt idx="147">
                  <c:v>-2.4200067551050299E-3</c:v>
                </c:pt>
                <c:pt idx="148">
                  <c:v>-2.39642855578346E-3</c:v>
                </c:pt>
                <c:pt idx="149">
                  <c:v>-2.37349382480528E-3</c:v>
                </c:pt>
              </c:numCache>
            </c:numRef>
          </c:yVal>
          <c:smooth val="1"/>
        </c:ser>
        <c:ser>
          <c:idx val="36"/>
          <c:order val="36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Sheet1!$AL$1:$AL$150</c:f>
              <c:numCache>
                <c:formatCode>General</c:formatCode>
                <c:ptCount val="150"/>
                <c:pt idx="0">
                  <c:v>8.2163424020992499E-4</c:v>
                </c:pt>
                <c:pt idx="1">
                  <c:v>5.6773029946595097E-4</c:v>
                </c:pt>
                <c:pt idx="2">
                  <c:v>2.7705539107851599E-4</c:v>
                </c:pt>
                <c:pt idx="3">
                  <c:v>-6.7594567397881599E-5</c:v>
                </c:pt>
                <c:pt idx="4">
                  <c:v>-4.83423658408744E-4</c:v>
                </c:pt>
                <c:pt idx="5">
                  <c:v>-9.8763596439957208E-4</c:v>
                </c:pt>
                <c:pt idx="6">
                  <c:v>-1.5982511546272901E-3</c:v>
                </c:pt>
                <c:pt idx="7">
                  <c:v>-2.3296101662777301E-3</c:v>
                </c:pt>
                <c:pt idx="8">
                  <c:v>-3.2048559362374499E-3</c:v>
                </c:pt>
                <c:pt idx="9">
                  <c:v>-4.2474691843564999E-3</c:v>
                </c:pt>
                <c:pt idx="10">
                  <c:v>-5.4737992781639802E-3</c:v>
                </c:pt>
                <c:pt idx="11">
                  <c:v>-6.8970047684830003E-3</c:v>
                </c:pt>
                <c:pt idx="12">
                  <c:v>-8.5269173690558694E-3</c:v>
                </c:pt>
                <c:pt idx="13">
                  <c:v>-1.0367537860027899E-2</c:v>
                </c:pt>
                <c:pt idx="14">
                  <c:v>-1.2424057175609E-2</c:v>
                </c:pt>
                <c:pt idx="15">
                  <c:v>-1.4701205634812701E-2</c:v>
                </c:pt>
                <c:pt idx="16">
                  <c:v>-1.7206150721946901E-2</c:v>
                </c:pt>
                <c:pt idx="17">
                  <c:v>-1.99628367294108E-2</c:v>
                </c:pt>
                <c:pt idx="18">
                  <c:v>-2.2994085467233302E-2</c:v>
                </c:pt>
                <c:pt idx="19">
                  <c:v>-2.6318215027116201E-2</c:v>
                </c:pt>
                <c:pt idx="20">
                  <c:v>-2.99485700123336E-2</c:v>
                </c:pt>
                <c:pt idx="21">
                  <c:v>-3.3892700772543603E-2</c:v>
                </c:pt>
                <c:pt idx="22">
                  <c:v>-3.8151540997995899E-2</c:v>
                </c:pt>
                <c:pt idx="23">
                  <c:v>-4.2719175346136E-2</c:v>
                </c:pt>
                <c:pt idx="24">
                  <c:v>-4.7582100110630098E-2</c:v>
                </c:pt>
                <c:pt idx="25">
                  <c:v>-5.2719375486020299E-2</c:v>
                </c:pt>
                <c:pt idx="26">
                  <c:v>-5.8102624622601899E-2</c:v>
                </c:pt>
                <c:pt idx="27">
                  <c:v>-6.3696675801771296E-2</c:v>
                </c:pt>
                <c:pt idx="28">
                  <c:v>-6.9459963314467105E-2</c:v>
                </c:pt>
                <c:pt idx="29">
                  <c:v>-7.5345697956357302E-2</c:v>
                </c:pt>
                <c:pt idx="30">
                  <c:v>-8.1302895925443305E-2</c:v>
                </c:pt>
                <c:pt idx="31">
                  <c:v>-8.7277597737922694E-2</c:v>
                </c:pt>
                <c:pt idx="32">
                  <c:v>-9.3214382109757396E-2</c:v>
                </c:pt>
                <c:pt idx="33">
                  <c:v>-9.9057844931779604E-2</c:v>
                </c:pt>
                <c:pt idx="34">
                  <c:v>-0.104753865054369</c:v>
                </c:pt>
                <c:pt idx="35">
                  <c:v>-0.11025108546135</c:v>
                </c:pt>
                <c:pt idx="36">
                  <c:v>-0.11550219537841</c:v>
                </c:pt>
                <c:pt idx="37">
                  <c:v>-0.120464945567182</c:v>
                </c:pt>
                <c:pt idx="38">
                  <c:v>-0.12510292114667099</c:v>
                </c:pt>
                <c:pt idx="39">
                  <c:v>-0.129386088270975</c:v>
                </c:pt>
                <c:pt idx="40">
                  <c:v>-0.13329130090334099</c:v>
                </c:pt>
                <c:pt idx="41">
                  <c:v>-0.136801993441999</c:v>
                </c:pt>
                <c:pt idx="42">
                  <c:v>-0.13990813400551999</c:v>
                </c:pt>
                <c:pt idx="43">
                  <c:v>-0.14260572876166999</c:v>
                </c:pt>
                <c:pt idx="44">
                  <c:v>-0.14489612968607499</c:v>
                </c:pt>
                <c:pt idx="45">
                  <c:v>-0.146785145282431</c:v>
                </c:pt>
                <c:pt idx="46">
                  <c:v>-0.14828223478378599</c:v>
                </c:pt>
                <c:pt idx="47">
                  <c:v>-0.14939942983048901</c:v>
                </c:pt>
                <c:pt idx="48">
                  <c:v>-0.15015040183891501</c:v>
                </c:pt>
                <c:pt idx="49">
                  <c:v>-0.15054971852722099</c:v>
                </c:pt>
                <c:pt idx="50">
                  <c:v>-0.15061168118670501</c:v>
                </c:pt>
                <c:pt idx="51">
                  <c:v>-0.15034969920086899</c:v>
                </c:pt>
                <c:pt idx="52">
                  <c:v>-0.149776018594656</c:v>
                </c:pt>
                <c:pt idx="53">
                  <c:v>-0.148900492966272</c:v>
                </c:pt>
                <c:pt idx="54">
                  <c:v>-0.14773069891669399</c:v>
                </c:pt>
                <c:pt idx="55">
                  <c:v>-0.14627162201483099</c:v>
                </c:pt>
                <c:pt idx="56">
                  <c:v>-0.144525663572242</c:v>
                </c:pt>
                <c:pt idx="57">
                  <c:v>-0.142493101514689</c:v>
                </c:pt>
                <c:pt idx="58">
                  <c:v>-0.140172182946564</c:v>
                </c:pt>
                <c:pt idx="59">
                  <c:v>-0.13756037674634899</c:v>
                </c:pt>
                <c:pt idx="60">
                  <c:v>-0.13465504570952</c:v>
                </c:pt>
                <c:pt idx="61">
                  <c:v>-0.13145476073604101</c:v>
                </c:pt>
                <c:pt idx="62">
                  <c:v>-0.12796067328911701</c:v>
                </c:pt>
                <c:pt idx="63">
                  <c:v>-0.12417767338711</c:v>
                </c:pt>
                <c:pt idx="64">
                  <c:v>-0.120115840737375</c:v>
                </c:pt>
                <c:pt idx="65">
                  <c:v>-0.11579095831416999</c:v>
                </c:pt>
                <c:pt idx="66">
                  <c:v>-0.111225182551163</c:v>
                </c:pt>
                <c:pt idx="67">
                  <c:v>-0.106447042562446</c:v>
                </c:pt>
                <c:pt idx="68">
                  <c:v>-0.10149083188748</c:v>
                </c:pt>
                <c:pt idx="69">
                  <c:v>-9.6395838702687905E-2</c:v>
                </c:pt>
                <c:pt idx="70">
                  <c:v>-9.1205073914531198E-2</c:v>
                </c:pt>
                <c:pt idx="71">
                  <c:v>-8.5964079281652103E-2</c:v>
                </c:pt>
                <c:pt idx="72">
                  <c:v>-8.07194161552693E-2</c:v>
                </c:pt>
                <c:pt idx="73">
                  <c:v>-7.5517483180780401E-2</c:v>
                </c:pt>
                <c:pt idx="74">
                  <c:v>-7.0403341611986303E-2</c:v>
                </c:pt>
                <c:pt idx="75">
                  <c:v>-6.5419794463619604E-2</c:v>
                </c:pt>
                <c:pt idx="76">
                  <c:v>-6.0606357548414501E-2</c:v>
                </c:pt>
                <c:pt idx="77">
                  <c:v>-5.5998091952515899E-2</c:v>
                </c:pt>
                <c:pt idx="78">
                  <c:v>-5.1624634920366501E-2</c:v>
                </c:pt>
                <c:pt idx="79">
                  <c:v>-4.75095253302922E-2</c:v>
                </c:pt>
                <c:pt idx="80">
                  <c:v>-4.3668902097197301E-2</c:v>
                </c:pt>
                <c:pt idx="81">
                  <c:v>-4.01121179703159E-2</c:v>
                </c:pt>
                <c:pt idx="82">
                  <c:v>-3.6841305828082697E-2</c:v>
                </c:pt>
                <c:pt idx="83">
                  <c:v>-3.3852039261164597E-2</c:v>
                </c:pt>
                <c:pt idx="84">
                  <c:v>-3.1134433891137198E-2</c:v>
                </c:pt>
                <c:pt idx="85">
                  <c:v>-2.8674259217212499E-2</c:v>
                </c:pt>
                <c:pt idx="86">
                  <c:v>-2.64543356420682E-2</c:v>
                </c:pt>
                <c:pt idx="87">
                  <c:v>-2.4455949742355199E-2</c:v>
                </c:pt>
                <c:pt idx="88">
                  <c:v>-2.2660106847624401E-2</c:v>
                </c:pt>
                <c:pt idx="89">
                  <c:v>-2.1047605668913099E-2</c:v>
                </c:pt>
                <c:pt idx="90">
                  <c:v>-1.9600219149050899E-2</c:v>
                </c:pt>
                <c:pt idx="91">
                  <c:v>-1.8301560260715399E-2</c:v>
                </c:pt>
                <c:pt idx="92">
                  <c:v>-1.71360806693086E-2</c:v>
                </c:pt>
                <c:pt idx="93">
                  <c:v>-1.6089097315983399E-2</c:v>
                </c:pt>
                <c:pt idx="94">
                  <c:v>-1.51482567126522E-2</c:v>
                </c:pt>
                <c:pt idx="95">
                  <c:v>-1.43020662306349E-2</c:v>
                </c:pt>
                <c:pt idx="96">
                  <c:v>-1.3540185626662199E-2</c:v>
                </c:pt>
                <c:pt idx="97">
                  <c:v>-1.2852800448225E-2</c:v>
                </c:pt>
                <c:pt idx="98">
                  <c:v>-1.22320263259438E-2</c:v>
                </c:pt>
                <c:pt idx="99">
                  <c:v>-1.1670529802427601E-2</c:v>
                </c:pt>
                <c:pt idx="100">
                  <c:v>-1.116165773571E-2</c:v>
                </c:pt>
                <c:pt idx="101">
                  <c:v>-1.0699190534962001E-2</c:v>
                </c:pt>
                <c:pt idx="102">
                  <c:v>-1.02781326348877E-2</c:v>
                </c:pt>
                <c:pt idx="103">
                  <c:v>-9.8937933503839993E-3</c:v>
                </c:pt>
                <c:pt idx="104">
                  <c:v>-9.5420430518438192E-3</c:v>
                </c:pt>
                <c:pt idx="105">
                  <c:v>-9.2192439608027501E-3</c:v>
                </c:pt>
                <c:pt idx="106">
                  <c:v>-8.9221992526893595E-3</c:v>
                </c:pt>
                <c:pt idx="107">
                  <c:v>-8.6479885936131401E-3</c:v>
                </c:pt>
                <c:pt idx="108">
                  <c:v>-8.3940651783904092E-3</c:v>
                </c:pt>
                <c:pt idx="109">
                  <c:v>-8.1582553140031201E-3</c:v>
                </c:pt>
                <c:pt idx="110">
                  <c:v>-7.9389929621384407E-3</c:v>
                </c:pt>
                <c:pt idx="111">
                  <c:v>-7.7341972337504599E-3</c:v>
                </c:pt>
                <c:pt idx="112">
                  <c:v>-7.5428966121534697E-3</c:v>
                </c:pt>
                <c:pt idx="113">
                  <c:v>-7.3620911418226E-3</c:v>
                </c:pt>
                <c:pt idx="114">
                  <c:v>-7.19236951802166E-3</c:v>
                </c:pt>
                <c:pt idx="115">
                  <c:v>-7.0327650523441497E-3</c:v>
                </c:pt>
                <c:pt idx="116">
                  <c:v>-6.8817365371510401E-3</c:v>
                </c:pt>
                <c:pt idx="117">
                  <c:v>-6.7384661880072697E-3</c:v>
                </c:pt>
                <c:pt idx="118">
                  <c:v>-6.6022549679587402E-3</c:v>
                </c:pt>
                <c:pt idx="119">
                  <c:v>-6.4725070497438598E-3</c:v>
                </c:pt>
                <c:pt idx="120">
                  <c:v>-6.3493395841185303E-3</c:v>
                </c:pt>
                <c:pt idx="121">
                  <c:v>-6.2318465754367999E-3</c:v>
                </c:pt>
                <c:pt idx="122">
                  <c:v>-6.1193656058351198E-3</c:v>
                </c:pt>
                <c:pt idx="123">
                  <c:v>-6.0114838652681399E-3</c:v>
                </c:pt>
                <c:pt idx="124">
                  <c:v>-5.9078545153684499E-3</c:v>
                </c:pt>
                <c:pt idx="125">
                  <c:v>-5.8081466238256597E-3</c:v>
                </c:pt>
                <c:pt idx="126">
                  <c:v>-5.7124231618503E-3</c:v>
                </c:pt>
                <c:pt idx="127">
                  <c:v>-5.6205877013135903E-3</c:v>
                </c:pt>
                <c:pt idx="128">
                  <c:v>-5.5319949327525897E-3</c:v>
                </c:pt>
                <c:pt idx="129">
                  <c:v>-5.4463927964953102E-3</c:v>
                </c:pt>
                <c:pt idx="130">
                  <c:v>-5.3636099067170401E-3</c:v>
                </c:pt>
                <c:pt idx="131">
                  <c:v>-5.2834671480378997E-3</c:v>
                </c:pt>
                <c:pt idx="132">
                  <c:v>-5.2057956550087001E-3</c:v>
                </c:pt>
                <c:pt idx="133">
                  <c:v>-5.1304886910533498E-3</c:v>
                </c:pt>
                <c:pt idx="134">
                  <c:v>-5.0577126828037803E-3</c:v>
                </c:pt>
                <c:pt idx="135">
                  <c:v>-4.98718155802046E-3</c:v>
                </c:pt>
                <c:pt idx="136">
                  <c:v>-4.9187045345252603E-3</c:v>
                </c:pt>
                <c:pt idx="137">
                  <c:v>-4.8521536092890998E-3</c:v>
                </c:pt>
                <c:pt idx="138">
                  <c:v>-4.78744304855623E-3</c:v>
                </c:pt>
                <c:pt idx="139">
                  <c:v>-4.7244328235401603E-3</c:v>
                </c:pt>
                <c:pt idx="140">
                  <c:v>-4.6630499231923696E-3</c:v>
                </c:pt>
                <c:pt idx="141">
                  <c:v>-4.6033059848791498E-3</c:v>
                </c:pt>
                <c:pt idx="142">
                  <c:v>-4.5447992837938898E-3</c:v>
                </c:pt>
                <c:pt idx="143">
                  <c:v>-4.4881404847831197E-3</c:v>
                </c:pt>
                <c:pt idx="144">
                  <c:v>-4.43319253350297E-3</c:v>
                </c:pt>
                <c:pt idx="145">
                  <c:v>-4.3796025200425401E-3</c:v>
                </c:pt>
                <c:pt idx="146">
                  <c:v>-4.3273451874109598E-3</c:v>
                </c:pt>
                <c:pt idx="147">
                  <c:v>-4.2763543270238902E-3</c:v>
                </c:pt>
                <c:pt idx="148">
                  <c:v>-4.22658994276309E-3</c:v>
                </c:pt>
                <c:pt idx="149">
                  <c:v>-4.1779973319720698E-3</c:v>
                </c:pt>
              </c:numCache>
            </c:numRef>
          </c:yVal>
          <c:smooth val="1"/>
        </c:ser>
        <c:ser>
          <c:idx val="37"/>
          <c:order val="37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Sheet1!$AM$1:$AM$150</c:f>
              <c:numCache>
                <c:formatCode>General</c:formatCode>
                <c:ptCount val="150"/>
                <c:pt idx="0">
                  <c:v>8.4606158949588099E-4</c:v>
                </c:pt>
                <c:pt idx="1">
                  <c:v>5.88256751604983E-4</c:v>
                </c:pt>
                <c:pt idx="2">
                  <c:v>2.9202474087771502E-4</c:v>
                </c:pt>
                <c:pt idx="3">
                  <c:v>-5.9666087602571899E-5</c:v>
                </c:pt>
                <c:pt idx="4">
                  <c:v>-4.8384737875252601E-4</c:v>
                </c:pt>
                <c:pt idx="5">
                  <c:v>-9.9755077748879496E-4</c:v>
                </c:pt>
                <c:pt idx="6">
                  <c:v>-1.6185534696152499E-3</c:v>
                </c:pt>
                <c:pt idx="7">
                  <c:v>-2.36128851330298E-3</c:v>
                </c:pt>
                <c:pt idx="8">
                  <c:v>-3.2482522173307698E-3</c:v>
                </c:pt>
                <c:pt idx="9">
                  <c:v>-4.3020449942530502E-3</c:v>
                </c:pt>
                <c:pt idx="10">
                  <c:v>-5.5384937443987998E-3</c:v>
                </c:pt>
                <c:pt idx="11">
                  <c:v>-6.9692322882609296E-3</c:v>
                </c:pt>
                <c:pt idx="12">
                  <c:v>-8.6015879182575194E-3</c:v>
                </c:pt>
                <c:pt idx="13">
                  <c:v>-1.0437114779432899E-2</c:v>
                </c:pt>
                <c:pt idx="14">
                  <c:v>-1.2478592836015901E-2</c:v>
                </c:pt>
                <c:pt idx="15">
                  <c:v>-1.47285580920319E-2</c:v>
                </c:pt>
                <c:pt idx="16">
                  <c:v>-1.7192832778705099E-2</c:v>
                </c:pt>
                <c:pt idx="17">
                  <c:v>-1.9894214446112699E-2</c:v>
                </c:pt>
                <c:pt idx="18">
                  <c:v>-2.2855443357949898E-2</c:v>
                </c:pt>
                <c:pt idx="19">
                  <c:v>-2.60955671121684E-2</c:v>
                </c:pt>
                <c:pt idx="20">
                  <c:v>-2.9629821536510201E-2</c:v>
                </c:pt>
                <c:pt idx="21">
                  <c:v>-3.3468979678797403E-2</c:v>
                </c:pt>
                <c:pt idx="22">
                  <c:v>-3.7618832335347699E-2</c:v>
                </c:pt>
                <c:pt idx="23">
                  <c:v>-4.2079994770715098E-2</c:v>
                </c:pt>
                <c:pt idx="24">
                  <c:v>-4.6847153437162399E-2</c:v>
                </c:pt>
                <c:pt idx="25">
                  <c:v>-5.1909028291902498E-2</c:v>
                </c:pt>
                <c:pt idx="26">
                  <c:v>-5.7247975799623103E-2</c:v>
                </c:pt>
                <c:pt idx="27">
                  <c:v>-6.28402097325228E-2</c:v>
                </c:pt>
                <c:pt idx="28">
                  <c:v>-6.8655422341013295E-2</c:v>
                </c:pt>
                <c:pt idx="29">
                  <c:v>-7.4657353546149205E-2</c:v>
                </c:pt>
                <c:pt idx="30">
                  <c:v>-8.0804035462922794E-2</c:v>
                </c:pt>
                <c:pt idx="31">
                  <c:v>-8.70483309135308E-2</c:v>
                </c:pt>
                <c:pt idx="32">
                  <c:v>-9.3338828321165093E-2</c:v>
                </c:pt>
                <c:pt idx="33">
                  <c:v>-9.9620969374119406E-2</c:v>
                </c:pt>
                <c:pt idx="34">
                  <c:v>-0.10583810796885</c:v>
                </c:pt>
                <c:pt idx="35">
                  <c:v>-0.111933002736086</c:v>
                </c:pt>
                <c:pt idx="36">
                  <c:v>-0.117849425112021</c:v>
                </c:pt>
                <c:pt idx="37">
                  <c:v>-0.123533680191385</c:v>
                </c:pt>
                <c:pt idx="38">
                  <c:v>-0.12893596930953799</c:v>
                </c:pt>
                <c:pt idx="39">
                  <c:v>-0.13401180966833301</c:v>
                </c:pt>
                <c:pt idx="40">
                  <c:v>-0.13872320795943699</c:v>
                </c:pt>
                <c:pt idx="41">
                  <c:v>-0.14303912464767499</c:v>
                </c:pt>
                <c:pt idx="42">
                  <c:v>-0.14693599965721099</c:v>
                </c:pt>
                <c:pt idx="43">
                  <c:v>-0.15039778572144899</c:v>
                </c:pt>
                <c:pt idx="44">
                  <c:v>-0.15341551258848801</c:v>
                </c:pt>
                <c:pt idx="45">
                  <c:v>-0.15598665460536601</c:v>
                </c:pt>
                <c:pt idx="46">
                  <c:v>-0.15811432967224801</c:v>
                </c:pt>
                <c:pt idx="47">
                  <c:v>-0.159806108642262</c:v>
                </c:pt>
                <c:pt idx="48">
                  <c:v>-0.16107290960191001</c:v>
                </c:pt>
                <c:pt idx="49">
                  <c:v>-0.16192810274165401</c:v>
                </c:pt>
                <c:pt idx="50">
                  <c:v>-0.16238603250314201</c:v>
                </c:pt>
                <c:pt idx="51">
                  <c:v>-0.16246111932639601</c:v>
                </c:pt>
                <c:pt idx="52">
                  <c:v>-0.162167575621048</c:v>
                </c:pt>
                <c:pt idx="53">
                  <c:v>-0.161517905563303</c:v>
                </c:pt>
                <c:pt idx="54">
                  <c:v>-0.16052301273307901</c:v>
                </c:pt>
                <c:pt idx="55">
                  <c:v>-0.15919181057742099</c:v>
                </c:pt>
                <c:pt idx="56">
                  <c:v>-0.15753130500832599</c:v>
                </c:pt>
                <c:pt idx="57">
                  <c:v>-0.15554708764285899</c:v>
                </c:pt>
                <c:pt idx="58">
                  <c:v>-0.15324338167431301</c:v>
                </c:pt>
                <c:pt idx="59">
                  <c:v>-0.15062419080023701</c:v>
                </c:pt>
                <c:pt idx="60">
                  <c:v>-0.14769363626003201</c:v>
                </c:pt>
                <c:pt idx="61">
                  <c:v>-0.14445681130604601</c:v>
                </c:pt>
                <c:pt idx="62">
                  <c:v>-0.140920475282098</c:v>
                </c:pt>
                <c:pt idx="63">
                  <c:v>-0.13709335173273901</c:v>
                </c:pt>
                <c:pt idx="64">
                  <c:v>-0.13298688261839001</c:v>
                </c:pt>
                <c:pt idx="65">
                  <c:v>-0.12861501803749301</c:v>
                </c:pt>
                <c:pt idx="66">
                  <c:v>-0.123994494587412</c:v>
                </c:pt>
                <c:pt idx="67">
                  <c:v>-0.11914472318194</c:v>
                </c:pt>
                <c:pt idx="68">
                  <c:v>-0.114087834241957</c:v>
                </c:pt>
                <c:pt idx="69">
                  <c:v>-0.108848774963305</c:v>
                </c:pt>
                <c:pt idx="70">
                  <c:v>-0.103455770178465</c:v>
                </c:pt>
                <c:pt idx="71">
                  <c:v>-9.7940670394037505E-2</c:v>
                </c:pt>
                <c:pt idx="72">
                  <c:v>-9.2339269114805195E-2</c:v>
                </c:pt>
                <c:pt idx="73">
                  <c:v>-8.6691554740534096E-2</c:v>
                </c:pt>
                <c:pt idx="74">
                  <c:v>-8.1041320146991003E-2</c:v>
                </c:pt>
                <c:pt idx="75">
                  <c:v>-7.5435542671823105E-2</c:v>
                </c:pt>
                <c:pt idx="76">
                  <c:v>-6.9923043218614395E-2</c:v>
                </c:pt>
                <c:pt idx="77">
                  <c:v>-6.4552733415667904E-2</c:v>
                </c:pt>
                <c:pt idx="78">
                  <c:v>-5.9371190785076799E-2</c:v>
                </c:pt>
                <c:pt idx="79">
                  <c:v>-5.4420789187718997E-2</c:v>
                </c:pt>
                <c:pt idx="80">
                  <c:v>-4.97368769982897E-2</c:v>
                </c:pt>
                <c:pt idx="81">
                  <c:v>-4.5346742072309501E-2</c:v>
                </c:pt>
                <c:pt idx="82">
                  <c:v>-4.1268248511372903E-2</c:v>
                </c:pt>
                <c:pt idx="83">
                  <c:v>-3.7509305735855501E-2</c:v>
                </c:pt>
                <c:pt idx="84">
                  <c:v>-3.4068863454052099E-2</c:v>
                </c:pt>
                <c:pt idx="85">
                  <c:v>-3.0937917487719398E-2</c:v>
                </c:pt>
                <c:pt idx="86">
                  <c:v>-2.8101650311237899E-2</c:v>
                </c:pt>
                <c:pt idx="87">
                  <c:v>-2.55411556913623E-2</c:v>
                </c:pt>
                <c:pt idx="88">
                  <c:v>-2.3235624273863199E-2</c:v>
                </c:pt>
                <c:pt idx="89">
                  <c:v>-2.1163184213601201E-2</c:v>
                </c:pt>
                <c:pt idx="90">
                  <c:v>-1.93024008689597E-2</c:v>
                </c:pt>
                <c:pt idx="91">
                  <c:v>-1.7633309019121999E-2</c:v>
                </c:pt>
                <c:pt idx="92">
                  <c:v>-1.6136976899460101E-2</c:v>
                </c:pt>
                <c:pt idx="93">
                  <c:v>-1.4795621470778701E-2</c:v>
                </c:pt>
                <c:pt idx="94">
                  <c:v>-1.3593718366491101E-2</c:v>
                </c:pt>
                <c:pt idx="95">
                  <c:v>-1.2516828200709601E-2</c:v>
                </c:pt>
                <c:pt idx="96">
                  <c:v>-1.1552034490202799E-2</c:v>
                </c:pt>
                <c:pt idx="97">
                  <c:v>-1.0687309305422299E-2</c:v>
                </c:pt>
                <c:pt idx="98">
                  <c:v>-9.9122642517100994E-3</c:v>
                </c:pt>
                <c:pt idx="99">
                  <c:v>-9.2175316606676206E-3</c:v>
                </c:pt>
                <c:pt idx="100">
                  <c:v>-8.5945200204509704E-3</c:v>
                </c:pt>
                <c:pt idx="101">
                  <c:v>-8.0353668231846805E-3</c:v>
                </c:pt>
                <c:pt idx="102">
                  <c:v>-7.5333439324234003E-3</c:v>
                </c:pt>
                <c:pt idx="103">
                  <c:v>-7.0822711925634298E-3</c:v>
                </c:pt>
                <c:pt idx="104">
                  <c:v>-6.6766219510284198E-3</c:v>
                </c:pt>
                <c:pt idx="105">
                  <c:v>-6.3114692883551099E-3</c:v>
                </c:pt>
                <c:pt idx="106">
                  <c:v>-5.9824208406923304E-3</c:v>
                </c:pt>
                <c:pt idx="107">
                  <c:v>-5.6855058010162303E-3</c:v>
                </c:pt>
                <c:pt idx="108">
                  <c:v>-5.4172109925447699E-3</c:v>
                </c:pt>
                <c:pt idx="109">
                  <c:v>-5.1744576987065496E-3</c:v>
                </c:pt>
                <c:pt idx="110">
                  <c:v>-4.9546613277191799E-3</c:v>
                </c:pt>
                <c:pt idx="111">
                  <c:v>-4.7551237928223199E-3</c:v>
                </c:pt>
                <c:pt idx="112">
                  <c:v>-4.5741347422249903E-3</c:v>
                </c:pt>
                <c:pt idx="113">
                  <c:v>-4.4083252614632801E-3</c:v>
                </c:pt>
                <c:pt idx="114">
                  <c:v>-4.25737943649442E-3</c:v>
                </c:pt>
                <c:pt idx="115">
                  <c:v>-4.1196777055864603E-3</c:v>
                </c:pt>
                <c:pt idx="116">
                  <c:v>-3.9934674509316597E-3</c:v>
                </c:pt>
                <c:pt idx="117">
                  <c:v>-3.8775400905016301E-3</c:v>
                </c:pt>
                <c:pt idx="118">
                  <c:v>-3.77081132288388E-3</c:v>
                </c:pt>
                <c:pt idx="119">
                  <c:v>-3.6723336005722801E-3</c:v>
                </c:pt>
                <c:pt idx="120">
                  <c:v>-3.58163435906815E-3</c:v>
                </c:pt>
                <c:pt idx="121">
                  <c:v>-3.4977549561817302E-3</c:v>
                </c:pt>
                <c:pt idx="122">
                  <c:v>-3.4198729670316501E-3</c:v>
                </c:pt>
                <c:pt idx="123">
                  <c:v>-3.3473880183407102E-3</c:v>
                </c:pt>
                <c:pt idx="124">
                  <c:v>-3.2797674761481099E-3</c:v>
                </c:pt>
                <c:pt idx="125">
                  <c:v>-3.2165081489416601E-3</c:v>
                </c:pt>
                <c:pt idx="126">
                  <c:v>-3.1574057751363399E-3</c:v>
                </c:pt>
                <c:pt idx="127">
                  <c:v>-3.1021658102179501E-3</c:v>
                </c:pt>
                <c:pt idx="128">
                  <c:v>-3.0502324831420402E-3</c:v>
                </c:pt>
                <c:pt idx="129">
                  <c:v>-3.0012751299721102E-3</c:v>
                </c:pt>
                <c:pt idx="130">
                  <c:v>-2.95504667593107E-3</c:v>
                </c:pt>
                <c:pt idx="131">
                  <c:v>-2.91129651476365E-3</c:v>
                </c:pt>
                <c:pt idx="132">
                  <c:v>-2.8697834297406401E-3</c:v>
                </c:pt>
                <c:pt idx="133">
                  <c:v>-2.8303618903240601E-3</c:v>
                </c:pt>
                <c:pt idx="134">
                  <c:v>-2.7929807249306902E-3</c:v>
                </c:pt>
                <c:pt idx="135">
                  <c:v>-2.7574283680696201E-3</c:v>
                </c:pt>
                <c:pt idx="136">
                  <c:v>-2.7235228865225701E-3</c:v>
                </c:pt>
                <c:pt idx="137">
                  <c:v>-2.6911124185813999E-3</c:v>
                </c:pt>
                <c:pt idx="138">
                  <c:v>-2.66010294580823E-3</c:v>
                </c:pt>
                <c:pt idx="139">
                  <c:v>-2.63031095928956E-3</c:v>
                </c:pt>
                <c:pt idx="140">
                  <c:v>-2.6016417738903498E-3</c:v>
                </c:pt>
                <c:pt idx="141">
                  <c:v>-2.5741165996702401E-3</c:v>
                </c:pt>
                <c:pt idx="142">
                  <c:v>-2.5473029335331202E-3</c:v>
                </c:pt>
                <c:pt idx="143">
                  <c:v>-2.5216178770358999E-3</c:v>
                </c:pt>
                <c:pt idx="144">
                  <c:v>-2.4971093214491702E-3</c:v>
                </c:pt>
                <c:pt idx="145">
                  <c:v>-2.4735468779142301E-3</c:v>
                </c:pt>
                <c:pt idx="146">
                  <c:v>-2.4508780134716102E-3</c:v>
                </c:pt>
                <c:pt idx="147">
                  <c:v>-2.42899707427543E-3</c:v>
                </c:pt>
                <c:pt idx="148">
                  <c:v>-2.4078442716650001E-3</c:v>
                </c:pt>
                <c:pt idx="149">
                  <c:v>-2.38733542835754E-3</c:v>
                </c:pt>
              </c:numCache>
            </c:numRef>
          </c:yVal>
          <c:smooth val="1"/>
        </c:ser>
        <c:ser>
          <c:idx val="38"/>
          <c:order val="38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Sheet1!$AN$1:$AN$150</c:f>
              <c:numCache>
                <c:formatCode>General</c:formatCode>
                <c:ptCount val="150"/>
                <c:pt idx="0">
                  <c:v>1.5204806954009101E-3</c:v>
                </c:pt>
                <c:pt idx="1">
                  <c:v>1.0197106390627E-3</c:v>
                </c:pt>
                <c:pt idx="2">
                  <c:v>4.5484457433031999E-4</c:v>
                </c:pt>
                <c:pt idx="3">
                  <c:v>-2.0590872462906699E-4</c:v>
                </c:pt>
                <c:pt idx="4">
                  <c:v>-9.9434048364830502E-4</c:v>
                </c:pt>
                <c:pt idx="5">
                  <c:v>-1.9422419285602299E-3</c:v>
                </c:pt>
                <c:pt idx="6">
                  <c:v>-3.0818203005773502E-3</c:v>
                </c:pt>
                <c:pt idx="7">
                  <c:v>-4.44730961063262E-3</c:v>
                </c:pt>
                <c:pt idx="8">
                  <c:v>-6.0805647097023898E-3</c:v>
                </c:pt>
                <c:pt idx="9">
                  <c:v>-8.0063357949311294E-3</c:v>
                </c:pt>
                <c:pt idx="10">
                  <c:v>-1.0241425490207E-2</c:v>
                </c:pt>
                <c:pt idx="11">
                  <c:v>-1.27919030782538E-2</c:v>
                </c:pt>
                <c:pt idx="12">
                  <c:v>-1.5642474332672601E-2</c:v>
                </c:pt>
                <c:pt idx="13">
                  <c:v>-1.8767289254665899E-2</c:v>
                </c:pt>
                <c:pt idx="14">
                  <c:v>-2.21381204215432E-2</c:v>
                </c:pt>
                <c:pt idx="15">
                  <c:v>-2.5725842696438E-2</c:v>
                </c:pt>
                <c:pt idx="16">
                  <c:v>-2.9505044311687701E-2</c:v>
                </c:pt>
                <c:pt idx="17">
                  <c:v>-3.3480666573084801E-2</c:v>
                </c:pt>
                <c:pt idx="18">
                  <c:v>-3.7661527941067897E-2</c:v>
                </c:pt>
                <c:pt idx="19">
                  <c:v>-4.2053253369804103E-2</c:v>
                </c:pt>
                <c:pt idx="20">
                  <c:v>-4.66590063825498E-2</c:v>
                </c:pt>
                <c:pt idx="21">
                  <c:v>-5.1479436500019501E-2</c:v>
                </c:pt>
                <c:pt idx="22">
                  <c:v>-5.6511442218787199E-2</c:v>
                </c:pt>
                <c:pt idx="23">
                  <c:v>-6.1749440607010903E-2</c:v>
                </c:pt>
                <c:pt idx="24">
                  <c:v>-6.7182534905482302E-2</c:v>
                </c:pt>
                <c:pt idx="25">
                  <c:v>-7.2795445826836405E-2</c:v>
                </c:pt>
                <c:pt idx="26">
                  <c:v>-7.8567632038291702E-2</c:v>
                </c:pt>
                <c:pt idx="27">
                  <c:v>-8.4472919546548897E-2</c:v>
                </c:pt>
                <c:pt idx="28">
                  <c:v>-9.0478742856103703E-2</c:v>
                </c:pt>
                <c:pt idx="29">
                  <c:v>-9.6547793801308804E-2</c:v>
                </c:pt>
                <c:pt idx="30">
                  <c:v>-0.10263699630640601</c:v>
                </c:pt>
                <c:pt idx="31">
                  <c:v>-0.108699427663436</c:v>
                </c:pt>
                <c:pt idx="32">
                  <c:v>-0.11468518486408601</c:v>
                </c:pt>
                <c:pt idx="33">
                  <c:v>-0.12054366089599</c:v>
                </c:pt>
                <c:pt idx="34">
                  <c:v>-0.12622369343522999</c:v>
                </c:pt>
                <c:pt idx="35">
                  <c:v>-0.13167582047996201</c:v>
                </c:pt>
                <c:pt idx="36">
                  <c:v>-0.13685410869473799</c:v>
                </c:pt>
                <c:pt idx="37">
                  <c:v>-0.141716711957559</c:v>
                </c:pt>
                <c:pt idx="38">
                  <c:v>-0.146227211198421</c:v>
                </c:pt>
                <c:pt idx="39">
                  <c:v>-0.15035476038797299</c:v>
                </c:pt>
                <c:pt idx="40">
                  <c:v>-0.15407496123280701</c:v>
                </c:pt>
                <c:pt idx="41">
                  <c:v>-0.157369136566856</c:v>
                </c:pt>
                <c:pt idx="42">
                  <c:v>-0.160224296797984</c:v>
                </c:pt>
                <c:pt idx="43">
                  <c:v>-0.16263238264108101</c:v>
                </c:pt>
                <c:pt idx="44">
                  <c:v>-0.16458977999275001</c:v>
                </c:pt>
                <c:pt idx="45">
                  <c:v>-0.16609692884757599</c:v>
                </c:pt>
                <c:pt idx="46">
                  <c:v>-0.16715710720830601</c:v>
                </c:pt>
                <c:pt idx="47">
                  <c:v>-0.16777599263763401</c:v>
                </c:pt>
                <c:pt idx="48">
                  <c:v>-0.1679615459038</c:v>
                </c:pt>
                <c:pt idx="49">
                  <c:v>-0.16772334749474299</c:v>
                </c:pt>
                <c:pt idx="50">
                  <c:v>-0.167072533839141</c:v>
                </c:pt>
                <c:pt idx="51">
                  <c:v>-0.16602197066225799</c:v>
                </c:pt>
                <c:pt idx="52">
                  <c:v>-0.16458692167904501</c:v>
                </c:pt>
                <c:pt idx="53">
                  <c:v>-0.162784463759683</c:v>
                </c:pt>
                <c:pt idx="54">
                  <c:v>-0.16063387871461901</c:v>
                </c:pt>
                <c:pt idx="55">
                  <c:v>-0.158156308240543</c:v>
                </c:pt>
                <c:pt idx="56">
                  <c:v>-0.15537365545470799</c:v>
                </c:pt>
                <c:pt idx="57">
                  <c:v>-0.152309980491243</c:v>
                </c:pt>
                <c:pt idx="58">
                  <c:v>-0.148987272231212</c:v>
                </c:pt>
                <c:pt idx="59">
                  <c:v>-0.145427203032062</c:v>
                </c:pt>
                <c:pt idx="60">
                  <c:v>-0.14164775045240899</c:v>
                </c:pt>
                <c:pt idx="61">
                  <c:v>-0.13766337161990999</c:v>
                </c:pt>
                <c:pt idx="62">
                  <c:v>-0.13348490653765999</c:v>
                </c:pt>
                <c:pt idx="63">
                  <c:v>-0.129120073904021</c:v>
                </c:pt>
                <c:pt idx="64">
                  <c:v>-0.124575525515632</c:v>
                </c:pt>
                <c:pt idx="65">
                  <c:v>-0.11985771679094399</c:v>
                </c:pt>
                <c:pt idx="66">
                  <c:v>-0.114975639169151</c:v>
                </c:pt>
                <c:pt idx="67">
                  <c:v>-0.109941356531323</c:v>
                </c:pt>
                <c:pt idx="68">
                  <c:v>-0.10477137312161</c:v>
                </c:pt>
                <c:pt idx="69">
                  <c:v>-9.9487662537589006E-2</c:v>
                </c:pt>
                <c:pt idx="70">
                  <c:v>-9.4117077777483196E-2</c:v>
                </c:pt>
                <c:pt idx="71">
                  <c:v>-8.8692036749980593E-2</c:v>
                </c:pt>
                <c:pt idx="72">
                  <c:v>-8.3248764197758798E-2</c:v>
                </c:pt>
                <c:pt idx="73">
                  <c:v>-7.7827568873530706E-2</c:v>
                </c:pt>
                <c:pt idx="74">
                  <c:v>-7.2471829022272199E-2</c:v>
                </c:pt>
                <c:pt idx="75">
                  <c:v>-6.72247092580842E-2</c:v>
                </c:pt>
                <c:pt idx="76">
                  <c:v>-6.2129350560961402E-2</c:v>
                </c:pt>
                <c:pt idx="77">
                  <c:v>-5.7226188867796998E-2</c:v>
                </c:pt>
                <c:pt idx="78">
                  <c:v>-5.2551229565075797E-2</c:v>
                </c:pt>
                <c:pt idx="79">
                  <c:v>-4.8134381656890497E-2</c:v>
                </c:pt>
                <c:pt idx="80">
                  <c:v>-4.3997535881634298E-2</c:v>
                </c:pt>
                <c:pt idx="81">
                  <c:v>-4.0155045713587599E-2</c:v>
                </c:pt>
                <c:pt idx="82">
                  <c:v>-3.6612897245201503E-2</c:v>
                </c:pt>
                <c:pt idx="83">
                  <c:v>-3.3369401974806902E-2</c:v>
                </c:pt>
                <c:pt idx="84">
                  <c:v>-3.0415785386959798E-2</c:v>
                </c:pt>
                <c:pt idx="85">
                  <c:v>-2.7739198952593899E-2</c:v>
                </c:pt>
                <c:pt idx="86">
                  <c:v>-2.5322008036206E-2</c:v>
                </c:pt>
                <c:pt idx="87">
                  <c:v>-2.3144778211656399E-2</c:v>
                </c:pt>
                <c:pt idx="88">
                  <c:v>-2.11875550377238E-2</c:v>
                </c:pt>
                <c:pt idx="89">
                  <c:v>-1.9430112766268701E-2</c:v>
                </c:pt>
                <c:pt idx="90">
                  <c:v>-1.78530463096504E-2</c:v>
                </c:pt>
                <c:pt idx="91">
                  <c:v>-1.6438747623904199E-2</c:v>
                </c:pt>
                <c:pt idx="92">
                  <c:v>-1.5170602794221E-2</c:v>
                </c:pt>
                <c:pt idx="93">
                  <c:v>-1.4033053809824499E-2</c:v>
                </c:pt>
                <c:pt idx="94">
                  <c:v>-1.3012712948526401E-2</c:v>
                </c:pt>
                <c:pt idx="95">
                  <c:v>-1.2097113693704401E-2</c:v>
                </c:pt>
                <c:pt idx="96">
                  <c:v>-1.12751051599443E-2</c:v>
                </c:pt>
                <c:pt idx="97">
                  <c:v>-1.0536231159529201E-2</c:v>
                </c:pt>
                <c:pt idx="98">
                  <c:v>-9.8717823119877906E-3</c:v>
                </c:pt>
                <c:pt idx="99">
                  <c:v>-9.2737848295300594E-3</c:v>
                </c:pt>
                <c:pt idx="100">
                  <c:v>-8.7349376331837796E-3</c:v>
                </c:pt>
                <c:pt idx="101">
                  <c:v>-8.2484700385455599E-3</c:v>
                </c:pt>
                <c:pt idx="102">
                  <c:v>-7.8087697844866199E-3</c:v>
                </c:pt>
                <c:pt idx="103">
                  <c:v>-7.41067064254436E-3</c:v>
                </c:pt>
                <c:pt idx="104">
                  <c:v>-7.0495691839511697E-3</c:v>
                </c:pt>
                <c:pt idx="105">
                  <c:v>-6.7213778883050898E-3</c:v>
                </c:pt>
                <c:pt idx="106">
                  <c:v>-6.42245345320202E-3</c:v>
                </c:pt>
                <c:pt idx="107">
                  <c:v>-6.1495603184653497E-3</c:v>
                </c:pt>
                <c:pt idx="108">
                  <c:v>-5.8998221565239699E-3</c:v>
                </c:pt>
                <c:pt idx="109">
                  <c:v>-5.67076780703218E-3</c:v>
                </c:pt>
                <c:pt idx="110">
                  <c:v>-5.46043401145255E-3</c:v>
                </c:pt>
                <c:pt idx="111">
                  <c:v>-5.2665458238900396E-3</c:v>
                </c:pt>
                <c:pt idx="112">
                  <c:v>-5.0878606794367504E-3</c:v>
                </c:pt>
                <c:pt idx="113">
                  <c:v>-4.9212785018958897E-3</c:v>
                </c:pt>
                <c:pt idx="114">
                  <c:v>-4.7669345378638199E-3</c:v>
                </c:pt>
                <c:pt idx="115">
                  <c:v>-4.6236438237727603E-3</c:v>
                </c:pt>
                <c:pt idx="116">
                  <c:v>-4.4898485753772296E-3</c:v>
                </c:pt>
                <c:pt idx="117">
                  <c:v>-4.3645840067683102E-3</c:v>
                </c:pt>
                <c:pt idx="118">
                  <c:v>-4.2469784753692702E-3</c:v>
                </c:pt>
                <c:pt idx="119">
                  <c:v>-4.1363419840041698E-3</c:v>
                </c:pt>
                <c:pt idx="120">
                  <c:v>-4.0325185505946503E-3</c:v>
                </c:pt>
                <c:pt idx="121">
                  <c:v>-3.93461746441636E-3</c:v>
                </c:pt>
                <c:pt idx="122">
                  <c:v>-3.8419222741031701E-3</c:v>
                </c:pt>
                <c:pt idx="123">
                  <c:v>-3.7539368960964299E-3</c:v>
                </c:pt>
                <c:pt idx="124">
                  <c:v>-3.67028084685515E-3</c:v>
                </c:pt>
                <c:pt idx="125">
                  <c:v>-3.5905717895206501E-3</c:v>
                </c:pt>
                <c:pt idx="126">
                  <c:v>-3.51474731701264E-3</c:v>
                </c:pt>
                <c:pt idx="127">
                  <c:v>-3.4426248206788799E-3</c:v>
                </c:pt>
                <c:pt idx="128">
                  <c:v>-3.3736304778053299E-3</c:v>
                </c:pt>
                <c:pt idx="129">
                  <c:v>-3.3074870435598198E-3</c:v>
                </c:pt>
                <c:pt idx="130">
                  <c:v>-3.2439990368969599E-3</c:v>
                </c:pt>
                <c:pt idx="131">
                  <c:v>-3.18296136362007E-3</c:v>
                </c:pt>
                <c:pt idx="132">
                  <c:v>-3.1241837664963798E-3</c:v>
                </c:pt>
                <c:pt idx="133">
                  <c:v>-3.0675456822301999E-3</c:v>
                </c:pt>
                <c:pt idx="134">
                  <c:v>-3.0131005452344799E-3</c:v>
                </c:pt>
                <c:pt idx="135">
                  <c:v>-2.9605563619124601E-3</c:v>
                </c:pt>
                <c:pt idx="136">
                  <c:v>-2.9097858368781699E-3</c:v>
                </c:pt>
                <c:pt idx="137">
                  <c:v>-2.86065898718355E-3</c:v>
                </c:pt>
                <c:pt idx="138">
                  <c:v>-2.8131189013677099E-3</c:v>
                </c:pt>
                <c:pt idx="139">
                  <c:v>-2.7669897999089599E-3</c:v>
                </c:pt>
                <c:pt idx="140">
                  <c:v>-2.7221913204323999E-3</c:v>
                </c:pt>
                <c:pt idx="141">
                  <c:v>-2.6787297623311699E-3</c:v>
                </c:pt>
                <c:pt idx="142">
                  <c:v>-2.6362174076634002E-3</c:v>
                </c:pt>
                <c:pt idx="143">
                  <c:v>-2.5950981354614299E-3</c:v>
                </c:pt>
                <c:pt idx="144">
                  <c:v>-2.5553659850748298E-3</c:v>
                </c:pt>
                <c:pt idx="145">
                  <c:v>-2.5167770848979099E-3</c:v>
                </c:pt>
                <c:pt idx="146">
                  <c:v>-2.4792954121675998E-3</c:v>
                </c:pt>
                <c:pt idx="147">
                  <c:v>-2.4428366103704099E-3</c:v>
                </c:pt>
                <c:pt idx="148">
                  <c:v>-2.4073464944095201E-3</c:v>
                </c:pt>
                <c:pt idx="149">
                  <c:v>-2.3727542502368498E-3</c:v>
                </c:pt>
              </c:numCache>
            </c:numRef>
          </c:yVal>
          <c:smooth val="1"/>
        </c:ser>
        <c:ser>
          <c:idx val="39"/>
          <c:order val="39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Sheet1!$AO$1:$AO$150</c:f>
              <c:numCache>
                <c:formatCode>General</c:formatCode>
                <c:ptCount val="150"/>
                <c:pt idx="0">
                  <c:v>8.7731925897381699E-4</c:v>
                </c:pt>
                <c:pt idx="1">
                  <c:v>6.1933219171661101E-4</c:v>
                </c:pt>
                <c:pt idx="2">
                  <c:v>3.2073853745407603E-4</c:v>
                </c:pt>
                <c:pt idx="3">
                  <c:v>-3.4573930861861797E-5</c:v>
                </c:pt>
                <c:pt idx="4">
                  <c:v>-4.6271744027927801E-4</c:v>
                </c:pt>
                <c:pt idx="5">
                  <c:v>-9.7980421784624899E-4</c:v>
                </c:pt>
                <c:pt idx="6">
                  <c:v>-1.6024428430844401E-3</c:v>
                </c:pt>
                <c:pt idx="7">
                  <c:v>-2.3451512040429702E-3</c:v>
                </c:pt>
                <c:pt idx="8">
                  <c:v>-3.2280915531830599E-3</c:v>
                </c:pt>
                <c:pt idx="9">
                  <c:v>-4.2705047242711904E-3</c:v>
                </c:pt>
                <c:pt idx="10">
                  <c:v>-5.4854289542632497E-3</c:v>
                </c:pt>
                <c:pt idx="11">
                  <c:v>-6.8804142239913199E-3</c:v>
                </c:pt>
                <c:pt idx="12">
                  <c:v>-8.4555736141427792E-3</c:v>
                </c:pt>
                <c:pt idx="13">
                  <c:v>-1.0205140749987801E-2</c:v>
                </c:pt>
                <c:pt idx="14">
                  <c:v>-1.2123992403981E-2</c:v>
                </c:pt>
                <c:pt idx="15">
                  <c:v>-1.4207137749066101E-2</c:v>
                </c:pt>
                <c:pt idx="16">
                  <c:v>-1.64539667178599E-2</c:v>
                </c:pt>
                <c:pt idx="17">
                  <c:v>-1.88793670685681E-2</c:v>
                </c:pt>
                <c:pt idx="18">
                  <c:v>-2.1500236633310601E-2</c:v>
                </c:pt>
                <c:pt idx="19">
                  <c:v>-2.4330747534425101E-2</c:v>
                </c:pt>
                <c:pt idx="20">
                  <c:v>-2.7382198500699801E-2</c:v>
                </c:pt>
                <c:pt idx="21">
                  <c:v>-3.06624626011947E-2</c:v>
                </c:pt>
                <c:pt idx="22">
                  <c:v>-3.4175405292796099E-2</c:v>
                </c:pt>
                <c:pt idx="23">
                  <c:v>-3.7920650302336198E-2</c:v>
                </c:pt>
                <c:pt idx="24">
                  <c:v>-4.1892859034558999E-2</c:v>
                </c:pt>
                <c:pt idx="25">
                  <c:v>-4.6081492254577798E-2</c:v>
                </c:pt>
                <c:pt idx="26">
                  <c:v>-5.0470463317441303E-2</c:v>
                </c:pt>
                <c:pt idx="27">
                  <c:v>-5.5038367701780701E-2</c:v>
                </c:pt>
                <c:pt idx="28">
                  <c:v>-5.9758045425946801E-2</c:v>
                </c:pt>
                <c:pt idx="29">
                  <c:v>-6.4597383522684404E-2</c:v>
                </c:pt>
                <c:pt idx="30">
                  <c:v>-6.9519593435971597E-2</c:v>
                </c:pt>
                <c:pt idx="31">
                  <c:v>-7.4483973805578196E-2</c:v>
                </c:pt>
                <c:pt idx="32">
                  <c:v>-7.9446927486549204E-2</c:v>
                </c:pt>
                <c:pt idx="33">
                  <c:v>-8.4363243019171502E-2</c:v>
                </c:pt>
                <c:pt idx="34">
                  <c:v>-8.9186963117220297E-2</c:v>
                </c:pt>
                <c:pt idx="35">
                  <c:v>-9.3872830564647694E-2</c:v>
                </c:pt>
                <c:pt idx="36">
                  <c:v>-9.8377680983521495E-2</c:v>
                </c:pt>
                <c:pt idx="37">
                  <c:v>-0.102661606963735</c:v>
                </c:pt>
                <c:pt idx="38">
                  <c:v>-0.10668888900243299</c:v>
                </c:pt>
                <c:pt idx="39">
                  <c:v>-0.110428825383649</c:v>
                </c:pt>
                <c:pt idx="40">
                  <c:v>-0.113856548396843</c:v>
                </c:pt>
                <c:pt idx="41">
                  <c:v>-0.116952897173092</c:v>
                </c:pt>
                <c:pt idx="42">
                  <c:v>-0.11970462472007699</c:v>
                </c:pt>
                <c:pt idx="43">
                  <c:v>-0.122104104234177</c:v>
                </c:pt>
                <c:pt idx="44">
                  <c:v>-0.124148618452444</c:v>
                </c:pt>
                <c:pt idx="45">
                  <c:v>-0.125839826717529</c:v>
                </c:pt>
                <c:pt idx="46">
                  <c:v>-0.12718298241140899</c:v>
                </c:pt>
                <c:pt idx="47">
                  <c:v>-0.12818617300965299</c:v>
                </c:pt>
                <c:pt idx="48">
                  <c:v>-0.12885954358037899</c:v>
                </c:pt>
                <c:pt idx="49">
                  <c:v>-0.12921483406533399</c:v>
                </c:pt>
                <c:pt idx="50">
                  <c:v>-0.12926449983786001</c:v>
                </c:pt>
                <c:pt idx="51">
                  <c:v>-0.129021187039708</c:v>
                </c:pt>
                <c:pt idx="52">
                  <c:v>-0.12849772918341201</c:v>
                </c:pt>
                <c:pt idx="53">
                  <c:v>-0.12770592899413299</c:v>
                </c:pt>
                <c:pt idx="54">
                  <c:v>-0.12665669777744301</c:v>
                </c:pt>
                <c:pt idx="55">
                  <c:v>-0.125359630450254</c:v>
                </c:pt>
                <c:pt idx="56">
                  <c:v>-0.123822820011535</c:v>
                </c:pt>
                <c:pt idx="57">
                  <c:v>-0.122052973807801</c:v>
                </c:pt>
                <c:pt idx="58">
                  <c:v>-0.12005503888581499</c:v>
                </c:pt>
                <c:pt idx="59">
                  <c:v>-0.117832920310283</c:v>
                </c:pt>
                <c:pt idx="60">
                  <c:v>-0.115389534808628</c:v>
                </c:pt>
                <c:pt idx="61">
                  <c:v>-0.112727316768409</c:v>
                </c:pt>
                <c:pt idx="62">
                  <c:v>-0.109849163452559</c:v>
                </c:pt>
                <c:pt idx="63">
                  <c:v>-0.106758812466312</c:v>
                </c:pt>
                <c:pt idx="64">
                  <c:v>-0.10346198915853699</c:v>
                </c:pt>
                <c:pt idx="65">
                  <c:v>-9.99665459431993E-2</c:v>
                </c:pt>
                <c:pt idx="66">
                  <c:v>-9.6283398428910399E-2</c:v>
                </c:pt>
                <c:pt idx="67">
                  <c:v>-9.2426822067782993E-2</c:v>
                </c:pt>
                <c:pt idx="68">
                  <c:v>-8.8414644788674501E-2</c:v>
                </c:pt>
                <c:pt idx="69">
                  <c:v>-8.4268677769746406E-2</c:v>
                </c:pt>
                <c:pt idx="70">
                  <c:v>-8.0014719485080404E-2</c:v>
                </c:pt>
                <c:pt idx="71">
                  <c:v>-7.5682519905841905E-2</c:v>
                </c:pt>
                <c:pt idx="72">
                  <c:v>-7.1305168229639795E-2</c:v>
                </c:pt>
                <c:pt idx="73">
                  <c:v>-6.6918867214171396E-2</c:v>
                </c:pt>
                <c:pt idx="74">
                  <c:v>-6.2561505485300095E-2</c:v>
                </c:pt>
                <c:pt idx="75">
                  <c:v>-5.8271935236091699E-2</c:v>
                </c:pt>
                <c:pt idx="76">
                  <c:v>-5.4088580654122601E-2</c:v>
                </c:pt>
                <c:pt idx="77">
                  <c:v>-5.0047787821066302E-2</c:v>
                </c:pt>
                <c:pt idx="78">
                  <c:v>-4.6182231407138799E-2</c:v>
                </c:pt>
                <c:pt idx="79">
                  <c:v>-4.2520204773972697E-2</c:v>
                </c:pt>
                <c:pt idx="80">
                  <c:v>-3.9082487603941597E-2</c:v>
                </c:pt>
                <c:pt idx="81">
                  <c:v>-3.5883769753152002E-2</c:v>
                </c:pt>
                <c:pt idx="82">
                  <c:v>-3.2931249631889203E-2</c:v>
                </c:pt>
                <c:pt idx="83">
                  <c:v>-3.02250612403887E-2</c:v>
                </c:pt>
                <c:pt idx="84">
                  <c:v>-2.7759459520589801E-2</c:v>
                </c:pt>
                <c:pt idx="85">
                  <c:v>-2.55238299812711E-2</c:v>
                </c:pt>
                <c:pt idx="86">
                  <c:v>-2.3504114226856301E-2</c:v>
                </c:pt>
                <c:pt idx="87">
                  <c:v>-2.1684332548887499E-2</c:v>
                </c:pt>
                <c:pt idx="88">
                  <c:v>-2.00478900439858E-2</c:v>
                </c:pt>
                <c:pt idx="89">
                  <c:v>-1.8577787028247E-2</c:v>
                </c:pt>
                <c:pt idx="90">
                  <c:v>-1.72577273684494E-2</c:v>
                </c:pt>
                <c:pt idx="91">
                  <c:v>-1.60729987161921E-2</c:v>
                </c:pt>
                <c:pt idx="92">
                  <c:v>-1.50096118814739E-2</c:v>
                </c:pt>
                <c:pt idx="93">
                  <c:v>-1.4054312031189099E-2</c:v>
                </c:pt>
                <c:pt idx="94">
                  <c:v>-1.31959392817836E-2</c:v>
                </c:pt>
                <c:pt idx="95">
                  <c:v>-1.24240833784965E-2</c:v>
                </c:pt>
                <c:pt idx="96">
                  <c:v>-1.17293963906113E-2</c:v>
                </c:pt>
                <c:pt idx="97">
                  <c:v>-1.11030117994632E-2</c:v>
                </c:pt>
                <c:pt idx="98">
                  <c:v>-1.0537735307629E-2</c:v>
                </c:pt>
                <c:pt idx="99">
                  <c:v>-1.0026936866599299E-2</c:v>
                </c:pt>
                <c:pt idx="100">
                  <c:v>-9.5645556481794205E-3</c:v>
                </c:pt>
                <c:pt idx="101">
                  <c:v>-9.1449373883657707E-3</c:v>
                </c:pt>
                <c:pt idx="102">
                  <c:v>-8.7634952925238797E-3</c:v>
                </c:pt>
                <c:pt idx="103">
                  <c:v>-8.41596400385803E-3</c:v>
                </c:pt>
                <c:pt idx="104">
                  <c:v>-8.0985689567240806E-3</c:v>
                </c:pt>
                <c:pt idx="105">
                  <c:v>-7.8079680619308296E-3</c:v>
                </c:pt>
                <c:pt idx="106">
                  <c:v>-7.5412110481400101E-3</c:v>
                </c:pt>
                <c:pt idx="107">
                  <c:v>-7.2956084470323802E-3</c:v>
                </c:pt>
                <c:pt idx="108">
                  <c:v>-7.06883027634044E-3</c:v>
                </c:pt>
                <c:pt idx="109">
                  <c:v>-6.85886985057869E-3</c:v>
                </c:pt>
                <c:pt idx="110">
                  <c:v>-6.6642370405276003E-3</c:v>
                </c:pt>
                <c:pt idx="111">
                  <c:v>-6.4830281243570898E-3</c:v>
                </c:pt>
                <c:pt idx="112">
                  <c:v>-6.3142957099498603E-3</c:v>
                </c:pt>
                <c:pt idx="113">
                  <c:v>-6.1554104517740097E-3</c:v>
                </c:pt>
                <c:pt idx="114">
                  <c:v>-6.0067242043990799E-3</c:v>
                </c:pt>
                <c:pt idx="115">
                  <c:v>-5.8673464035545004E-3</c:v>
                </c:pt>
                <c:pt idx="116">
                  <c:v>-5.7358842599891198E-3</c:v>
                </c:pt>
                <c:pt idx="117">
                  <c:v>-5.6115782506381004E-3</c:v>
                </c:pt>
                <c:pt idx="118">
                  <c:v>-5.4937737546616903E-3</c:v>
                </c:pt>
                <c:pt idx="119">
                  <c:v>-5.3819026963612604E-3</c:v>
                </c:pt>
                <c:pt idx="120">
                  <c:v>-5.2760150257591303E-3</c:v>
                </c:pt>
                <c:pt idx="121">
                  <c:v>-5.17529356915145E-3</c:v>
                </c:pt>
                <c:pt idx="122">
                  <c:v>-5.0791346346742402E-3</c:v>
                </c:pt>
                <c:pt idx="123">
                  <c:v>-4.9871513827703402E-3</c:v>
                </c:pt>
                <c:pt idx="124">
                  <c:v>-4.8990134459895801E-3</c:v>
                </c:pt>
                <c:pt idx="125">
                  <c:v>-4.8144126690415996E-3</c:v>
                </c:pt>
                <c:pt idx="126">
                  <c:v>-4.7333792962521203E-3</c:v>
                </c:pt>
                <c:pt idx="127">
                  <c:v>-4.6558056302178699E-3</c:v>
                </c:pt>
                <c:pt idx="128">
                  <c:v>-4.5811212029448801E-3</c:v>
                </c:pt>
                <c:pt idx="129">
                  <c:v>-4.5090982845089802E-3</c:v>
                </c:pt>
                <c:pt idx="130">
                  <c:v>-4.4395716846394196E-3</c:v>
                </c:pt>
                <c:pt idx="131">
                  <c:v>-4.3723759231808603E-3</c:v>
                </c:pt>
                <c:pt idx="132">
                  <c:v>-4.3073523579161103E-3</c:v>
                </c:pt>
                <c:pt idx="133">
                  <c:v>-4.2444100915637198E-3</c:v>
                </c:pt>
                <c:pt idx="134">
                  <c:v>-4.18366835465312E-3</c:v>
                </c:pt>
                <c:pt idx="135">
                  <c:v>-4.1248701157571097E-3</c:v>
                </c:pt>
                <c:pt idx="136">
                  <c:v>-4.0678521751394796E-3</c:v>
                </c:pt>
                <c:pt idx="137">
                  <c:v>-4.0125004370171998E-3</c:v>
                </c:pt>
                <c:pt idx="138">
                  <c:v>-3.9587475667940599E-3</c:v>
                </c:pt>
                <c:pt idx="139">
                  <c:v>-3.9064538156562698E-3</c:v>
                </c:pt>
                <c:pt idx="140">
                  <c:v>-3.8555477774126399E-3</c:v>
                </c:pt>
                <c:pt idx="141">
                  <c:v>-3.8060469024418699E-3</c:v>
                </c:pt>
                <c:pt idx="142">
                  <c:v>-3.75750178428933E-3</c:v>
                </c:pt>
                <c:pt idx="143">
                  <c:v>-3.71041896049294E-3</c:v>
                </c:pt>
                <c:pt idx="144">
                  <c:v>-3.6648676739264598E-3</c:v>
                </c:pt>
                <c:pt idx="145">
                  <c:v>-3.6206055477390601E-3</c:v>
                </c:pt>
                <c:pt idx="146">
                  <c:v>-3.5775809141158901E-3</c:v>
                </c:pt>
                <c:pt idx="147">
                  <c:v>-3.5356902685603599E-3</c:v>
                </c:pt>
                <c:pt idx="148">
                  <c:v>-3.4948555305562199E-3</c:v>
                </c:pt>
                <c:pt idx="149">
                  <c:v>-3.4549853747308399E-3</c:v>
                </c:pt>
              </c:numCache>
            </c:numRef>
          </c:yVal>
          <c:smooth val="1"/>
        </c:ser>
        <c:ser>
          <c:idx val="40"/>
          <c:order val="40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Sheet1!$AP$1:$AP$150</c:f>
              <c:numCache>
                <c:formatCode>General</c:formatCode>
                <c:ptCount val="150"/>
                <c:pt idx="0">
                  <c:v>8.4722187801365104E-4</c:v>
                </c:pt>
                <c:pt idx="1">
                  <c:v>5.9463164423443997E-4</c:v>
                </c:pt>
                <c:pt idx="2">
                  <c:v>3.0415135775327699E-4</c:v>
                </c:pt>
                <c:pt idx="3">
                  <c:v>-4.0768425185021597E-5</c:v>
                </c:pt>
                <c:pt idx="4">
                  <c:v>-4.5667714833563702E-4</c:v>
                </c:pt>
                <c:pt idx="5">
                  <c:v>-9.6012425545375301E-4</c:v>
                </c:pt>
                <c:pt idx="6">
                  <c:v>-1.56836323340523E-3</c:v>
                </c:pt>
                <c:pt idx="7">
                  <c:v>-2.2954941597977101E-3</c:v>
                </c:pt>
                <c:pt idx="8">
                  <c:v>-3.16329674469979E-3</c:v>
                </c:pt>
                <c:pt idx="9">
                  <c:v>-4.1930407181986302E-3</c:v>
                </c:pt>
                <c:pt idx="10">
                  <c:v>-5.4015393629070199E-3</c:v>
                </c:pt>
                <c:pt idx="11">
                  <c:v>-6.7984555387194797E-3</c:v>
                </c:pt>
                <c:pt idx="12">
                  <c:v>-8.3910803272588003E-3</c:v>
                </c:pt>
                <c:pt idx="13">
                  <c:v>-1.0180691675427799E-2</c:v>
                </c:pt>
                <c:pt idx="14">
                  <c:v>-1.21699322871063E-2</c:v>
                </c:pt>
                <c:pt idx="15">
                  <c:v>-1.43613139277485E-2</c:v>
                </c:pt>
                <c:pt idx="16">
                  <c:v>-1.6760554144815299E-2</c:v>
                </c:pt>
                <c:pt idx="17">
                  <c:v>-1.9390335459418501E-2</c:v>
                </c:pt>
                <c:pt idx="18">
                  <c:v>-2.2273133027119599E-2</c:v>
                </c:pt>
                <c:pt idx="19">
                  <c:v>-2.5427538893534801E-2</c:v>
                </c:pt>
                <c:pt idx="20">
                  <c:v>-2.8867952657074401E-2</c:v>
                </c:pt>
                <c:pt idx="21">
                  <c:v>-3.2603870669327698E-2</c:v>
                </c:pt>
                <c:pt idx="22">
                  <c:v>-3.66392126290387E-2</c:v>
                </c:pt>
                <c:pt idx="23">
                  <c:v>-4.0972111423511898E-2</c:v>
                </c:pt>
                <c:pt idx="24">
                  <c:v>-4.5594155957527201E-2</c:v>
                </c:pt>
                <c:pt idx="25">
                  <c:v>-5.0490428137975198E-2</c:v>
                </c:pt>
                <c:pt idx="26">
                  <c:v>-5.5639262071756103E-2</c:v>
                </c:pt>
                <c:pt idx="27">
                  <c:v>-6.1012693459107703E-2</c:v>
                </c:pt>
                <c:pt idx="28">
                  <c:v>-6.6576421409916195E-2</c:v>
                </c:pt>
                <c:pt idx="29">
                  <c:v>-7.2290658576969397E-2</c:v>
                </c:pt>
                <c:pt idx="30">
                  <c:v>-7.8110780160539003E-2</c:v>
                </c:pt>
                <c:pt idx="31">
                  <c:v>-8.3988112078992302E-2</c:v>
                </c:pt>
                <c:pt idx="32">
                  <c:v>-8.9871168659138898E-2</c:v>
                </c:pt>
                <c:pt idx="33">
                  <c:v>-9.5706881679144401E-2</c:v>
                </c:pt>
                <c:pt idx="34">
                  <c:v>-0.101441732458827</c:v>
                </c:pt>
                <c:pt idx="35">
                  <c:v>-0.107023171321114</c:v>
                </c:pt>
                <c:pt idx="36">
                  <c:v>-0.112401011734322</c:v>
                </c:pt>
                <c:pt idx="37">
                  <c:v>-0.11752864633785901</c:v>
                </c:pt>
                <c:pt idx="38">
                  <c:v>-0.122364077192608</c:v>
                </c:pt>
                <c:pt idx="39">
                  <c:v>-0.12687088145968201</c:v>
                </c:pt>
                <c:pt idx="40">
                  <c:v>-0.13101906075483499</c:v>
                </c:pt>
                <c:pt idx="41">
                  <c:v>-0.13478511661543699</c:v>
                </c:pt>
                <c:pt idx="42">
                  <c:v>-0.13815239445659899</c:v>
                </c:pt>
                <c:pt idx="43">
                  <c:v>-0.14111083078546899</c:v>
                </c:pt>
                <c:pt idx="44">
                  <c:v>-0.143656499073818</c:v>
                </c:pt>
                <c:pt idx="45">
                  <c:v>-0.14579087272927899</c:v>
                </c:pt>
                <c:pt idx="46">
                  <c:v>-0.14752003814713999</c:v>
                </c:pt>
                <c:pt idx="47">
                  <c:v>-0.14885358849980601</c:v>
                </c:pt>
                <c:pt idx="48">
                  <c:v>-0.14980363629315099</c:v>
                </c:pt>
                <c:pt idx="49">
                  <c:v>-0.15038401459106099</c:v>
                </c:pt>
                <c:pt idx="50">
                  <c:v>-0.15060891247984501</c:v>
                </c:pt>
                <c:pt idx="51">
                  <c:v>-0.15049213890992</c:v>
                </c:pt>
                <c:pt idx="52">
                  <c:v>-0.15004694175446101</c:v>
                </c:pt>
                <c:pt idx="53">
                  <c:v>-0.149284598519768</c:v>
                </c:pt>
                <c:pt idx="54">
                  <c:v>-0.14821454940397599</c:v>
                </c:pt>
                <c:pt idx="55">
                  <c:v>-0.14684401651933399</c:v>
                </c:pt>
                <c:pt idx="56">
                  <c:v>-0.14517799078958199</c:v>
                </c:pt>
                <c:pt idx="57">
                  <c:v>-0.143219672072428</c:v>
                </c:pt>
                <c:pt idx="58">
                  <c:v>-0.14097045839162001</c:v>
                </c:pt>
                <c:pt idx="59">
                  <c:v>-0.13843107684644201</c:v>
                </c:pt>
                <c:pt idx="60">
                  <c:v>-0.135602019639608</c:v>
                </c:pt>
                <c:pt idx="61">
                  <c:v>-0.132484595087413</c:v>
                </c:pt>
                <c:pt idx="62">
                  <c:v>-0.129081956610756</c:v>
                </c:pt>
                <c:pt idx="63">
                  <c:v>-0.12539988355425499</c:v>
                </c:pt>
                <c:pt idx="64">
                  <c:v>-0.121447936075069</c:v>
                </c:pt>
                <c:pt idx="65">
                  <c:v>-0.117239742401374</c:v>
                </c:pt>
                <c:pt idx="66">
                  <c:v>-0.11279358231808401</c:v>
                </c:pt>
                <c:pt idx="67">
                  <c:v>-0.10813242237277</c:v>
                </c:pt>
                <c:pt idx="68">
                  <c:v>-0.103283630181092</c:v>
                </c:pt>
                <c:pt idx="69">
                  <c:v>-9.8278618549671307E-2</c:v>
                </c:pt>
                <c:pt idx="70">
                  <c:v>-9.3152253842057497E-2</c:v>
                </c:pt>
                <c:pt idx="71">
                  <c:v>-8.7942291049353596E-2</c:v>
                </c:pt>
                <c:pt idx="72">
                  <c:v>-8.2688645707716002E-2</c:v>
                </c:pt>
                <c:pt idx="73">
                  <c:v>-7.7432865352507901E-2</c:v>
                </c:pt>
                <c:pt idx="74">
                  <c:v>-7.2217419623928095E-2</c:v>
                </c:pt>
                <c:pt idx="75">
                  <c:v>-6.7085114186372793E-2</c:v>
                </c:pt>
                <c:pt idx="76">
                  <c:v>-6.2078091088178501E-2</c:v>
                </c:pt>
                <c:pt idx="77">
                  <c:v>-5.7236542222734402E-2</c:v>
                </c:pt>
                <c:pt idx="78">
                  <c:v>-5.25972574945823E-2</c:v>
                </c:pt>
                <c:pt idx="79">
                  <c:v>-4.8192338865262398E-2</c:v>
                </c:pt>
                <c:pt idx="80">
                  <c:v>-4.4047251591734699E-2</c:v>
                </c:pt>
                <c:pt idx="81">
                  <c:v>-4.0180369485850902E-2</c:v>
                </c:pt>
                <c:pt idx="82">
                  <c:v>-3.66021356249491E-2</c:v>
                </c:pt>
                <c:pt idx="83">
                  <c:v>-3.3314967865619098E-2</c:v>
                </c:pt>
                <c:pt idx="84">
                  <c:v>-3.0314108390133699E-2</c:v>
                </c:pt>
                <c:pt idx="85">
                  <c:v>-2.7588763074156399E-2</c:v>
                </c:pt>
                <c:pt idx="86">
                  <c:v>-2.51237928810411E-2</c:v>
                </c:pt>
                <c:pt idx="87">
                  <c:v>-2.29011884694078E-2</c:v>
                </c:pt>
                <c:pt idx="88">
                  <c:v>-2.09018068438219E-2</c:v>
                </c:pt>
                <c:pt idx="89">
                  <c:v>-1.9105883097576298E-2</c:v>
                </c:pt>
                <c:pt idx="90">
                  <c:v>-1.7494279685416302E-2</c:v>
                </c:pt>
                <c:pt idx="91">
                  <c:v>-1.6049383239236999E-2</c:v>
                </c:pt>
                <c:pt idx="92">
                  <c:v>-1.4754501620038199E-2</c:v>
                </c:pt>
                <c:pt idx="93">
                  <c:v>-1.35939976282728E-2</c:v>
                </c:pt>
                <c:pt idx="94">
                  <c:v>-1.2554280718550401E-2</c:v>
                </c:pt>
                <c:pt idx="95">
                  <c:v>-1.16227551193358E-2</c:v>
                </c:pt>
                <c:pt idx="96">
                  <c:v>-1.07881307638417E-2</c:v>
                </c:pt>
                <c:pt idx="97">
                  <c:v>-1.00398370403383E-2</c:v>
                </c:pt>
                <c:pt idx="98">
                  <c:v>-9.3688903597461196E-3</c:v>
                </c:pt>
                <c:pt idx="99">
                  <c:v>-8.7671249364841795E-3</c:v>
                </c:pt>
                <c:pt idx="100">
                  <c:v>-8.2270977742285797E-3</c:v>
                </c:pt>
                <c:pt idx="101">
                  <c:v>-7.7419433358815997E-3</c:v>
                </c:pt>
                <c:pt idx="102">
                  <c:v>-7.3058533815911399E-3</c:v>
                </c:pt>
                <c:pt idx="103">
                  <c:v>-6.9134725505072504E-3</c:v>
                </c:pt>
                <c:pt idx="104">
                  <c:v>-6.5600421107205398E-3</c:v>
                </c:pt>
                <c:pt idx="105">
                  <c:v>-6.2413071179813397E-3</c:v>
                </c:pt>
                <c:pt idx="106">
                  <c:v>-5.95350968648275E-3</c:v>
                </c:pt>
                <c:pt idx="107">
                  <c:v>-5.6932286904018501E-3</c:v>
                </c:pt>
                <c:pt idx="108">
                  <c:v>-5.4574383662552798E-3</c:v>
                </c:pt>
                <c:pt idx="109">
                  <c:v>-5.2435035519106301E-3</c:v>
                </c:pt>
                <c:pt idx="110">
                  <c:v>-5.0492701492624303E-3</c:v>
                </c:pt>
                <c:pt idx="111">
                  <c:v>-4.8723929315725297E-3</c:v>
                </c:pt>
                <c:pt idx="112">
                  <c:v>-4.71152949459287E-3</c:v>
                </c:pt>
                <c:pt idx="113">
                  <c:v>-4.5634501048245598E-3</c:v>
                </c:pt>
                <c:pt idx="114">
                  <c:v>-4.4282739416348204E-3</c:v>
                </c:pt>
                <c:pt idx="115">
                  <c:v>-4.3045675501610803E-3</c:v>
                </c:pt>
                <c:pt idx="116">
                  <c:v>-4.1907738918544003E-3</c:v>
                </c:pt>
                <c:pt idx="117">
                  <c:v>-4.08586601669143E-3</c:v>
                </c:pt>
                <c:pt idx="118">
                  <c:v>-3.9889329484259399E-3</c:v>
                </c:pt>
                <c:pt idx="119">
                  <c:v>-3.8991800073698499E-3</c:v>
                </c:pt>
                <c:pt idx="120">
                  <c:v>-3.8162759963615502E-3</c:v>
                </c:pt>
                <c:pt idx="121">
                  <c:v>-3.73935632705138E-3</c:v>
                </c:pt>
                <c:pt idx="122">
                  <c:v>-3.6677074105699202E-3</c:v>
                </c:pt>
                <c:pt idx="123">
                  <c:v>-3.6008101958448502E-3</c:v>
                </c:pt>
                <c:pt idx="124">
                  <c:v>-3.53821253511013E-3</c:v>
                </c:pt>
                <c:pt idx="125">
                  <c:v>-3.4794894988391398E-3</c:v>
                </c:pt>
                <c:pt idx="126">
                  <c:v>-3.4244983745617902E-3</c:v>
                </c:pt>
                <c:pt idx="127">
                  <c:v>-3.37300702482589E-3</c:v>
                </c:pt>
                <c:pt idx="128">
                  <c:v>-3.3244891712396699E-3</c:v>
                </c:pt>
                <c:pt idx="129">
                  <c:v>-3.2786534418325899E-3</c:v>
                </c:pt>
                <c:pt idx="130">
                  <c:v>-3.23528670699803E-3</c:v>
                </c:pt>
                <c:pt idx="131">
                  <c:v>-3.1941692794161302E-3</c:v>
                </c:pt>
                <c:pt idx="132">
                  <c:v>-3.1550867634573599E-3</c:v>
                </c:pt>
                <c:pt idx="133">
                  <c:v>-3.1179144756863101E-3</c:v>
                </c:pt>
                <c:pt idx="134">
                  <c:v>-3.0826489597558099E-3</c:v>
                </c:pt>
                <c:pt idx="135">
                  <c:v>-3.0490794920773798E-3</c:v>
                </c:pt>
                <c:pt idx="136">
                  <c:v>-3.0170394869938198E-3</c:v>
                </c:pt>
                <c:pt idx="137">
                  <c:v>-2.9863898162191798E-3</c:v>
                </c:pt>
                <c:pt idx="138">
                  <c:v>-2.9570419151589899E-3</c:v>
                </c:pt>
                <c:pt idx="139">
                  <c:v>-2.9288165236774299E-3</c:v>
                </c:pt>
                <c:pt idx="140">
                  <c:v>-2.9016271306950801E-3</c:v>
                </c:pt>
                <c:pt idx="141">
                  <c:v>-2.8755214113286198E-3</c:v>
                </c:pt>
                <c:pt idx="142">
                  <c:v>-2.8500954920659002E-3</c:v>
                </c:pt>
                <c:pt idx="143">
                  <c:v>-2.82585431674963E-3</c:v>
                </c:pt>
                <c:pt idx="144">
                  <c:v>-2.8027286511905398E-3</c:v>
                </c:pt>
                <c:pt idx="145">
                  <c:v>-2.7804279957289401E-3</c:v>
                </c:pt>
                <c:pt idx="146">
                  <c:v>-2.7589266638341301E-3</c:v>
                </c:pt>
                <c:pt idx="147">
                  <c:v>-2.7381470661802599E-3</c:v>
                </c:pt>
                <c:pt idx="148">
                  <c:v>-2.7180461514817399E-3</c:v>
                </c:pt>
                <c:pt idx="149">
                  <c:v>-2.6985619488493198E-3</c:v>
                </c:pt>
              </c:numCache>
            </c:numRef>
          </c:yVal>
          <c:smooth val="1"/>
        </c:ser>
        <c:ser>
          <c:idx val="41"/>
          <c:order val="41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Sheet1!$AQ$1:$AQ$150</c:f>
              <c:numCache>
                <c:formatCode>General</c:formatCode>
                <c:ptCount val="150"/>
                <c:pt idx="0">
                  <c:v>8.0859978238086703E-4</c:v>
                </c:pt>
                <c:pt idx="1">
                  <c:v>5.5890159440971003E-4</c:v>
                </c:pt>
                <c:pt idx="2">
                  <c:v>2.72169354326988E-4</c:v>
                </c:pt>
                <c:pt idx="3">
                  <c:v>-6.8165940562383995E-5</c:v>
                </c:pt>
                <c:pt idx="4">
                  <c:v>-4.7867329295349001E-4</c:v>
                </c:pt>
                <c:pt idx="5">
                  <c:v>-9.7592170554141298E-4</c:v>
                </c:pt>
                <c:pt idx="6">
                  <c:v>-1.57719816855935E-3</c:v>
                </c:pt>
                <c:pt idx="7">
                  <c:v>-2.2965979083513E-3</c:v>
                </c:pt>
                <c:pt idx="8">
                  <c:v>-3.1560970397995301E-3</c:v>
                </c:pt>
                <c:pt idx="9">
                  <c:v>-4.1774808505604501E-3</c:v>
                </c:pt>
                <c:pt idx="10">
                  <c:v>-5.37576790360891E-3</c:v>
                </c:pt>
                <c:pt idx="11">
                  <c:v>-6.76251837874846E-3</c:v>
                </c:pt>
                <c:pt idx="12">
                  <c:v>-8.3446688950806602E-3</c:v>
                </c:pt>
                <c:pt idx="13">
                  <c:v>-1.01235550882844E-2</c:v>
                </c:pt>
                <c:pt idx="14">
                  <c:v>-1.21014791661036E-2</c:v>
                </c:pt>
                <c:pt idx="15">
                  <c:v>-1.42805045348285E-2</c:v>
                </c:pt>
                <c:pt idx="16">
                  <c:v>-1.66653662222041E-2</c:v>
                </c:pt>
                <c:pt idx="17">
                  <c:v>-1.92773758022033E-2</c:v>
                </c:pt>
                <c:pt idx="18">
                  <c:v>-2.2137544825339701E-2</c:v>
                </c:pt>
                <c:pt idx="19">
                  <c:v>-2.5263237793575699E-2</c:v>
                </c:pt>
                <c:pt idx="20">
                  <c:v>-2.86677825545597E-2</c:v>
                </c:pt>
                <c:pt idx="21">
                  <c:v>-3.23597525892289E-2</c:v>
                </c:pt>
                <c:pt idx="22">
                  <c:v>-3.6342209945571802E-2</c:v>
                </c:pt>
                <c:pt idx="23">
                  <c:v>-4.0612404723191997E-2</c:v>
                </c:pt>
                <c:pt idx="24">
                  <c:v>-4.51609837743496E-2</c:v>
                </c:pt>
                <c:pt idx="25">
                  <c:v>-4.9971901280222102E-2</c:v>
                </c:pt>
                <c:pt idx="26">
                  <c:v>-5.50221909534514E-2</c:v>
                </c:pt>
                <c:pt idx="27">
                  <c:v>-6.0282331520017003E-2</c:v>
                </c:pt>
                <c:pt idx="28">
                  <c:v>-6.5716347061530594E-2</c:v>
                </c:pt>
                <c:pt idx="29">
                  <c:v>-7.1282783092169205E-2</c:v>
                </c:pt>
                <c:pt idx="30">
                  <c:v>-7.6935453914042495E-2</c:v>
                </c:pt>
                <c:pt idx="31">
                  <c:v>-8.2624585399983796E-2</c:v>
                </c:pt>
                <c:pt idx="32">
                  <c:v>-8.8298155510219606E-2</c:v>
                </c:pt>
                <c:pt idx="33">
                  <c:v>-9.3903381216513399E-2</c:v>
                </c:pt>
                <c:pt idx="34">
                  <c:v>-9.9387878193079704E-2</c:v>
                </c:pt>
                <c:pt idx="35">
                  <c:v>-0.10470116039982399</c:v>
                </c:pt>
                <c:pt idx="36">
                  <c:v>-0.10979597682386701</c:v>
                </c:pt>
                <c:pt idx="37">
                  <c:v>-0.114629407023373</c:v>
                </c:pt>
                <c:pt idx="38">
                  <c:v>-0.119163706196588</c:v>
                </c:pt>
                <c:pt idx="39">
                  <c:v>-0.123367037590164</c:v>
                </c:pt>
                <c:pt idx="40">
                  <c:v>-0.12721408009114901</c:v>
                </c:pt>
                <c:pt idx="41">
                  <c:v>-0.13068589213543699</c:v>
                </c:pt>
                <c:pt idx="42">
                  <c:v>-0.133769975053979</c:v>
                </c:pt>
                <c:pt idx="43">
                  <c:v>-0.136459929085128</c:v>
                </c:pt>
                <c:pt idx="44">
                  <c:v>-0.13875482192849001</c:v>
                </c:pt>
                <c:pt idx="45">
                  <c:v>-0.14065840824298001</c:v>
                </c:pt>
                <c:pt idx="46">
                  <c:v>-0.142178335929422</c:v>
                </c:pt>
                <c:pt idx="47">
                  <c:v>-0.14332511045836199</c:v>
                </c:pt>
                <c:pt idx="48">
                  <c:v>-0.144111161556081</c:v>
                </c:pt>
                <c:pt idx="49">
                  <c:v>-0.14455007281877499</c:v>
                </c:pt>
                <c:pt idx="50">
                  <c:v>-0.144655503159411</c:v>
                </c:pt>
                <c:pt idx="51">
                  <c:v>-0.144440496624198</c:v>
                </c:pt>
                <c:pt idx="52">
                  <c:v>-0.14391732112682101</c:v>
                </c:pt>
                <c:pt idx="53">
                  <c:v>-0.14309629022700299</c:v>
                </c:pt>
                <c:pt idx="54">
                  <c:v>-0.141985994958754</c:v>
                </c:pt>
                <c:pt idx="55">
                  <c:v>-0.14059300617509399</c:v>
                </c:pt>
                <c:pt idx="56">
                  <c:v>-0.13892196962359801</c:v>
                </c:pt>
                <c:pt idx="57">
                  <c:v>-0.13697602712037801</c:v>
                </c:pt>
                <c:pt idx="58">
                  <c:v>-0.134756734537645</c:v>
                </c:pt>
                <c:pt idx="59">
                  <c:v>-0.13226505710536099</c:v>
                </c:pt>
                <c:pt idx="60">
                  <c:v>-0.129501585789597</c:v>
                </c:pt>
                <c:pt idx="61">
                  <c:v>-0.126467422683535</c:v>
                </c:pt>
                <c:pt idx="62">
                  <c:v>-0.12316500928115801</c:v>
                </c:pt>
                <c:pt idx="63">
                  <c:v>-0.11959881264241801</c:v>
                </c:pt>
                <c:pt idx="64">
                  <c:v>-0.11577655511150201</c:v>
                </c:pt>
                <c:pt idx="65">
                  <c:v>-0.11170966916368399</c:v>
                </c:pt>
                <c:pt idx="66">
                  <c:v>-0.107414274361877</c:v>
                </c:pt>
                <c:pt idx="67">
                  <c:v>-0.102911547171517</c:v>
                </c:pt>
                <c:pt idx="68">
                  <c:v>-9.8227954100331902E-2</c:v>
                </c:pt>
                <c:pt idx="69">
                  <c:v>-9.3395233047331203E-2</c:v>
                </c:pt>
                <c:pt idx="70">
                  <c:v>-8.8449937652568394E-2</c:v>
                </c:pt>
                <c:pt idx="71">
                  <c:v>-8.3432705852963196E-2</c:v>
                </c:pt>
                <c:pt idx="72">
                  <c:v>-7.8386973113282896E-2</c:v>
                </c:pt>
                <c:pt idx="73">
                  <c:v>-7.3357747385649305E-2</c:v>
                </c:pt>
                <c:pt idx="74">
                  <c:v>-6.8390043056199598E-2</c:v>
                </c:pt>
                <c:pt idx="75">
                  <c:v>-6.3527595676515294E-2</c:v>
                </c:pt>
                <c:pt idx="76">
                  <c:v>-5.88114928924207E-2</c:v>
                </c:pt>
                <c:pt idx="77">
                  <c:v>-5.4278794909881502E-2</c:v>
                </c:pt>
                <c:pt idx="78">
                  <c:v>-4.9961433008845299E-2</c:v>
                </c:pt>
                <c:pt idx="79">
                  <c:v>-4.5885488975075099E-2</c:v>
                </c:pt>
                <c:pt idx="80">
                  <c:v>-4.2069847284144202E-2</c:v>
                </c:pt>
                <c:pt idx="81">
                  <c:v>-3.8526588187549601E-2</c:v>
                </c:pt>
                <c:pt idx="82">
                  <c:v>-3.5260537338379999E-2</c:v>
                </c:pt>
                <c:pt idx="83">
                  <c:v>-3.2269648190052402E-2</c:v>
                </c:pt>
                <c:pt idx="84">
                  <c:v>-2.9546110849734401E-2</c:v>
                </c:pt>
                <c:pt idx="85">
                  <c:v>-2.7077362797154898E-2</c:v>
                </c:pt>
                <c:pt idx="86">
                  <c:v>-2.4847492759034698E-2</c:v>
                </c:pt>
                <c:pt idx="87">
                  <c:v>-2.2838673100359599E-2</c:v>
                </c:pt>
                <c:pt idx="88">
                  <c:v>-2.1032559100050498E-2</c:v>
                </c:pt>
                <c:pt idx="89">
                  <c:v>-1.9410439191749E-2</c:v>
                </c:pt>
                <c:pt idx="90">
                  <c:v>-1.7954389759710601E-2</c:v>
                </c:pt>
                <c:pt idx="91">
                  <c:v>-1.6648239294666099E-2</c:v>
                </c:pt>
                <c:pt idx="92">
                  <c:v>-1.54765811196343E-2</c:v>
                </c:pt>
                <c:pt idx="93">
                  <c:v>-1.44249091975364E-2</c:v>
                </c:pt>
                <c:pt idx="94">
                  <c:v>-1.34808894153731E-2</c:v>
                </c:pt>
                <c:pt idx="95">
                  <c:v>-1.26330385265414E-2</c:v>
                </c:pt>
                <c:pt idx="96">
                  <c:v>-1.18710651888203E-2</c:v>
                </c:pt>
                <c:pt idx="97">
                  <c:v>-1.11852360869409E-2</c:v>
                </c:pt>
                <c:pt idx="98">
                  <c:v>-1.0567550468608499E-2</c:v>
                </c:pt>
                <c:pt idx="99">
                  <c:v>-1.0010645198131701E-2</c:v>
                </c:pt>
                <c:pt idx="100">
                  <c:v>-9.5078088311748004E-3</c:v>
                </c:pt>
                <c:pt idx="101">
                  <c:v>-9.0528307743189696E-3</c:v>
                </c:pt>
                <c:pt idx="102">
                  <c:v>-8.6405701701013395E-3</c:v>
                </c:pt>
                <c:pt idx="103">
                  <c:v>-8.2662769153361605E-3</c:v>
                </c:pt>
                <c:pt idx="104">
                  <c:v>-7.9257332856875595E-3</c:v>
                </c:pt>
                <c:pt idx="105">
                  <c:v>-7.6152048352263503E-3</c:v>
                </c:pt>
                <c:pt idx="106">
                  <c:v>-7.3313981475087997E-3</c:v>
                </c:pt>
                <c:pt idx="107">
                  <c:v>-7.0712986778374903E-3</c:v>
                </c:pt>
                <c:pt idx="108">
                  <c:v>-6.8322904922572701E-3</c:v>
                </c:pt>
                <c:pt idx="109">
                  <c:v>-6.6121003153143502E-3</c:v>
                </c:pt>
                <c:pt idx="110">
                  <c:v>-6.4090132181312603E-3</c:v>
                </c:pt>
                <c:pt idx="111">
                  <c:v>-6.2209113069752204E-3</c:v>
                </c:pt>
                <c:pt idx="112">
                  <c:v>-6.0468105566290498E-3</c:v>
                </c:pt>
                <c:pt idx="113">
                  <c:v>-5.8834704994609197E-3</c:v>
                </c:pt>
                <c:pt idx="114">
                  <c:v>-5.7315484832195498E-3</c:v>
                </c:pt>
                <c:pt idx="115">
                  <c:v>-5.5898352911402001E-3</c:v>
                </c:pt>
                <c:pt idx="116">
                  <c:v>-5.4568492130761103E-3</c:v>
                </c:pt>
                <c:pt idx="117">
                  <c:v>-5.3317293437972696E-3</c:v>
                </c:pt>
                <c:pt idx="118">
                  <c:v>-5.2137209820461499E-3</c:v>
                </c:pt>
                <c:pt idx="119">
                  <c:v>-5.10217645581066E-3</c:v>
                </c:pt>
                <c:pt idx="120">
                  <c:v>-4.9970369886257297E-3</c:v>
                </c:pt>
                <c:pt idx="121">
                  <c:v>-4.8974484664280997E-3</c:v>
                </c:pt>
                <c:pt idx="122">
                  <c:v>-4.8027598098655099E-3</c:v>
                </c:pt>
                <c:pt idx="123">
                  <c:v>-4.7125373296737303E-3</c:v>
                </c:pt>
                <c:pt idx="124">
                  <c:v>-4.6264056013120697E-3</c:v>
                </c:pt>
                <c:pt idx="125">
                  <c:v>-4.5440145724796504E-3</c:v>
                </c:pt>
                <c:pt idx="126">
                  <c:v>-4.4653467929224302E-3</c:v>
                </c:pt>
                <c:pt idx="127">
                  <c:v>-4.3902544405848998E-3</c:v>
                </c:pt>
                <c:pt idx="128">
                  <c:v>-4.3181712762548697E-3</c:v>
                </c:pt>
                <c:pt idx="129">
                  <c:v>-4.2488459116008003E-3</c:v>
                </c:pt>
                <c:pt idx="130">
                  <c:v>-4.1820915219630403E-3</c:v>
                </c:pt>
                <c:pt idx="131">
                  <c:v>-4.1177272585596301E-3</c:v>
                </c:pt>
                <c:pt idx="132">
                  <c:v>-4.0555806474052401E-3</c:v>
                </c:pt>
                <c:pt idx="133">
                  <c:v>-3.9955462174240198E-3</c:v>
                </c:pt>
                <c:pt idx="134">
                  <c:v>-3.9377123782340703E-3</c:v>
                </c:pt>
                <c:pt idx="135">
                  <c:v>-3.8818316059293402E-3</c:v>
                </c:pt>
                <c:pt idx="136">
                  <c:v>-3.8277347621449901E-3</c:v>
                </c:pt>
                <c:pt idx="137">
                  <c:v>-3.7753002177003899E-3</c:v>
                </c:pt>
                <c:pt idx="138">
                  <c:v>-3.7244475643699502E-3</c:v>
                </c:pt>
                <c:pt idx="139">
                  <c:v>-3.67503267296127E-3</c:v>
                </c:pt>
                <c:pt idx="140">
                  <c:v>-3.62698635032959E-3</c:v>
                </c:pt>
                <c:pt idx="141">
                  <c:v>-3.5803170533654899E-3</c:v>
                </c:pt>
                <c:pt idx="142">
                  <c:v>-3.5345036322179499E-3</c:v>
                </c:pt>
                <c:pt idx="143">
                  <c:v>-3.49010915325851E-3</c:v>
                </c:pt>
                <c:pt idx="144">
                  <c:v>-3.44724097611084E-3</c:v>
                </c:pt>
                <c:pt idx="145">
                  <c:v>-3.4056374282054398E-3</c:v>
                </c:pt>
                <c:pt idx="146">
                  <c:v>-3.36523454557486E-3</c:v>
                </c:pt>
                <c:pt idx="147">
                  <c:v>-3.3259253841221598E-3</c:v>
                </c:pt>
                <c:pt idx="148">
                  <c:v>-3.2876310295905302E-3</c:v>
                </c:pt>
                <c:pt idx="149">
                  <c:v>-3.2502576944226998E-3</c:v>
                </c:pt>
              </c:numCache>
            </c:numRef>
          </c:yVal>
          <c:smooth val="1"/>
        </c:ser>
        <c:ser>
          <c:idx val="42"/>
          <c:order val="42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Sheet1!$AR$1:$AR$150</c:f>
              <c:numCache>
                <c:formatCode>General</c:formatCode>
                <c:ptCount val="150"/>
                <c:pt idx="0">
                  <c:v>7.7303789332615303E-4</c:v>
                </c:pt>
                <c:pt idx="1">
                  <c:v>5.35475282190823E-4</c:v>
                </c:pt>
                <c:pt idx="2">
                  <c:v>2.6249456661903901E-4</c:v>
                </c:pt>
                <c:pt idx="3">
                  <c:v>-6.1507368202970696E-5</c:v>
                </c:pt>
                <c:pt idx="4">
                  <c:v>-4.5213363708898098E-4</c:v>
                </c:pt>
                <c:pt idx="5">
                  <c:v>-9.2498735485276496E-4</c:v>
                </c:pt>
                <c:pt idx="6">
                  <c:v>-1.4963330049326E-3</c:v>
                </c:pt>
                <c:pt idx="7">
                  <c:v>-2.1795143271848201E-3</c:v>
                </c:pt>
                <c:pt idx="8">
                  <c:v>-2.99514373154223E-3</c:v>
                </c:pt>
                <c:pt idx="9">
                  <c:v>-3.9636081803340103E-3</c:v>
                </c:pt>
                <c:pt idx="10">
                  <c:v>-5.0991921612730702E-3</c:v>
                </c:pt>
                <c:pt idx="11">
                  <c:v>-6.4123648295087501E-3</c:v>
                </c:pt>
                <c:pt idx="12">
                  <c:v>-7.9095382451477899E-3</c:v>
                </c:pt>
                <c:pt idx="13">
                  <c:v>-9.5919749365358398E-3</c:v>
                </c:pt>
                <c:pt idx="14">
                  <c:v>-1.14621432298414E-2</c:v>
                </c:pt>
                <c:pt idx="15">
                  <c:v>-1.3522511795496E-2</c:v>
                </c:pt>
                <c:pt idx="16">
                  <c:v>-1.57783675850749E-2</c:v>
                </c:pt>
                <c:pt idx="17">
                  <c:v>-1.82511859715833E-2</c:v>
                </c:pt>
                <c:pt idx="18">
                  <c:v>-2.09624044410671E-2</c:v>
                </c:pt>
                <c:pt idx="19">
                  <c:v>-2.39299770908145E-2</c:v>
                </c:pt>
                <c:pt idx="20">
                  <c:v>-2.7168039222970099E-2</c:v>
                </c:pt>
                <c:pt idx="21">
                  <c:v>-3.0686204214226701E-2</c:v>
                </c:pt>
                <c:pt idx="22">
                  <c:v>-3.4488818899904898E-2</c:v>
                </c:pt>
                <c:pt idx="23">
                  <c:v>-3.8574682256215201E-2</c:v>
                </c:pt>
                <c:pt idx="24">
                  <c:v>-4.29362287804015E-2</c:v>
                </c:pt>
                <c:pt idx="25">
                  <c:v>-4.7559455796268003E-2</c:v>
                </c:pt>
                <c:pt idx="26">
                  <c:v>-5.2423635164738198E-2</c:v>
                </c:pt>
                <c:pt idx="27">
                  <c:v>-5.7501645521897501E-2</c:v>
                </c:pt>
                <c:pt idx="28">
                  <c:v>-6.2759972079739199E-2</c:v>
                </c:pt>
                <c:pt idx="29">
                  <c:v>-6.8159554626108898E-2</c:v>
                </c:pt>
                <c:pt idx="30">
                  <c:v>-7.3656450020669506E-2</c:v>
                </c:pt>
                <c:pt idx="31">
                  <c:v>-7.9202804758569403E-2</c:v>
                </c:pt>
                <c:pt idx="32">
                  <c:v>-8.4748104995627294E-2</c:v>
                </c:pt>
                <c:pt idx="33">
                  <c:v>-9.0240568911850005E-2</c:v>
                </c:pt>
                <c:pt idx="34">
                  <c:v>-9.5628303967219899E-2</c:v>
                </c:pt>
                <c:pt idx="35">
                  <c:v>-0.10086079833334299</c:v>
                </c:pt>
                <c:pt idx="36">
                  <c:v>-0.10589031720242199</c:v>
                </c:pt>
                <c:pt idx="37">
                  <c:v>-0.11067306710453299</c:v>
                </c:pt>
                <c:pt idx="38">
                  <c:v>-0.115170159485101</c:v>
                </c:pt>
                <c:pt idx="39">
                  <c:v>-0.119348434680176</c:v>
                </c:pt>
                <c:pt idx="40">
                  <c:v>-0.123181168922694</c:v>
                </c:pt>
                <c:pt idx="41">
                  <c:v>-0.126648041490247</c:v>
                </c:pt>
                <c:pt idx="42">
                  <c:v>-0.12973527222084399</c:v>
                </c:pt>
                <c:pt idx="43">
                  <c:v>-0.13243534268337601</c:v>
                </c:pt>
                <c:pt idx="44">
                  <c:v>-0.134746397499795</c:v>
                </c:pt>
                <c:pt idx="45">
                  <c:v>-0.13667151353170601</c:v>
                </c:pt>
                <c:pt idx="46">
                  <c:v>-0.138217894815058</c:v>
                </c:pt>
                <c:pt idx="47">
                  <c:v>-0.13939585349575401</c:v>
                </c:pt>
                <c:pt idx="48">
                  <c:v>-0.14021781792988899</c:v>
                </c:pt>
                <c:pt idx="49">
                  <c:v>-0.14069756160470501</c:v>
                </c:pt>
                <c:pt idx="50">
                  <c:v>-0.14084904330606801</c:v>
                </c:pt>
                <c:pt idx="51">
                  <c:v>-0.14068569081058499</c:v>
                </c:pt>
                <c:pt idx="52">
                  <c:v>-0.14022015297912899</c:v>
                </c:pt>
                <c:pt idx="53">
                  <c:v>-0.139463103872666</c:v>
                </c:pt>
                <c:pt idx="54">
                  <c:v>-0.138423383995394</c:v>
                </c:pt>
                <c:pt idx="55">
                  <c:v>-0.13710769473721399</c:v>
                </c:pt>
                <c:pt idx="56">
                  <c:v>-0.135520635264302</c:v>
                </c:pt>
                <c:pt idx="57">
                  <c:v>-0.133665126181465</c:v>
                </c:pt>
                <c:pt idx="58">
                  <c:v>-0.13154238586043901</c:v>
                </c:pt>
                <c:pt idx="59">
                  <c:v>-0.12915291521237299</c:v>
                </c:pt>
                <c:pt idx="60">
                  <c:v>-0.12649682732259299</c:v>
                </c:pt>
                <c:pt idx="61">
                  <c:v>-0.12357475512713199</c:v>
                </c:pt>
                <c:pt idx="62">
                  <c:v>-0.12038868902018</c:v>
                </c:pt>
                <c:pt idx="63">
                  <c:v>-0.116942704467889</c:v>
                </c:pt>
                <c:pt idx="64">
                  <c:v>-0.113244067600986</c:v>
                </c:pt>
                <c:pt idx="65">
                  <c:v>-0.109303624869358</c:v>
                </c:pt>
                <c:pt idx="66">
                  <c:v>-0.105136598319862</c:v>
                </c:pt>
                <c:pt idx="67">
                  <c:v>-0.100762852461257</c:v>
                </c:pt>
                <c:pt idx="68">
                  <c:v>-9.6207039972488598E-2</c:v>
                </c:pt>
                <c:pt idx="69">
                  <c:v>-9.1498579787549106E-2</c:v>
                </c:pt>
                <c:pt idx="70">
                  <c:v>-8.6671317398201497E-2</c:v>
                </c:pt>
                <c:pt idx="71">
                  <c:v>-8.1763013276224497E-2</c:v>
                </c:pt>
                <c:pt idx="72">
                  <c:v>-7.6814468546327494E-2</c:v>
                </c:pt>
                <c:pt idx="73">
                  <c:v>-7.1868643805261798E-2</c:v>
                </c:pt>
                <c:pt idx="74">
                  <c:v>-6.6969432848650701E-2</c:v>
                </c:pt>
                <c:pt idx="75">
                  <c:v>-6.2160488517546998E-2</c:v>
                </c:pt>
                <c:pt idx="76">
                  <c:v>-5.7483794745188103E-2</c:v>
                </c:pt>
                <c:pt idx="77">
                  <c:v>-5.2978112568155197E-2</c:v>
                </c:pt>
                <c:pt idx="78">
                  <c:v>-4.8677547387346698E-2</c:v>
                </c:pt>
                <c:pt idx="79">
                  <c:v>-4.4610431142352899E-2</c:v>
                </c:pt>
                <c:pt idx="80">
                  <c:v>-4.0797856242505398E-2</c:v>
                </c:pt>
                <c:pt idx="81">
                  <c:v>-3.72536942896785E-2</c:v>
                </c:pt>
                <c:pt idx="82">
                  <c:v>-3.3984211937111E-2</c:v>
                </c:pt>
                <c:pt idx="83">
                  <c:v>-3.09884201161972E-2</c:v>
                </c:pt>
                <c:pt idx="84">
                  <c:v>-2.8259178731230201E-2</c:v>
                </c:pt>
                <c:pt idx="85">
                  <c:v>-2.5784389905896599E-2</c:v>
                </c:pt>
                <c:pt idx="86">
                  <c:v>-2.3548504399048001E-2</c:v>
                </c:pt>
                <c:pt idx="87">
                  <c:v>-2.1533919283405499E-2</c:v>
                </c:pt>
                <c:pt idx="88">
                  <c:v>-1.9722431843162601E-2</c:v>
                </c:pt>
                <c:pt idx="89">
                  <c:v>-1.80955243524418E-2</c:v>
                </c:pt>
                <c:pt idx="90">
                  <c:v>-1.6635465207873901E-2</c:v>
                </c:pt>
                <c:pt idx="91">
                  <c:v>-1.53260842027037E-2</c:v>
                </c:pt>
                <c:pt idx="92">
                  <c:v>-1.41520925844969E-2</c:v>
                </c:pt>
                <c:pt idx="93">
                  <c:v>-1.30991542394226E-2</c:v>
                </c:pt>
                <c:pt idx="94">
                  <c:v>-1.21549262488532E-2</c:v>
                </c:pt>
                <c:pt idx="95">
                  <c:v>-1.1307950971433601E-2</c:v>
                </c:pt>
                <c:pt idx="96">
                  <c:v>-1.0547963673531099E-2</c:v>
                </c:pt>
                <c:pt idx="97">
                  <c:v>-9.8653135141278398E-3</c:v>
                </c:pt>
                <c:pt idx="98">
                  <c:v>-9.2519047986206505E-3</c:v>
                </c:pt>
                <c:pt idx="99">
                  <c:v>-8.7003468146480793E-3</c:v>
                </c:pt>
                <c:pt idx="100">
                  <c:v>-8.2039056446007296E-3</c:v>
                </c:pt>
                <c:pt idx="101">
                  <c:v>-7.7563603237833503E-3</c:v>
                </c:pt>
                <c:pt idx="102">
                  <c:v>-7.3524940687424902E-3</c:v>
                </c:pt>
                <c:pt idx="103">
                  <c:v>-6.9874908677999802E-3</c:v>
                </c:pt>
                <c:pt idx="104">
                  <c:v>-6.6570799291837601E-3</c:v>
                </c:pt>
                <c:pt idx="105">
                  <c:v>-6.35745255139121E-3</c:v>
                </c:pt>
                <c:pt idx="106">
                  <c:v>-6.0852446472294602E-3</c:v>
                </c:pt>
                <c:pt idx="107">
                  <c:v>-5.8373959513263298E-3</c:v>
                </c:pt>
                <c:pt idx="108">
                  <c:v>-5.6112108534956398E-3</c:v>
                </c:pt>
                <c:pt idx="109">
                  <c:v>-5.40435987489784E-3</c:v>
                </c:pt>
                <c:pt idx="110">
                  <c:v>-5.2149757920602604E-3</c:v>
                </c:pt>
                <c:pt idx="111">
                  <c:v>-5.0409451100955497E-3</c:v>
                </c:pt>
                <c:pt idx="112">
                  <c:v>-4.8812349471807504E-3</c:v>
                </c:pt>
                <c:pt idx="113">
                  <c:v>-4.73253617512716E-3</c:v>
                </c:pt>
                <c:pt idx="114">
                  <c:v>-4.5954427592803798E-3</c:v>
                </c:pt>
                <c:pt idx="115">
                  <c:v>-4.46860627121761E-3</c:v>
                </c:pt>
                <c:pt idx="116">
                  <c:v>-4.3505933589318502E-3</c:v>
                </c:pt>
                <c:pt idx="117">
                  <c:v>-4.2405034992818299E-3</c:v>
                </c:pt>
                <c:pt idx="118">
                  <c:v>-4.1375481742843096E-3</c:v>
                </c:pt>
                <c:pt idx="119">
                  <c:v>-4.0410396763349401E-3</c:v>
                </c:pt>
                <c:pt idx="120">
                  <c:v>-3.9507737188119504E-3</c:v>
                </c:pt>
                <c:pt idx="121">
                  <c:v>-3.86594043149959E-3</c:v>
                </c:pt>
                <c:pt idx="122">
                  <c:v>-3.7859017541068902E-3</c:v>
                </c:pt>
                <c:pt idx="123">
                  <c:v>-3.71020553706601E-3</c:v>
                </c:pt>
                <c:pt idx="124">
                  <c:v>-3.6384636999795398E-3</c:v>
                </c:pt>
                <c:pt idx="125">
                  <c:v>-3.57030955748525E-3</c:v>
                </c:pt>
                <c:pt idx="126">
                  <c:v>-3.5056566745901999E-3</c:v>
                </c:pt>
                <c:pt idx="127">
                  <c:v>-3.4443258158527701E-3</c:v>
                </c:pt>
                <c:pt idx="128">
                  <c:v>-3.3858089322565798E-3</c:v>
                </c:pt>
                <c:pt idx="129">
                  <c:v>-3.3298498547948202E-3</c:v>
                </c:pt>
                <c:pt idx="130">
                  <c:v>-3.27626451327888E-3</c:v>
                </c:pt>
                <c:pt idx="131">
                  <c:v>-3.22486443950967E-3</c:v>
                </c:pt>
                <c:pt idx="132">
                  <c:v>-3.1754714776631998E-3</c:v>
                </c:pt>
                <c:pt idx="133">
                  <c:v>-3.1279748306408399E-3</c:v>
                </c:pt>
                <c:pt idx="134">
                  <c:v>-3.0824115094211899E-3</c:v>
                </c:pt>
                <c:pt idx="135">
                  <c:v>-3.0385656207225901E-3</c:v>
                </c:pt>
                <c:pt idx="136">
                  <c:v>-2.9962851046988902E-3</c:v>
                </c:pt>
                <c:pt idx="137">
                  <c:v>-2.9554468967504599E-3</c:v>
                </c:pt>
                <c:pt idx="138">
                  <c:v>-2.9159787007384101E-3</c:v>
                </c:pt>
                <c:pt idx="139">
                  <c:v>-2.8777368722844401E-3</c:v>
                </c:pt>
                <c:pt idx="140">
                  <c:v>-2.8406508369309001E-3</c:v>
                </c:pt>
                <c:pt idx="141">
                  <c:v>-2.80472732001091E-3</c:v>
                </c:pt>
                <c:pt idx="142">
                  <c:v>-2.76950632977791E-3</c:v>
                </c:pt>
                <c:pt idx="143">
                  <c:v>-2.73551766040433E-3</c:v>
                </c:pt>
                <c:pt idx="144">
                  <c:v>-2.7027927562009099E-3</c:v>
                </c:pt>
                <c:pt idx="145">
                  <c:v>-2.6710758476712801E-3</c:v>
                </c:pt>
                <c:pt idx="146">
                  <c:v>-2.6403280456574101E-3</c:v>
                </c:pt>
                <c:pt idx="147">
                  <c:v>-2.6104608768047601E-3</c:v>
                </c:pt>
                <c:pt idx="148">
                  <c:v>-2.5814128807097299E-3</c:v>
                </c:pt>
                <c:pt idx="149">
                  <c:v>-2.5531089455642199E-3</c:v>
                </c:pt>
              </c:numCache>
            </c:numRef>
          </c:yVal>
          <c:smooth val="1"/>
        </c:ser>
        <c:ser>
          <c:idx val="43"/>
          <c:order val="43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Sheet1!$AS$1:$AS$150</c:f>
              <c:numCache>
                <c:formatCode>General</c:formatCode>
                <c:ptCount val="150"/>
                <c:pt idx="0">
                  <c:v>9.1052939125236805E-4</c:v>
                </c:pt>
                <c:pt idx="1">
                  <c:v>6.5913538344456401E-4</c:v>
                </c:pt>
                <c:pt idx="2">
                  <c:v>3.69241130329065E-4</c:v>
                </c:pt>
                <c:pt idx="3">
                  <c:v>2.51678193542477E-5</c:v>
                </c:pt>
                <c:pt idx="4">
                  <c:v>-3.8876336203150902E-4</c:v>
                </c:pt>
                <c:pt idx="5">
                  <c:v>-8.8823122637982695E-4</c:v>
                </c:pt>
                <c:pt idx="6">
                  <c:v>-1.48952812831365E-3</c:v>
                </c:pt>
                <c:pt idx="7">
                  <c:v>-2.2062387186219399E-3</c:v>
                </c:pt>
                <c:pt idx="8">
                  <c:v>-3.0586527911457902E-3</c:v>
                </c:pt>
                <c:pt idx="9">
                  <c:v>-4.0669158554095097E-3</c:v>
                </c:pt>
                <c:pt idx="10">
                  <c:v>-5.2455013228811902E-3</c:v>
                </c:pt>
                <c:pt idx="11">
                  <c:v>-6.6041603046351396E-3</c:v>
                </c:pt>
                <c:pt idx="12">
                  <c:v>-8.14807111020187E-3</c:v>
                </c:pt>
                <c:pt idx="13">
                  <c:v>-9.8782450565939508E-3</c:v>
                </c:pt>
                <c:pt idx="14">
                  <c:v>-1.1798665797783801E-2</c:v>
                </c:pt>
                <c:pt idx="15">
                  <c:v>-1.39143247793604E-2</c:v>
                </c:pt>
                <c:pt idx="16">
                  <c:v>-1.6234692626340801E-2</c:v>
                </c:pt>
                <c:pt idx="17">
                  <c:v>-1.87896937730655E-2</c:v>
                </c:pt>
                <c:pt idx="18">
                  <c:v>-2.1610562548337198E-2</c:v>
                </c:pt>
                <c:pt idx="19">
                  <c:v>-2.4726430770784999E-2</c:v>
                </c:pt>
                <c:pt idx="20">
                  <c:v>-2.8164376920270202E-2</c:v>
                </c:pt>
                <c:pt idx="21">
                  <c:v>-3.1948722084016598E-2</c:v>
                </c:pt>
                <c:pt idx="22">
                  <c:v>-3.6100450513456998E-2</c:v>
                </c:pt>
                <c:pt idx="23">
                  <c:v>-4.0636730228377799E-2</c:v>
                </c:pt>
                <c:pt idx="24">
                  <c:v>-4.5569701929762702E-2</c:v>
                </c:pt>
                <c:pt idx="25">
                  <c:v>-5.0905868015812802E-2</c:v>
                </c:pt>
                <c:pt idx="26">
                  <c:v>-5.6645103416383902E-2</c:v>
                </c:pt>
                <c:pt idx="27">
                  <c:v>-6.27800731070009E-2</c:v>
                </c:pt>
                <c:pt idx="28">
                  <c:v>-6.9295003448683806E-2</c:v>
                </c:pt>
                <c:pt idx="29">
                  <c:v>-7.6165480802773106E-2</c:v>
                </c:pt>
                <c:pt idx="30">
                  <c:v>-8.3357703688605497E-2</c:v>
                </c:pt>
                <c:pt idx="31">
                  <c:v>-9.0828356042756006E-2</c:v>
                </c:pt>
                <c:pt idx="32">
                  <c:v>-9.8524824884682893E-2</c:v>
                </c:pt>
                <c:pt idx="33">
                  <c:v>-0.10638597704608301</c:v>
                </c:pt>
                <c:pt idx="34">
                  <c:v>-0.11434303740893199</c:v>
                </c:pt>
                <c:pt idx="35">
                  <c:v>-0.122321361656162</c:v>
                </c:pt>
                <c:pt idx="36">
                  <c:v>-0.13024243591878201</c:v>
                </c:pt>
                <c:pt idx="37">
                  <c:v>-0.13802626765164699</c:v>
                </c:pt>
                <c:pt idx="38">
                  <c:v>-0.14559363471362899</c:v>
                </c:pt>
                <c:pt idx="39">
                  <c:v>-0.152869055621384</c:v>
                </c:pt>
                <c:pt idx="40">
                  <c:v>-0.15978320924245901</c:v>
                </c:pt>
                <c:pt idx="41">
                  <c:v>-0.16627472816250199</c:v>
                </c:pt>
                <c:pt idx="42">
                  <c:v>-0.17229187465170201</c:v>
                </c:pt>
                <c:pt idx="43">
                  <c:v>-0.17779368096364401</c:v>
                </c:pt>
                <c:pt idx="44">
                  <c:v>-0.182750125923585</c:v>
                </c:pt>
                <c:pt idx="45">
                  <c:v>-0.18714199302182499</c:v>
                </c:pt>
                <c:pt idx="46">
                  <c:v>-0.190960146657665</c:v>
                </c:pt>
                <c:pt idx="47">
                  <c:v>-0.19420428259206901</c:v>
                </c:pt>
                <c:pt idx="48">
                  <c:v>-0.19688145360821299</c:v>
                </c:pt>
                <c:pt idx="49">
                  <c:v>-0.19900468371819399</c:v>
                </c:pt>
                <c:pt idx="50">
                  <c:v>-0.20059100133241101</c:v>
                </c:pt>
                <c:pt idx="51">
                  <c:v>-0.201659851457827</c:v>
                </c:pt>
                <c:pt idx="52">
                  <c:v>-0.20223241758741101</c:v>
                </c:pt>
                <c:pt idx="53">
                  <c:v>-0.20232920668125501</c:v>
                </c:pt>
                <c:pt idx="54">
                  <c:v>-0.20196990080579599</c:v>
                </c:pt>
                <c:pt idx="55">
                  <c:v>-0.20117237618940401</c:v>
                </c:pt>
                <c:pt idx="56">
                  <c:v>-0.19995233089063599</c:v>
                </c:pt>
                <c:pt idx="57">
                  <c:v>-0.19832331599077499</c:v>
                </c:pt>
                <c:pt idx="58">
                  <c:v>-0.196296330216922</c:v>
                </c:pt>
                <c:pt idx="59">
                  <c:v>-0.19388057320189001</c:v>
                </c:pt>
                <c:pt idx="60">
                  <c:v>-0.19108344970067001</c:v>
                </c:pt>
                <c:pt idx="61">
                  <c:v>-0.18791120890332899</c:v>
                </c:pt>
                <c:pt idx="62">
                  <c:v>-0.184369492864526</c:v>
                </c:pt>
                <c:pt idx="63">
                  <c:v>-0.18046370631400199</c:v>
                </c:pt>
                <c:pt idx="64">
                  <c:v>-0.17619986339891</c:v>
                </c:pt>
                <c:pt idx="65">
                  <c:v>-0.17158463741243299</c:v>
                </c:pt>
                <c:pt idx="66">
                  <c:v>-0.16662597197533999</c:v>
                </c:pt>
                <c:pt idx="67">
                  <c:v>-0.16133335176880501</c:v>
                </c:pt>
                <c:pt idx="68">
                  <c:v>-0.15571823347276401</c:v>
                </c:pt>
                <c:pt idx="69">
                  <c:v>-0.14979470821061699</c:v>
                </c:pt>
                <c:pt idx="70">
                  <c:v>-0.143580431308618</c:v>
                </c:pt>
                <c:pt idx="71">
                  <c:v>-0.13709781912821201</c:v>
                </c:pt>
                <c:pt idx="72">
                  <c:v>-0.13037538906721599</c:v>
                </c:pt>
                <c:pt idx="73">
                  <c:v>-0.123449239377207</c:v>
                </c:pt>
                <c:pt idx="74">
                  <c:v>-0.11636402165991901</c:v>
                </c:pt>
                <c:pt idx="75">
                  <c:v>-0.109173815875019</c:v>
                </c:pt>
                <c:pt idx="76">
                  <c:v>-0.101941709348013</c:v>
                </c:pt>
                <c:pt idx="77">
                  <c:v>-9.4738342477474993E-2</c:v>
                </c:pt>
                <c:pt idx="78">
                  <c:v>-8.7639154453977394E-2</c:v>
                </c:pt>
                <c:pt idx="79">
                  <c:v>-8.0720858088611597E-2</c:v>
                </c:pt>
                <c:pt idx="80">
                  <c:v>-7.4056282074855595E-2</c:v>
                </c:pt>
                <c:pt idx="81">
                  <c:v>-6.7710040552725601E-2</c:v>
                </c:pt>
                <c:pt idx="82">
                  <c:v>-6.1734566664892701E-2</c:v>
                </c:pt>
                <c:pt idx="83">
                  <c:v>-5.6166035078281398E-2</c:v>
                </c:pt>
                <c:pt idx="84">
                  <c:v>-5.1024466552232701E-2</c:v>
                </c:pt>
                <c:pt idx="85">
                  <c:v>-4.6313698258828397E-2</c:v>
                </c:pt>
                <c:pt idx="86">
                  <c:v>-4.2024495960497697E-2</c:v>
                </c:pt>
                <c:pt idx="87">
                  <c:v>-3.8137630665239501E-2</c:v>
                </c:pt>
                <c:pt idx="88">
                  <c:v>-3.4627765723631E-2</c:v>
                </c:pt>
                <c:pt idx="89">
                  <c:v>-3.1465825477642297E-2</c:v>
                </c:pt>
                <c:pt idx="90">
                  <c:v>-2.8621886270078001E-2</c:v>
                </c:pt>
                <c:pt idx="91">
                  <c:v>-2.6067104913440501E-2</c:v>
                </c:pt>
                <c:pt idx="92">
                  <c:v>-2.3773759967341601E-2</c:v>
                </c:pt>
                <c:pt idx="93">
                  <c:v>-2.1715660324908102E-2</c:v>
                </c:pt>
                <c:pt idx="94">
                  <c:v>-1.9869587488153699E-2</c:v>
                </c:pt>
                <c:pt idx="95">
                  <c:v>-1.82139946210353E-2</c:v>
                </c:pt>
                <c:pt idx="96">
                  <c:v>-1.6729529307790099E-2</c:v>
                </c:pt>
                <c:pt idx="97">
                  <c:v>-1.5398143052032E-2</c:v>
                </c:pt>
                <c:pt idx="98">
                  <c:v>-1.42041582261308E-2</c:v>
                </c:pt>
                <c:pt idx="99">
                  <c:v>-1.31334233079024E-2</c:v>
                </c:pt>
                <c:pt idx="100">
                  <c:v>-1.21729621878339E-2</c:v>
                </c:pt>
                <c:pt idx="101">
                  <c:v>-1.13108474794513E-2</c:v>
                </c:pt>
                <c:pt idx="102">
                  <c:v>-1.05368615454448E-2</c:v>
                </c:pt>
                <c:pt idx="103">
                  <c:v>-9.8416460559728799E-3</c:v>
                </c:pt>
                <c:pt idx="104">
                  <c:v>-9.2167569151199898E-3</c:v>
                </c:pt>
                <c:pt idx="105">
                  <c:v>-8.6546521404149892E-3</c:v>
                </c:pt>
                <c:pt idx="106">
                  <c:v>-8.1485695900747994E-3</c:v>
                </c:pt>
                <c:pt idx="107">
                  <c:v>-7.6924222451024097E-3</c:v>
                </c:pt>
                <c:pt idx="108">
                  <c:v>-7.2808161983828603E-3</c:v>
                </c:pt>
                <c:pt idx="109">
                  <c:v>-6.9089531809998703E-3</c:v>
                </c:pt>
                <c:pt idx="110">
                  <c:v>-6.5727619346021698E-3</c:v>
                </c:pt>
                <c:pt idx="111">
                  <c:v>-6.2681179415008401E-3</c:v>
                </c:pt>
                <c:pt idx="112">
                  <c:v>-5.99215173575762E-3</c:v>
                </c:pt>
                <c:pt idx="113">
                  <c:v>-5.7402367012666803E-3</c:v>
                </c:pt>
                <c:pt idx="114">
                  <c:v>-5.5112195811724803E-3</c:v>
                </c:pt>
                <c:pt idx="115">
                  <c:v>-5.3026628922309199E-3</c:v>
                </c:pt>
                <c:pt idx="116">
                  <c:v>-5.1119166957263604E-3</c:v>
                </c:pt>
                <c:pt idx="117">
                  <c:v>-4.9371251151341302E-3</c:v>
                </c:pt>
                <c:pt idx="118">
                  <c:v>-4.7765386431511403E-3</c:v>
                </c:pt>
                <c:pt idx="119">
                  <c:v>-4.6286759342453604E-3</c:v>
                </c:pt>
                <c:pt idx="120">
                  <c:v>-4.4926613857521102E-3</c:v>
                </c:pt>
                <c:pt idx="121">
                  <c:v>-4.3671068672117104E-3</c:v>
                </c:pt>
                <c:pt idx="122">
                  <c:v>-4.2507156023959798E-3</c:v>
                </c:pt>
                <c:pt idx="123">
                  <c:v>-4.1425466610080196E-3</c:v>
                </c:pt>
                <c:pt idx="124">
                  <c:v>-4.0417713332461403E-3</c:v>
                </c:pt>
                <c:pt idx="125">
                  <c:v>-3.9476181732805704E-3</c:v>
                </c:pt>
                <c:pt idx="126">
                  <c:v>-3.8596832330110198E-3</c:v>
                </c:pt>
                <c:pt idx="127">
                  <c:v>-3.77747315816059E-3</c:v>
                </c:pt>
                <c:pt idx="128">
                  <c:v>-3.7001924919111001E-3</c:v>
                </c:pt>
                <c:pt idx="129">
                  <c:v>-3.6273548570342198E-3</c:v>
                </c:pt>
                <c:pt idx="130">
                  <c:v>-3.5585744720897398E-3</c:v>
                </c:pt>
                <c:pt idx="131">
                  <c:v>-3.4934762221451201E-3</c:v>
                </c:pt>
                <c:pt idx="132">
                  <c:v>-3.4316829813593398E-3</c:v>
                </c:pt>
                <c:pt idx="133">
                  <c:v>-3.3729676238850302E-3</c:v>
                </c:pt>
                <c:pt idx="134">
                  <c:v>-3.3172288640428201E-3</c:v>
                </c:pt>
                <c:pt idx="135">
                  <c:v>-3.2641565532229998E-3</c:v>
                </c:pt>
                <c:pt idx="136">
                  <c:v>-3.2134725398353702E-3</c:v>
                </c:pt>
                <c:pt idx="137">
                  <c:v>-3.16496662650865E-3</c:v>
                </c:pt>
                <c:pt idx="138">
                  <c:v>-3.11850947617406E-3</c:v>
                </c:pt>
                <c:pt idx="139">
                  <c:v>-3.07385322975597E-3</c:v>
                </c:pt>
                <c:pt idx="140">
                  <c:v>-3.03087268927479E-3</c:v>
                </c:pt>
                <c:pt idx="141">
                  <c:v>-2.9895433721579198E-3</c:v>
                </c:pt>
                <c:pt idx="142">
                  <c:v>-2.9494266995994901E-3</c:v>
                </c:pt>
                <c:pt idx="143">
                  <c:v>-2.91086615398188E-3</c:v>
                </c:pt>
                <c:pt idx="144">
                  <c:v>-2.8738745466744E-3</c:v>
                </c:pt>
                <c:pt idx="145">
                  <c:v>-2.8381959019209198E-3</c:v>
                </c:pt>
                <c:pt idx="146">
                  <c:v>-2.8037580145146498E-3</c:v>
                </c:pt>
                <c:pt idx="147">
                  <c:v>-2.7704193592193701E-3</c:v>
                </c:pt>
                <c:pt idx="148">
                  <c:v>-2.7381322467383302E-3</c:v>
                </c:pt>
                <c:pt idx="149">
                  <c:v>-2.7068054267233399E-3</c:v>
                </c:pt>
              </c:numCache>
            </c:numRef>
          </c:yVal>
          <c:smooth val="1"/>
        </c:ser>
        <c:ser>
          <c:idx val="44"/>
          <c:order val="44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Sheet1!$AT$1:$AT$150</c:f>
              <c:numCache>
                <c:formatCode>General</c:formatCode>
                <c:ptCount val="150"/>
                <c:pt idx="0">
                  <c:v>8.0850646177372599E-4</c:v>
                </c:pt>
                <c:pt idx="1">
                  <c:v>5.76875245159179E-4</c:v>
                </c:pt>
                <c:pt idx="2">
                  <c:v>3.1061383361091202E-4</c:v>
                </c:pt>
                <c:pt idx="3" formatCode="0.00E+00">
                  <c:v>-5.3039709288296103E-6</c:v>
                </c:pt>
                <c:pt idx="4">
                  <c:v>-3.8590436651780402E-4</c:v>
                </c:pt>
                <c:pt idx="5">
                  <c:v>-8.4621355121376903E-4</c:v>
                </c:pt>
                <c:pt idx="6">
                  <c:v>-1.40186563363547E-3</c:v>
                </c:pt>
                <c:pt idx="7">
                  <c:v>-2.0658818792037102E-3</c:v>
                </c:pt>
                <c:pt idx="8">
                  <c:v>-2.8579822815781E-3</c:v>
                </c:pt>
                <c:pt idx="9">
                  <c:v>-3.7973521929960999E-3</c:v>
                </c:pt>
                <c:pt idx="10">
                  <c:v>-4.8974976299810897E-3</c:v>
                </c:pt>
                <c:pt idx="11">
                  <c:v>-6.16790230297123E-3</c:v>
                </c:pt>
                <c:pt idx="12">
                  <c:v>-7.61380083088266E-3</c:v>
                </c:pt>
                <c:pt idx="13">
                  <c:v>-9.2355931011461005E-3</c:v>
                </c:pt>
                <c:pt idx="14">
                  <c:v>-1.10350326913737E-2</c:v>
                </c:pt>
                <c:pt idx="15">
                  <c:v>-1.30140998041216E-2</c:v>
                </c:pt>
                <c:pt idx="16">
                  <c:v>-1.5177755552650401E-2</c:v>
                </c:pt>
                <c:pt idx="17">
                  <c:v>-1.7547308572612798E-2</c:v>
                </c:pt>
                <c:pt idx="18">
                  <c:v>-2.0144566238973202E-2</c:v>
                </c:pt>
                <c:pt idx="19">
                  <c:v>-2.29884640892901E-2</c:v>
                </c:pt>
                <c:pt idx="20">
                  <c:v>-2.6094781851388901E-2</c:v>
                </c:pt>
                <c:pt idx="21">
                  <c:v>-2.9475473327966E-2</c:v>
                </c:pt>
                <c:pt idx="22">
                  <c:v>-3.3137884950694398E-2</c:v>
                </c:pt>
                <c:pt idx="23">
                  <c:v>-3.7084436906718699E-2</c:v>
                </c:pt>
                <c:pt idx="24">
                  <c:v>-4.13117121894086E-2</c:v>
                </c:pt>
                <c:pt idx="25">
                  <c:v>-4.5810162354207803E-2</c:v>
                </c:pt>
                <c:pt idx="26">
                  <c:v>-5.0563635304849801E-2</c:v>
                </c:pt>
                <c:pt idx="27">
                  <c:v>-5.5549445494064903E-2</c:v>
                </c:pt>
                <c:pt idx="28">
                  <c:v>-6.0738073983997498E-2</c:v>
                </c:pt>
                <c:pt idx="29">
                  <c:v>-6.6093789695241906E-2</c:v>
                </c:pt>
                <c:pt idx="30">
                  <c:v>-7.1575088894271804E-2</c:v>
                </c:pt>
                <c:pt idx="31">
                  <c:v>-7.7135545804594599E-2</c:v>
                </c:pt>
                <c:pt idx="32">
                  <c:v>-8.2724952778880798E-2</c:v>
                </c:pt>
                <c:pt idx="33">
                  <c:v>-8.8290749258244997E-2</c:v>
                </c:pt>
                <c:pt idx="34">
                  <c:v>-9.3779244719483901E-2</c:v>
                </c:pt>
                <c:pt idx="35">
                  <c:v>-9.9137204383274294E-2</c:v>
                </c:pt>
                <c:pt idx="36">
                  <c:v>-0.104313508899418</c:v>
                </c:pt>
                <c:pt idx="37">
                  <c:v>-0.109260525059565</c:v>
                </c:pt>
                <c:pt idx="38">
                  <c:v>-0.11393530180377801</c:v>
                </c:pt>
                <c:pt idx="39">
                  <c:v>-0.118300612130657</c:v>
                </c:pt>
                <c:pt idx="40">
                  <c:v>-0.122325870152838</c:v>
                </c:pt>
                <c:pt idx="41">
                  <c:v>-0.12598721354728701</c:v>
                </c:pt>
                <c:pt idx="42">
                  <c:v>-0.12926776218664801</c:v>
                </c:pt>
                <c:pt idx="43">
                  <c:v>-0.13215736142521001</c:v>
                </c:pt>
                <c:pt idx="44">
                  <c:v>-0.13465200944973199</c:v>
                </c:pt>
                <c:pt idx="45">
                  <c:v>-0.13675311796042999</c:v>
                </c:pt>
                <c:pt idx="46">
                  <c:v>-0.13846665050434501</c:v>
                </c:pt>
                <c:pt idx="47">
                  <c:v>-0.139802037649844</c:v>
                </c:pt>
                <c:pt idx="48">
                  <c:v>-0.14077119489481399</c:v>
                </c:pt>
                <c:pt idx="49">
                  <c:v>-0.14138782630633001</c:v>
                </c:pt>
                <c:pt idx="50">
                  <c:v>-0.14166606453317099</c:v>
                </c:pt>
                <c:pt idx="51">
                  <c:v>-0.14161978311743101</c:v>
                </c:pt>
                <c:pt idx="52">
                  <c:v>-0.141262538447711</c:v>
                </c:pt>
                <c:pt idx="53">
                  <c:v>-0.14060621701552101</c:v>
                </c:pt>
                <c:pt idx="54">
                  <c:v>-0.139661220604306</c:v>
                </c:pt>
                <c:pt idx="55">
                  <c:v>-0.13843610503218701</c:v>
                </c:pt>
                <c:pt idx="56">
                  <c:v>-0.13693755920581599</c:v>
                </c:pt>
                <c:pt idx="57">
                  <c:v>-0.13517075729737901</c:v>
                </c:pt>
                <c:pt idx="58">
                  <c:v>-0.13313911590571501</c:v>
                </c:pt>
                <c:pt idx="59">
                  <c:v>-0.13084514912770501</c:v>
                </c:pt>
                <c:pt idx="60">
                  <c:v>-0.12829051743661299</c:v>
                </c:pt>
                <c:pt idx="61">
                  <c:v>-0.12547670115710499</c:v>
                </c:pt>
                <c:pt idx="62">
                  <c:v>-0.122405654727008</c:v>
                </c:pt>
                <c:pt idx="63">
                  <c:v>-0.119080299669709</c:v>
                </c:pt>
                <c:pt idx="64">
                  <c:v>-0.115505572606127</c:v>
                </c:pt>
                <c:pt idx="65">
                  <c:v>-0.11168878660734299</c:v>
                </c:pt>
                <c:pt idx="66">
                  <c:v>-0.107640611003416</c:v>
                </c:pt>
                <c:pt idx="67">
                  <c:v>-0.103375550357222</c:v>
                </c:pt>
                <c:pt idx="68">
                  <c:v>-9.8912542349966104E-2</c:v>
                </c:pt>
                <c:pt idx="69">
                  <c:v>-9.4275419347594397E-2</c:v>
                </c:pt>
                <c:pt idx="70">
                  <c:v>-8.9493147973767201E-2</c:v>
                </c:pt>
                <c:pt idx="71">
                  <c:v>-8.4599841972285594E-2</c:v>
                </c:pt>
                <c:pt idx="72">
                  <c:v>-7.9634275822817402E-2</c:v>
                </c:pt>
                <c:pt idx="73">
                  <c:v>-7.4639290562679303E-2</c:v>
                </c:pt>
                <c:pt idx="74">
                  <c:v>-6.9660557741276302E-2</c:v>
                </c:pt>
                <c:pt idx="75">
                  <c:v>-6.4745266774384899E-2</c:v>
                </c:pt>
                <c:pt idx="76">
                  <c:v>-5.99403767975683E-2</c:v>
                </c:pt>
                <c:pt idx="77">
                  <c:v>-5.5290566218278998E-2</c:v>
                </c:pt>
                <c:pt idx="78">
                  <c:v>-5.08362013661222E-2</c:v>
                </c:pt>
                <c:pt idx="79">
                  <c:v>-4.66116749663524E-2</c:v>
                </c:pt>
                <c:pt idx="80">
                  <c:v>-4.2643278830935299E-2</c:v>
                </c:pt>
                <c:pt idx="81">
                  <c:v>-3.89490345203789E-2</c:v>
                </c:pt>
                <c:pt idx="82">
                  <c:v>-3.55381261523647E-2</c:v>
                </c:pt>
                <c:pt idx="83">
                  <c:v>-3.2411237525723502E-2</c:v>
                </c:pt>
                <c:pt idx="84">
                  <c:v>-2.9561982261021399E-2</c:v>
                </c:pt>
                <c:pt idx="85">
                  <c:v>-2.69783058123776E-2</c:v>
                </c:pt>
                <c:pt idx="86">
                  <c:v>-2.4644224197711902E-2</c:v>
                </c:pt>
                <c:pt idx="87">
                  <c:v>-2.2541472116933602E-2</c:v>
                </c:pt>
                <c:pt idx="88">
                  <c:v>-2.0651071218194799E-2</c:v>
                </c:pt>
                <c:pt idx="89">
                  <c:v>-1.89537273471161E-2</c:v>
                </c:pt>
                <c:pt idx="90">
                  <c:v>-1.7430930933637099E-2</c:v>
                </c:pt>
                <c:pt idx="91">
                  <c:v>-1.6065817340790999E-2</c:v>
                </c:pt>
                <c:pt idx="92">
                  <c:v>-1.4842452621533501E-2</c:v>
                </c:pt>
                <c:pt idx="93">
                  <c:v>-1.3745888005542301E-2</c:v>
                </c:pt>
                <c:pt idx="94">
                  <c:v>-1.2763254537906899E-2</c:v>
                </c:pt>
                <c:pt idx="95">
                  <c:v>-1.1882581462512601E-2</c:v>
                </c:pt>
                <c:pt idx="96">
                  <c:v>-1.1093175797825599E-2</c:v>
                </c:pt>
                <c:pt idx="97">
                  <c:v>-1.0384980642772299E-2</c:v>
                </c:pt>
                <c:pt idx="98">
                  <c:v>-9.7495266567431699E-3</c:v>
                </c:pt>
                <c:pt idx="99">
                  <c:v>-9.1791038794925301E-3</c:v>
                </c:pt>
                <c:pt idx="100">
                  <c:v>-8.6666726980436006E-3</c:v>
                </c:pt>
                <c:pt idx="101">
                  <c:v>-8.2057487972260895E-3</c:v>
                </c:pt>
                <c:pt idx="102">
                  <c:v>-7.7908503622906898E-3</c:v>
                </c:pt>
                <c:pt idx="103">
                  <c:v>-7.41694968172731E-3</c:v>
                </c:pt>
                <c:pt idx="104">
                  <c:v>-7.0795770893946602E-3</c:v>
                </c:pt>
                <c:pt idx="105">
                  <c:v>-6.7747306127131203E-3</c:v>
                </c:pt>
                <c:pt idx="106">
                  <c:v>-6.4988810246148698E-3</c:v>
                </c:pt>
                <c:pt idx="107">
                  <c:v>-6.2488083049283801E-3</c:v>
                </c:pt>
                <c:pt idx="108">
                  <c:v>-6.02169395459676E-3</c:v>
                </c:pt>
                <c:pt idx="109">
                  <c:v>-5.8150887143602996E-3</c:v>
                </c:pt>
                <c:pt idx="110">
                  <c:v>-5.6270104859042804E-3</c:v>
                </c:pt>
                <c:pt idx="111">
                  <c:v>-5.4552348877268302E-3</c:v>
                </c:pt>
                <c:pt idx="112">
                  <c:v>-5.2985540946167697E-3</c:v>
                </c:pt>
                <c:pt idx="113">
                  <c:v>-5.1538435421700796E-3</c:v>
                </c:pt>
                <c:pt idx="114">
                  <c:v>-5.0213344739678404E-3</c:v>
                </c:pt>
                <c:pt idx="115">
                  <c:v>-4.89972806973715E-3</c:v>
                </c:pt>
                <c:pt idx="116">
                  <c:v>-4.7875062543772601E-3</c:v>
                </c:pt>
                <c:pt idx="117">
                  <c:v>-4.6837085318192501E-3</c:v>
                </c:pt>
                <c:pt idx="118">
                  <c:v>-4.5875005861473802E-3</c:v>
                </c:pt>
                <c:pt idx="119">
                  <c:v>-4.4981439265394498E-3</c:v>
                </c:pt>
                <c:pt idx="120">
                  <c:v>-4.4154054081141803E-3</c:v>
                </c:pt>
                <c:pt idx="121">
                  <c:v>-4.3384233915791399E-3</c:v>
                </c:pt>
                <c:pt idx="122">
                  <c:v>-4.2665191948526001E-3</c:v>
                </c:pt>
                <c:pt idx="123">
                  <c:v>-4.1992048871291104E-3</c:v>
                </c:pt>
                <c:pt idx="124">
                  <c:v>-4.1360539961357501E-3</c:v>
                </c:pt>
                <c:pt idx="125">
                  <c:v>-4.0766739319266698E-3</c:v>
                </c:pt>
                <c:pt idx="126">
                  <c:v>-4.0209656993434604E-3</c:v>
                </c:pt>
                <c:pt idx="127">
                  <c:v>-3.9687261770005797E-3</c:v>
                </c:pt>
                <c:pt idx="128">
                  <c:v>-3.9194164137759304E-3</c:v>
                </c:pt>
                <c:pt idx="129">
                  <c:v>-3.8727624367865098E-3</c:v>
                </c:pt>
                <c:pt idx="130">
                  <c:v>-3.8285536659605599E-3</c:v>
                </c:pt>
                <c:pt idx="131">
                  <c:v>-3.78657623029292E-3</c:v>
                </c:pt>
                <c:pt idx="132">
                  <c:v>-3.7466250250779301E-3</c:v>
                </c:pt>
                <c:pt idx="133">
                  <c:v>-3.70859605459371E-3</c:v>
                </c:pt>
                <c:pt idx="134">
                  <c:v>-3.6725108987823202E-3</c:v>
                </c:pt>
                <c:pt idx="135">
                  <c:v>-3.6381411868420198E-3</c:v>
                </c:pt>
                <c:pt idx="136">
                  <c:v>-3.6053194477284499E-3</c:v>
                </c:pt>
                <c:pt idx="137">
                  <c:v>-3.5739067161611798E-3</c:v>
                </c:pt>
                <c:pt idx="138">
                  <c:v>-3.5438192912492401E-3</c:v>
                </c:pt>
                <c:pt idx="139">
                  <c:v>-3.5148612716665202E-3</c:v>
                </c:pt>
                <c:pt idx="140">
                  <c:v>-3.4869393101390998E-3</c:v>
                </c:pt>
                <c:pt idx="141">
                  <c:v>-3.4601261190880099E-3</c:v>
                </c:pt>
                <c:pt idx="142">
                  <c:v>-3.43398407249884E-3</c:v>
                </c:pt>
                <c:pt idx="143">
                  <c:v>-3.4089628012908598E-3</c:v>
                </c:pt>
                <c:pt idx="144">
                  <c:v>-3.3851082017154802E-3</c:v>
                </c:pt>
                <c:pt idx="145">
                  <c:v>-3.3621887139985802E-3</c:v>
                </c:pt>
                <c:pt idx="146">
                  <c:v>-3.3401654752366499E-3</c:v>
                </c:pt>
                <c:pt idx="147">
                  <c:v>-3.3189348999641899E-3</c:v>
                </c:pt>
                <c:pt idx="148">
                  <c:v>-3.29842115736042E-3</c:v>
                </c:pt>
                <c:pt idx="149">
                  <c:v>-3.27853200038464E-3</c:v>
                </c:pt>
              </c:numCache>
            </c:numRef>
          </c:yVal>
          <c:smooth val="1"/>
        </c:ser>
        <c:ser>
          <c:idx val="45"/>
          <c:order val="45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Sheet1!$AU$1:$AU$150</c:f>
              <c:numCache>
                <c:formatCode>General</c:formatCode>
                <c:ptCount val="150"/>
                <c:pt idx="0">
                  <c:v>8.6474178900621901E-4</c:v>
                </c:pt>
                <c:pt idx="1">
                  <c:v>5.8925029205040105E-4</c:v>
                </c:pt>
                <c:pt idx="2">
                  <c:v>2.7365530684436598E-4</c:v>
                </c:pt>
                <c:pt idx="3">
                  <c:v>-1.00564233919405E-4</c:v>
                </c:pt>
                <c:pt idx="4">
                  <c:v>-5.5192939754843096E-4</c:v>
                </c:pt>
                <c:pt idx="5">
                  <c:v>-1.09896125135023E-3</c:v>
                </c:pt>
                <c:pt idx="6">
                  <c:v>-1.7610470633857001E-3</c:v>
                </c:pt>
                <c:pt idx="7">
                  <c:v>-2.5536955103807098E-3</c:v>
                </c:pt>
                <c:pt idx="8">
                  <c:v>-3.5019164665582199E-3</c:v>
                </c:pt>
                <c:pt idx="9">
                  <c:v>-4.6304625403311801E-3</c:v>
                </c:pt>
                <c:pt idx="10">
                  <c:v>-5.9573110661067198E-3</c:v>
                </c:pt>
                <c:pt idx="11">
                  <c:v>-7.49637453701735E-3</c:v>
                </c:pt>
                <c:pt idx="12">
                  <c:v>-9.2581389978906008E-3</c:v>
                </c:pt>
                <c:pt idx="13">
                  <c:v>-1.12471925595644E-2</c:v>
                </c:pt>
                <c:pt idx="14">
                  <c:v>-1.34697584435603E-2</c:v>
                </c:pt>
                <c:pt idx="15">
                  <c:v>-1.59320230677201E-2</c:v>
                </c:pt>
                <c:pt idx="16">
                  <c:v>-1.8642577023552102E-2</c:v>
                </c:pt>
                <c:pt idx="17">
                  <c:v>-2.16300547411351E-2</c:v>
                </c:pt>
                <c:pt idx="18">
                  <c:v>-2.4921805102980001E-2</c:v>
                </c:pt>
                <c:pt idx="19">
                  <c:v>-2.8540704379824401E-2</c:v>
                </c:pt>
                <c:pt idx="20">
                  <c:v>-3.2504466540456897E-2</c:v>
                </c:pt>
                <c:pt idx="21">
                  <c:v>-3.6824528754866297E-2</c:v>
                </c:pt>
                <c:pt idx="22">
                  <c:v>-4.1504942258556499E-2</c:v>
                </c:pt>
                <c:pt idx="23">
                  <c:v>-4.65418975855377E-2</c:v>
                </c:pt>
                <c:pt idx="24">
                  <c:v>-5.1922731791123097E-2</c:v>
                </c:pt>
                <c:pt idx="25">
                  <c:v>-5.7625841185279199E-2</c:v>
                </c:pt>
                <c:pt idx="26">
                  <c:v>-6.3620595310265204E-2</c:v>
                </c:pt>
                <c:pt idx="27">
                  <c:v>-6.9867823071559698E-2</c:v>
                </c:pt>
                <c:pt idx="28">
                  <c:v>-7.6320288626954905E-2</c:v>
                </c:pt>
                <c:pt idx="29">
                  <c:v>-8.2924079978460394E-2</c:v>
                </c:pt>
                <c:pt idx="30">
                  <c:v>-8.9619888163013903E-2</c:v>
                </c:pt>
                <c:pt idx="31">
                  <c:v>-9.6344616368283606E-2</c:v>
                </c:pt>
                <c:pt idx="32">
                  <c:v>-0.10303331528913</c:v>
                </c:pt>
                <c:pt idx="33">
                  <c:v>-0.109621069725635</c:v>
                </c:pt>
                <c:pt idx="34">
                  <c:v>-0.116044617387505</c:v>
                </c:pt>
                <c:pt idx="35">
                  <c:v>-0.122244069219255</c:v>
                </c:pt>
                <c:pt idx="36">
                  <c:v>-0.1281644924524</c:v>
                </c:pt>
                <c:pt idx="37">
                  <c:v>-0.13375703871762501</c:v>
                </c:pt>
                <c:pt idx="38">
                  <c:v>-0.138979825078622</c:v>
                </c:pt>
                <c:pt idx="39">
                  <c:v>-0.14379850714482401</c:v>
                </c:pt>
                <c:pt idx="40">
                  <c:v>-0.148186806002226</c:v>
                </c:pt>
                <c:pt idx="41">
                  <c:v>-0.15212610155864401</c:v>
                </c:pt>
                <c:pt idx="42">
                  <c:v>-0.15560529950420501</c:v>
                </c:pt>
                <c:pt idx="43">
                  <c:v>-0.15862017737713699</c:v>
                </c:pt>
                <c:pt idx="44">
                  <c:v>-0.16117262712295999</c:v>
                </c:pt>
                <c:pt idx="45">
                  <c:v>-0.163269566469431</c:v>
                </c:pt>
                <c:pt idx="46">
                  <c:v>-0.164922060428946</c:v>
                </c:pt>
                <c:pt idx="47">
                  <c:v>-0.1661440349094</c:v>
                </c:pt>
                <c:pt idx="48">
                  <c:v>-0.16695134165100101</c:v>
                </c:pt>
                <c:pt idx="49">
                  <c:v>-0.167360835222051</c:v>
                </c:pt>
                <c:pt idx="50">
                  <c:v>-0.16738922412159801</c:v>
                </c:pt>
                <c:pt idx="51">
                  <c:v>-0.16705225721436401</c:v>
                </c:pt>
                <c:pt idx="52">
                  <c:v>-0.16636455199789901</c:v>
                </c:pt>
                <c:pt idx="53">
                  <c:v>-0.16533820551139899</c:v>
                </c:pt>
                <c:pt idx="54">
                  <c:v>-0.16398292703671499</c:v>
                </c:pt>
                <c:pt idx="55">
                  <c:v>-0.16230551413022101</c:v>
                </c:pt>
                <c:pt idx="56">
                  <c:v>-0.160309808911135</c:v>
                </c:pt>
                <c:pt idx="57">
                  <c:v>-0.15799703636715901</c:v>
                </c:pt>
                <c:pt idx="58">
                  <c:v>-0.155365669521212</c:v>
                </c:pt>
                <c:pt idx="59">
                  <c:v>-0.15241266650298299</c:v>
                </c:pt>
                <c:pt idx="60">
                  <c:v>-0.149133933637774</c:v>
                </c:pt>
                <c:pt idx="61">
                  <c:v>-0.14552573972596899</c:v>
                </c:pt>
                <c:pt idx="62">
                  <c:v>-0.14158629557244101</c:v>
                </c:pt>
                <c:pt idx="63">
                  <c:v>-0.13731722330141299</c:v>
                </c:pt>
                <c:pt idx="64">
                  <c:v>-0.13272555883797901</c:v>
                </c:pt>
                <c:pt idx="65">
                  <c:v>-0.12782485718910899</c:v>
                </c:pt>
                <c:pt idx="66">
                  <c:v>-0.122636581059169</c:v>
                </c:pt>
                <c:pt idx="67">
                  <c:v>-0.117190516125906</c:v>
                </c:pt>
                <c:pt idx="68">
                  <c:v>-0.111524685539118</c:v>
                </c:pt>
                <c:pt idx="69">
                  <c:v>-0.105684644668779</c:v>
                </c:pt>
                <c:pt idx="70">
                  <c:v>-9.9721991869323304E-2</c:v>
                </c:pt>
                <c:pt idx="71">
                  <c:v>-9.3692674418049002E-2</c:v>
                </c:pt>
                <c:pt idx="72">
                  <c:v>-8.7654511106844205E-2</c:v>
                </c:pt>
                <c:pt idx="73">
                  <c:v>-8.1664886721090499E-2</c:v>
                </c:pt>
                <c:pt idx="74">
                  <c:v>-7.5778823841593707E-2</c:v>
                </c:pt>
                <c:pt idx="75">
                  <c:v>-7.0047511133749699E-2</c:v>
                </c:pt>
                <c:pt idx="76">
                  <c:v>-6.45171074714114E-2</c:v>
                </c:pt>
                <c:pt idx="77">
                  <c:v>-5.9227684380921498E-2</c:v>
                </c:pt>
                <c:pt idx="78">
                  <c:v>-5.4212353953324098E-2</c:v>
                </c:pt>
                <c:pt idx="79">
                  <c:v>-4.9497007041847202E-2</c:v>
                </c:pt>
                <c:pt idx="80">
                  <c:v>-4.5098975836432201E-2</c:v>
                </c:pt>
                <c:pt idx="81">
                  <c:v>-4.1027827923918597E-2</c:v>
                </c:pt>
                <c:pt idx="82">
                  <c:v>-3.7285017804854499E-2</c:v>
                </c:pt>
                <c:pt idx="83">
                  <c:v>-3.3864805214018197E-2</c:v>
                </c:pt>
                <c:pt idx="84">
                  <c:v>-3.0755368109537801E-2</c:v>
                </c:pt>
                <c:pt idx="85">
                  <c:v>-2.7940253915532599E-2</c:v>
                </c:pt>
                <c:pt idx="86">
                  <c:v>-2.5399923993076699E-2</c:v>
                </c:pt>
                <c:pt idx="87">
                  <c:v>-2.3113157176728499E-2</c:v>
                </c:pt>
                <c:pt idx="88">
                  <c:v>-2.1058555389309699E-2</c:v>
                </c:pt>
                <c:pt idx="89">
                  <c:v>-1.9214656357428798E-2</c:v>
                </c:pt>
                <c:pt idx="90">
                  <c:v>-1.7561126595948599E-2</c:v>
                </c:pt>
                <c:pt idx="91">
                  <c:v>-1.6079518052698399E-2</c:v>
                </c:pt>
                <c:pt idx="92">
                  <c:v>-1.4752411898880401E-2</c:v>
                </c:pt>
                <c:pt idx="93">
                  <c:v>-1.35635904386599E-2</c:v>
                </c:pt>
                <c:pt idx="94">
                  <c:v>-1.2498980328484999E-2</c:v>
                </c:pt>
                <c:pt idx="95">
                  <c:v>-1.15455089522355E-2</c:v>
                </c:pt>
                <c:pt idx="96">
                  <c:v>-1.06915437140436E-2</c:v>
                </c:pt>
                <c:pt idx="97">
                  <c:v>-9.9261993381071206E-3</c:v>
                </c:pt>
                <c:pt idx="98">
                  <c:v>-9.2401872685059106E-3</c:v>
                </c:pt>
                <c:pt idx="99">
                  <c:v>-8.6250928393321099E-3</c:v>
                </c:pt>
                <c:pt idx="100">
                  <c:v>-8.0732061880427804E-3</c:v>
                </c:pt>
                <c:pt idx="101">
                  <c:v>-7.5775107322279102E-3</c:v>
                </c:pt>
                <c:pt idx="102">
                  <c:v>-7.1319597981783604E-3</c:v>
                </c:pt>
                <c:pt idx="103">
                  <c:v>-6.7310700390387102E-3</c:v>
                </c:pt>
                <c:pt idx="104">
                  <c:v>-6.3699190562449496E-3</c:v>
                </c:pt>
                <c:pt idx="105">
                  <c:v>-6.0441339977599399E-3</c:v>
                </c:pt>
                <c:pt idx="106">
                  <c:v>-5.7498947738279698E-3</c:v>
                </c:pt>
                <c:pt idx="107">
                  <c:v>-5.4836285018688199E-3</c:v>
                </c:pt>
                <c:pt idx="108">
                  <c:v>-5.2422509987464999E-3</c:v>
                </c:pt>
                <c:pt idx="109">
                  <c:v>-5.0230369541930699E-3</c:v>
                </c:pt>
                <c:pt idx="110">
                  <c:v>-4.8238559915193598E-3</c:v>
                </c:pt>
                <c:pt idx="111">
                  <c:v>-4.6422577750090599E-3</c:v>
                </c:pt>
                <c:pt idx="112">
                  <c:v>-4.4767765592450296E-3</c:v>
                </c:pt>
                <c:pt idx="113">
                  <c:v>-4.3243849871423198E-3</c:v>
                </c:pt>
                <c:pt idx="114">
                  <c:v>-4.1849369915719298E-3</c:v>
                </c:pt>
                <c:pt idx="115">
                  <c:v>-4.0570391428806996E-3</c:v>
                </c:pt>
                <c:pt idx="116">
                  <c:v>-3.9391359746397299E-3</c:v>
                </c:pt>
                <c:pt idx="117">
                  <c:v>-3.83017383780992E-3</c:v>
                </c:pt>
                <c:pt idx="118">
                  <c:v>-3.7292369951588099E-3</c:v>
                </c:pt>
                <c:pt idx="119">
                  <c:v>-3.6355145795349099E-3</c:v>
                </c:pt>
                <c:pt idx="120">
                  <c:v>-3.54866520465032E-3</c:v>
                </c:pt>
                <c:pt idx="121">
                  <c:v>-3.46781552759937E-3</c:v>
                </c:pt>
                <c:pt idx="122">
                  <c:v>-3.3922590689868201E-3</c:v>
                </c:pt>
                <c:pt idx="123">
                  <c:v>-3.3214738361412302E-3</c:v>
                </c:pt>
                <c:pt idx="124">
                  <c:v>-3.2550026570029702E-3</c:v>
                </c:pt>
                <c:pt idx="125">
                  <c:v>-3.1924177273726499E-3</c:v>
                </c:pt>
                <c:pt idx="126">
                  <c:v>-3.1335780407838101E-3</c:v>
                </c:pt>
                <c:pt idx="127">
                  <c:v>-3.0782327967380698E-3</c:v>
                </c:pt>
                <c:pt idx="128">
                  <c:v>-3.0258765615578001E-3</c:v>
                </c:pt>
                <c:pt idx="129">
                  <c:v>-2.9762229449149702E-3</c:v>
                </c:pt>
                <c:pt idx="130">
                  <c:v>-2.9290398843876599E-3</c:v>
                </c:pt>
                <c:pt idx="131">
                  <c:v>-2.88412303431285E-3</c:v>
                </c:pt>
                <c:pt idx="132">
                  <c:v>-2.8412754230455199E-3</c:v>
                </c:pt>
                <c:pt idx="133">
                  <c:v>-2.8003640997332001E-3</c:v>
                </c:pt>
                <c:pt idx="134">
                  <c:v>-2.7613661798982E-3</c:v>
                </c:pt>
                <c:pt idx="135">
                  <c:v>-2.7240875127937702E-3</c:v>
                </c:pt>
                <c:pt idx="136">
                  <c:v>-2.6883681186188001E-3</c:v>
                </c:pt>
                <c:pt idx="137">
                  <c:v>-2.6540697219609899E-3</c:v>
                </c:pt>
                <c:pt idx="138">
                  <c:v>-2.6210863940805801E-3</c:v>
                </c:pt>
                <c:pt idx="139">
                  <c:v>-2.58927765603324E-3</c:v>
                </c:pt>
                <c:pt idx="140">
                  <c:v>-2.5585652811442598E-3</c:v>
                </c:pt>
                <c:pt idx="141">
                  <c:v>-2.5289632194404701E-3</c:v>
                </c:pt>
                <c:pt idx="142">
                  <c:v>-2.5000540050897999E-3</c:v>
                </c:pt>
                <c:pt idx="143">
                  <c:v>-2.4723292290302601E-3</c:v>
                </c:pt>
                <c:pt idx="144">
                  <c:v>-2.4457684829466701E-3</c:v>
                </c:pt>
                <c:pt idx="145">
                  <c:v>-2.4200974325903801E-3</c:v>
                </c:pt>
                <c:pt idx="146">
                  <c:v>-2.3952855985647299E-3</c:v>
                </c:pt>
                <c:pt idx="147">
                  <c:v>-2.3712541229575202E-3</c:v>
                </c:pt>
                <c:pt idx="148">
                  <c:v>-2.3479521133368498E-3</c:v>
                </c:pt>
                <c:pt idx="149">
                  <c:v>-2.32531124394213E-3</c:v>
                </c:pt>
              </c:numCache>
            </c:numRef>
          </c:yVal>
          <c:smooth val="1"/>
        </c:ser>
        <c:ser>
          <c:idx val="46"/>
          <c:order val="46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Sheet1!$AV$1:$AV$150</c:f>
              <c:numCache>
                <c:formatCode>General</c:formatCode>
                <c:ptCount val="150"/>
                <c:pt idx="0">
                  <c:v>8.4211068778153504E-4</c:v>
                </c:pt>
                <c:pt idx="1">
                  <c:v>5.80077803569398E-4</c:v>
                </c:pt>
                <c:pt idx="2">
                  <c:v>2.79567183749208E-4</c:v>
                </c:pt>
                <c:pt idx="3">
                  <c:v>-7.70000834268959E-5</c:v>
                </c:pt>
                <c:pt idx="4">
                  <c:v>-5.0720290970677703E-4</c:v>
                </c:pt>
                <c:pt idx="5">
                  <c:v>-1.02862020683829E-3</c:v>
                </c:pt>
                <c:pt idx="6">
                  <c:v>-1.6596559259419801E-3</c:v>
                </c:pt>
                <c:pt idx="7">
                  <c:v>-2.41500369267928E-3</c:v>
                </c:pt>
                <c:pt idx="8">
                  <c:v>-3.3183733263125398E-3</c:v>
                </c:pt>
                <c:pt idx="9">
                  <c:v>-4.3933761450508204E-3</c:v>
                </c:pt>
                <c:pt idx="10">
                  <c:v>-5.6571112790550901E-3</c:v>
                </c:pt>
                <c:pt idx="11">
                  <c:v>-7.1227225259102803E-3</c:v>
                </c:pt>
                <c:pt idx="12">
                  <c:v>-8.8001600931674299E-3</c:v>
                </c:pt>
                <c:pt idx="13">
                  <c:v>-1.06938492563403E-2</c:v>
                </c:pt>
                <c:pt idx="14">
                  <c:v>-1.28099875998466E-2</c:v>
                </c:pt>
                <c:pt idx="15">
                  <c:v>-1.51549835831773E-2</c:v>
                </c:pt>
                <c:pt idx="16">
                  <c:v>-1.7737774177125399E-2</c:v>
                </c:pt>
                <c:pt idx="17">
                  <c:v>-2.0586519373083399E-2</c:v>
                </c:pt>
                <c:pt idx="18">
                  <c:v>-2.3728884521111E-2</c:v>
                </c:pt>
                <c:pt idx="19">
                  <c:v>-2.71885157079951E-2</c:v>
                </c:pt>
                <c:pt idx="20">
                  <c:v>-3.0984493401838301E-2</c:v>
                </c:pt>
                <c:pt idx="21">
                  <c:v>-3.5130299483938303E-2</c:v>
                </c:pt>
                <c:pt idx="22">
                  <c:v>-3.9632690020079103E-2</c:v>
                </c:pt>
                <c:pt idx="23">
                  <c:v>-4.4491045069060202E-2</c:v>
                </c:pt>
                <c:pt idx="24">
                  <c:v>-4.9696167897202201E-2</c:v>
                </c:pt>
                <c:pt idx="25">
                  <c:v>-5.5230023289306297E-2</c:v>
                </c:pt>
                <c:pt idx="26">
                  <c:v>-6.1065264003616497E-2</c:v>
                </c:pt>
                <c:pt idx="27">
                  <c:v>-6.7165681058145493E-2</c:v>
                </c:pt>
                <c:pt idx="28">
                  <c:v>-7.3486432005326299E-2</c:v>
                </c:pt>
                <c:pt idx="29">
                  <c:v>-7.9975332768119606E-2</c:v>
                </c:pt>
                <c:pt idx="30">
                  <c:v>-8.6573951645408598E-2</c:v>
                </c:pt>
                <c:pt idx="31">
                  <c:v>-9.3219404353011903E-2</c:v>
                </c:pt>
                <c:pt idx="32">
                  <c:v>-9.9846172688783194E-2</c:v>
                </c:pt>
                <c:pt idx="33">
                  <c:v>-0.10638819247888701</c:v>
                </c:pt>
                <c:pt idx="34">
                  <c:v>-0.11278053537619</c:v>
                </c:pt>
                <c:pt idx="35">
                  <c:v>-0.11896140557855001</c:v>
                </c:pt>
                <c:pt idx="36">
                  <c:v>-0.12487386801993999</c:v>
                </c:pt>
                <c:pt idx="37">
                  <c:v>-0.130467174895459</c:v>
                </c:pt>
                <c:pt idx="38">
                  <c:v>-0.13569776967594599</c:v>
                </c:pt>
                <c:pt idx="39">
                  <c:v>-0.14053001564252601</c:v>
                </c:pt>
                <c:pt idx="40">
                  <c:v>-0.14493663565720499</c:v>
                </c:pt>
                <c:pt idx="41">
                  <c:v>-0.14889837080382901</c:v>
                </c:pt>
                <c:pt idx="42">
                  <c:v>-0.15240381771691799</c:v>
                </c:pt>
                <c:pt idx="43">
                  <c:v>-0.15544878993299199</c:v>
                </c:pt>
                <c:pt idx="44">
                  <c:v>-0.158035337025905</c:v>
                </c:pt>
                <c:pt idx="45">
                  <c:v>-0.16017077528627399</c:v>
                </c:pt>
                <c:pt idx="46">
                  <c:v>-0.16186660488201199</c:v>
                </c:pt>
                <c:pt idx="47">
                  <c:v>-0.16313732882522</c:v>
                </c:pt>
                <c:pt idx="48">
                  <c:v>-0.16399925594186299</c:v>
                </c:pt>
                <c:pt idx="49">
                  <c:v>-0.164469684371363</c:v>
                </c:pt>
                <c:pt idx="50">
                  <c:v>-0.164565663727409</c:v>
                </c:pt>
                <c:pt idx="51">
                  <c:v>-0.16430314713361299</c:v>
                </c:pt>
                <c:pt idx="52">
                  <c:v>-0.16369679754014199</c:v>
                </c:pt>
                <c:pt idx="53">
                  <c:v>-0.16275871185206001</c:v>
                </c:pt>
                <c:pt idx="54">
                  <c:v>-0.16149851273993901</c:v>
                </c:pt>
                <c:pt idx="55">
                  <c:v>-0.15992307575565401</c:v>
                </c:pt>
                <c:pt idx="56">
                  <c:v>-0.15803651140212699</c:v>
                </c:pt>
                <c:pt idx="57">
                  <c:v>-0.155840578164607</c:v>
                </c:pt>
                <c:pt idx="58">
                  <c:v>-0.15333470389409901</c:v>
                </c:pt>
                <c:pt idx="59">
                  <c:v>-0.15051700016064301</c:v>
                </c:pt>
                <c:pt idx="60">
                  <c:v>-0.14738464780371699</c:v>
                </c:pt>
                <c:pt idx="61">
                  <c:v>-0.14393501412481399</c:v>
                </c:pt>
                <c:pt idx="62">
                  <c:v>-0.140166620868724</c:v>
                </c:pt>
                <c:pt idx="63">
                  <c:v>-0.13608029259960999</c:v>
                </c:pt>
                <c:pt idx="64">
                  <c:v>-0.13168072839756401</c:v>
                </c:pt>
                <c:pt idx="65">
                  <c:v>-0.12697754020640001</c:v>
                </c:pt>
                <c:pt idx="66">
                  <c:v>-0.121986684791296</c:v>
                </c:pt>
                <c:pt idx="67">
                  <c:v>-0.116731342333767</c:v>
                </c:pt>
                <c:pt idx="68">
                  <c:v>-0.111242662816411</c:v>
                </c:pt>
                <c:pt idx="69">
                  <c:v>-0.10555994146747399</c:v>
                </c:pt>
                <c:pt idx="70">
                  <c:v>-9.9730259943958094E-2</c:v>
                </c:pt>
                <c:pt idx="71">
                  <c:v>-9.3807469775499697E-2</c:v>
                </c:pt>
                <c:pt idx="72">
                  <c:v>-8.7850308814266698E-2</c:v>
                </c:pt>
                <c:pt idx="73">
                  <c:v>-8.1920171319253998E-2</c:v>
                </c:pt>
                <c:pt idx="74">
                  <c:v>-7.6078046464820095E-2</c:v>
                </c:pt>
                <c:pt idx="75">
                  <c:v>-7.0381954516853598E-2</c:v>
                </c:pt>
                <c:pt idx="76">
                  <c:v>-6.4884078682971302E-2</c:v>
                </c:pt>
                <c:pt idx="77">
                  <c:v>-5.9628887646598898E-2</c:v>
                </c:pt>
                <c:pt idx="78">
                  <c:v>-5.46518072208515E-2</c:v>
                </c:pt>
                <c:pt idx="79">
                  <c:v>-4.9978975192837997E-2</c:v>
                </c:pt>
                <c:pt idx="80">
                  <c:v>-4.5626796465183403E-2</c:v>
                </c:pt>
                <c:pt idx="81">
                  <c:v>-4.1603223071782602E-2</c:v>
                </c:pt>
                <c:pt idx="82">
                  <c:v>-3.7908093088682301E-2</c:v>
                </c:pt>
                <c:pt idx="83">
                  <c:v>-3.4534183473771601E-2</c:v>
                </c:pt>
                <c:pt idx="84">
                  <c:v>-3.1468740811895303E-2</c:v>
                </c:pt>
                <c:pt idx="85">
                  <c:v>-2.8694631183447901E-2</c:v>
                </c:pt>
                <c:pt idx="86">
                  <c:v>-2.6191980656232301E-2</c:v>
                </c:pt>
                <c:pt idx="87">
                  <c:v>-2.3939476066245802E-2</c:v>
                </c:pt>
                <c:pt idx="88">
                  <c:v>-2.1915704587036299E-2</c:v>
                </c:pt>
                <c:pt idx="89">
                  <c:v>-2.0099350910100702E-2</c:v>
                </c:pt>
                <c:pt idx="90">
                  <c:v>-1.8470209206004801E-2</c:v>
                </c:pt>
                <c:pt idx="91">
                  <c:v>-1.70099677405957E-2</c:v>
                </c:pt>
                <c:pt idx="92">
                  <c:v>-1.5701378489437399E-2</c:v>
                </c:pt>
                <c:pt idx="93">
                  <c:v>-1.4528289063620701E-2</c:v>
                </c:pt>
                <c:pt idx="94">
                  <c:v>-1.3476865521139501E-2</c:v>
                </c:pt>
                <c:pt idx="95">
                  <c:v>-1.2534265133175701E-2</c:v>
                </c:pt>
                <c:pt idx="96">
                  <c:v>-1.1688955725740999E-2</c:v>
                </c:pt>
                <c:pt idx="97">
                  <c:v>-1.09300791107474E-2</c:v>
                </c:pt>
                <c:pt idx="98">
                  <c:v>-1.0248601325246E-2</c:v>
                </c:pt>
                <c:pt idx="99">
                  <c:v>-9.6362029557349096E-3</c:v>
                </c:pt>
                <c:pt idx="100">
                  <c:v>-9.0853455035677603E-3</c:v>
                </c:pt>
                <c:pt idx="101">
                  <c:v>-8.5890703605671897E-3</c:v>
                </c:pt>
                <c:pt idx="102">
                  <c:v>-8.1415335396406597E-3</c:v>
                </c:pt>
                <c:pt idx="103">
                  <c:v>-7.73733032099752E-3</c:v>
                </c:pt>
                <c:pt idx="104">
                  <c:v>-7.3716894878704904E-3</c:v>
                </c:pt>
                <c:pt idx="105">
                  <c:v>-7.0403572945527196E-3</c:v>
                </c:pt>
                <c:pt idx="106">
                  <c:v>-6.7395489573510801E-3</c:v>
                </c:pt>
                <c:pt idx="107">
                  <c:v>-6.4658462739097802E-3</c:v>
                </c:pt>
                <c:pt idx="108">
                  <c:v>-6.2162432037860503E-3</c:v>
                </c:pt>
                <c:pt idx="109">
                  <c:v>-5.9881353299399897E-3</c:v>
                </c:pt>
                <c:pt idx="110">
                  <c:v>-5.7794520257735899E-3</c:v>
                </c:pt>
                <c:pt idx="111">
                  <c:v>-5.5878231214150104E-3</c:v>
                </c:pt>
                <c:pt idx="112">
                  <c:v>-5.4127456199474398E-3</c:v>
                </c:pt>
                <c:pt idx="113">
                  <c:v>-5.24858672673082E-3</c:v>
                </c:pt>
                <c:pt idx="114">
                  <c:v>-5.0979889051303E-3</c:v>
                </c:pt>
                <c:pt idx="115">
                  <c:v>-4.9587608497729998E-3</c:v>
                </c:pt>
                <c:pt idx="116">
                  <c:v>-4.8293082466529897E-3</c:v>
                </c:pt>
                <c:pt idx="117">
                  <c:v>-4.7086372466012298E-3</c:v>
                </c:pt>
                <c:pt idx="118">
                  <c:v>-4.5958632033793996E-3</c:v>
                </c:pt>
                <c:pt idx="119">
                  <c:v>-4.49022444077003E-3</c:v>
                </c:pt>
                <c:pt idx="120">
                  <c:v>-4.3914958490688799E-3</c:v>
                </c:pt>
                <c:pt idx="121">
                  <c:v>-4.2987784773518096E-3</c:v>
                </c:pt>
                <c:pt idx="122">
                  <c:v>-4.2113687194837504E-3</c:v>
                </c:pt>
                <c:pt idx="123">
                  <c:v>-4.1287677747299098E-3</c:v>
                </c:pt>
                <c:pt idx="124">
                  <c:v>-4.0505444904538499E-3</c:v>
                </c:pt>
                <c:pt idx="125">
                  <c:v>-3.9762930907594196E-3</c:v>
                </c:pt>
                <c:pt idx="126">
                  <c:v>-3.9059089973896501E-3</c:v>
                </c:pt>
                <c:pt idx="127">
                  <c:v>-3.8391983872008298E-3</c:v>
                </c:pt>
                <c:pt idx="128">
                  <c:v>-3.7756004035297002E-3</c:v>
                </c:pt>
                <c:pt idx="129">
                  <c:v>-3.7148288702478199E-3</c:v>
                </c:pt>
                <c:pt idx="130">
                  <c:v>-3.6566853134017601E-3</c:v>
                </c:pt>
                <c:pt idx="131">
                  <c:v>-3.6009481405043201E-3</c:v>
                </c:pt>
                <c:pt idx="132">
                  <c:v>-3.5474201981428801E-3</c:v>
                </c:pt>
                <c:pt idx="133">
                  <c:v>-3.4959876099494198E-3</c:v>
                </c:pt>
                <c:pt idx="134">
                  <c:v>-3.4466863203950599E-3</c:v>
                </c:pt>
                <c:pt idx="135">
                  <c:v>-3.3992616345935802E-3</c:v>
                </c:pt>
                <c:pt idx="136">
                  <c:v>-3.3535610392595502E-3</c:v>
                </c:pt>
                <c:pt idx="137">
                  <c:v>-3.3094540016306599E-3</c:v>
                </c:pt>
                <c:pt idx="138">
                  <c:v>-3.2668529710327601E-3</c:v>
                </c:pt>
                <c:pt idx="139">
                  <c:v>-3.2255815534836699E-3</c:v>
                </c:pt>
                <c:pt idx="140">
                  <c:v>-3.1855764217577202E-3</c:v>
                </c:pt>
                <c:pt idx="141">
                  <c:v>-3.1468523549770702E-3</c:v>
                </c:pt>
                <c:pt idx="142">
                  <c:v>-3.1089584991011898E-3</c:v>
                </c:pt>
                <c:pt idx="143">
                  <c:v>-3.0723622831206202E-3</c:v>
                </c:pt>
                <c:pt idx="144">
                  <c:v>-3.0370826385238601E-3</c:v>
                </c:pt>
                <c:pt idx="145">
                  <c:v>-3.0029402510662702E-3</c:v>
                </c:pt>
                <c:pt idx="146">
                  <c:v>-2.96987700446263E-3</c:v>
                </c:pt>
                <c:pt idx="147">
                  <c:v>-2.93779092854261E-3</c:v>
                </c:pt>
                <c:pt idx="148">
                  <c:v>-2.9066060177201998E-3</c:v>
                </c:pt>
                <c:pt idx="149">
                  <c:v>-2.8762343755119502E-3</c:v>
                </c:pt>
              </c:numCache>
            </c:numRef>
          </c:yVal>
          <c:smooth val="1"/>
        </c:ser>
        <c:ser>
          <c:idx val="47"/>
          <c:order val="47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Sheet1!$AW$1:$AW$150</c:f>
              <c:numCache>
                <c:formatCode>General</c:formatCode>
                <c:ptCount val="150"/>
                <c:pt idx="0">
                  <c:v>8.4506321529893695E-4</c:v>
                </c:pt>
                <c:pt idx="1">
                  <c:v>5.8807652323021001E-4</c:v>
                </c:pt>
                <c:pt idx="2">
                  <c:v>2.9136592404294202E-4</c:v>
                </c:pt>
                <c:pt idx="3">
                  <c:v>-6.1500132758203794E-5</c:v>
                </c:pt>
                <c:pt idx="4">
                  <c:v>-4.8695319766856499E-4</c:v>
                </c:pt>
                <c:pt idx="5">
                  <c:v>-1.00142482118348E-3</c:v>
                </c:pt>
                <c:pt idx="6">
                  <c:v>-1.62194905914731E-3</c:v>
                </c:pt>
                <c:pt idx="7">
                  <c:v>-2.3629043131126498E-3</c:v>
                </c:pt>
                <c:pt idx="8">
                  <c:v>-3.2453471132330202E-3</c:v>
                </c:pt>
                <c:pt idx="9">
                  <c:v>-4.2898739030287798E-3</c:v>
                </c:pt>
                <c:pt idx="10">
                  <c:v>-5.5108707394618296E-3</c:v>
                </c:pt>
                <c:pt idx="11">
                  <c:v>-6.9176713002271602E-3</c:v>
                </c:pt>
                <c:pt idx="12">
                  <c:v>-8.5136753620488007E-3</c:v>
                </c:pt>
                <c:pt idx="13">
                  <c:v>-1.02965405322957E-2</c:v>
                </c:pt>
                <c:pt idx="14">
                  <c:v>-1.22650149951529E-2</c:v>
                </c:pt>
                <c:pt idx="15">
                  <c:v>-1.44179403105749E-2</c:v>
                </c:pt>
                <c:pt idx="16">
                  <c:v>-1.6758034837869099E-2</c:v>
                </c:pt>
                <c:pt idx="17">
                  <c:v>-1.9304641715839999E-2</c:v>
                </c:pt>
                <c:pt idx="18">
                  <c:v>-2.2078226875969598E-2</c:v>
                </c:pt>
                <c:pt idx="19">
                  <c:v>-2.5096186127858799E-2</c:v>
                </c:pt>
                <c:pt idx="20">
                  <c:v>-2.8372562090472401E-2</c:v>
                </c:pt>
                <c:pt idx="21">
                  <c:v>-3.19173273350584E-2</c:v>
                </c:pt>
                <c:pt idx="22">
                  <c:v>-3.57356634361468E-2</c:v>
                </c:pt>
                <c:pt idx="23">
                  <c:v>-3.9827577498675298E-2</c:v>
                </c:pt>
                <c:pt idx="24">
                  <c:v>-4.4187070949614798E-2</c:v>
                </c:pt>
                <c:pt idx="25">
                  <c:v>-4.8801886659327103E-2</c:v>
                </c:pt>
                <c:pt idx="26">
                  <c:v>-5.36531310608011E-2</c:v>
                </c:pt>
                <c:pt idx="27">
                  <c:v>-5.8715526328470199E-2</c:v>
                </c:pt>
                <c:pt idx="28">
                  <c:v>-6.3957145092490605E-2</c:v>
                </c:pt>
                <c:pt idx="29">
                  <c:v>-6.9340275470197096E-2</c:v>
                </c:pt>
                <c:pt idx="30">
                  <c:v>-7.4821949364119997E-2</c:v>
                </c:pt>
                <c:pt idx="31">
                  <c:v>-8.0354889851458694E-2</c:v>
                </c:pt>
                <c:pt idx="32">
                  <c:v>-8.5888740563633298E-2</c:v>
                </c:pt>
                <c:pt idx="33">
                  <c:v>-9.1371553991179702E-2</c:v>
                </c:pt>
                <c:pt idx="34">
                  <c:v>-9.6750941917525493E-2</c:v>
                </c:pt>
                <c:pt idx="35">
                  <c:v>-0.101975679907911</c:v>
                </c:pt>
                <c:pt idx="36">
                  <c:v>-0.10699723474023901</c:v>
                </c:pt>
                <c:pt idx="37">
                  <c:v>-0.111771044048049</c:v>
                </c:pt>
                <c:pt idx="38">
                  <c:v>-0.116257530835363</c:v>
                </c:pt>
                <c:pt idx="39">
                  <c:v>-0.120422959065195</c:v>
                </c:pt>
                <c:pt idx="40">
                  <c:v>-0.12424021772613</c:v>
                </c:pt>
                <c:pt idx="41">
                  <c:v>-0.12768868198865399</c:v>
                </c:pt>
                <c:pt idx="42">
                  <c:v>-0.13075436499755799</c:v>
                </c:pt>
                <c:pt idx="43">
                  <c:v>-0.13342952678626799</c:v>
                </c:pt>
                <c:pt idx="44">
                  <c:v>-0.13571194548780099</c:v>
                </c:pt>
                <c:pt idx="45">
                  <c:v>-0.13760421489410901</c:v>
                </c:pt>
                <c:pt idx="46">
                  <c:v>-0.13911292196605299</c:v>
                </c:pt>
                <c:pt idx="47">
                  <c:v>-0.14024768279809199</c:v>
                </c:pt>
                <c:pt idx="48">
                  <c:v>-0.14102026699902001</c:v>
                </c:pt>
                <c:pt idx="49">
                  <c:v>-0.14144399631441501</c:v>
                </c:pt>
                <c:pt idx="50">
                  <c:v>-0.141532725511442</c:v>
                </c:pt>
                <c:pt idx="51">
                  <c:v>-0.141300198266475</c:v>
                </c:pt>
                <c:pt idx="52">
                  <c:v>-0.14076000554604401</c:v>
                </c:pt>
                <c:pt idx="53">
                  <c:v>-0.13992430575539699</c:v>
                </c:pt>
                <c:pt idx="54">
                  <c:v>-0.138803945604557</c:v>
                </c:pt>
                <c:pt idx="55">
                  <c:v>-0.137408036743145</c:v>
                </c:pt>
                <c:pt idx="56">
                  <c:v>-0.135743814697286</c:v>
                </c:pt>
                <c:pt idx="57">
                  <c:v>-0.13381683050538001</c:v>
                </c:pt>
                <c:pt idx="58">
                  <c:v>-0.131630682221303</c:v>
                </c:pt>
                <c:pt idx="59">
                  <c:v>-0.129187833851024</c:v>
                </c:pt>
                <c:pt idx="60">
                  <c:v>-0.12648978411853501</c:v>
                </c:pt>
                <c:pt idx="61">
                  <c:v>-0.12353774677804701</c:v>
                </c:pt>
                <c:pt idx="62">
                  <c:v>-0.120333648486767</c:v>
                </c:pt>
                <c:pt idx="63">
                  <c:v>-0.11688069860015</c:v>
                </c:pt>
                <c:pt idx="64">
                  <c:v>-0.113184668360906</c:v>
                </c:pt>
                <c:pt idx="65">
                  <c:v>-0.109254266835061</c:v>
                </c:pt>
                <c:pt idx="66">
                  <c:v>-0.105102148502419</c:v>
                </c:pt>
                <c:pt idx="67">
                  <c:v>-0.100745356258419</c:v>
                </c:pt>
                <c:pt idx="68">
                  <c:v>-9.6205610351764503E-2</c:v>
                </c:pt>
                <c:pt idx="69">
                  <c:v>-9.1509622088112003E-2</c:v>
                </c:pt>
                <c:pt idx="70">
                  <c:v>-8.6689035042995105E-2</c:v>
                </c:pt>
                <c:pt idx="71">
                  <c:v>-8.1780171794837E-2</c:v>
                </c:pt>
                <c:pt idx="72">
                  <c:v>-7.6823191512401801E-2</c:v>
                </c:pt>
                <c:pt idx="73">
                  <c:v>-7.1861390122644003E-2</c:v>
                </c:pt>
                <c:pt idx="74">
                  <c:v>-6.6939545776526901E-2</c:v>
                </c:pt>
                <c:pt idx="75">
                  <c:v>-6.2102790741495002E-2</c:v>
                </c:pt>
                <c:pt idx="76">
                  <c:v>-5.73948454577368E-2</c:v>
                </c:pt>
                <c:pt idx="77">
                  <c:v>-5.28562606607288E-2</c:v>
                </c:pt>
                <c:pt idx="78">
                  <c:v>-4.85225942123714E-2</c:v>
                </c:pt>
                <c:pt idx="79">
                  <c:v>-4.4423729451725999E-2</c:v>
                </c:pt>
                <c:pt idx="80">
                  <c:v>-4.0581194549639897E-2</c:v>
                </c:pt>
                <c:pt idx="81">
                  <c:v>-3.7009399440225299E-2</c:v>
                </c:pt>
                <c:pt idx="82">
                  <c:v>-3.3714695429824602E-2</c:v>
                </c:pt>
                <c:pt idx="83">
                  <c:v>-3.0696026699440802E-2</c:v>
                </c:pt>
                <c:pt idx="84">
                  <c:v>-2.7946127058501101E-2</c:v>
                </c:pt>
                <c:pt idx="85">
                  <c:v>-2.5452710779932101E-2</c:v>
                </c:pt>
                <c:pt idx="86">
                  <c:v>-2.32000823353548E-2</c:v>
                </c:pt>
                <c:pt idx="87">
                  <c:v>-2.1170497726817599E-2</c:v>
                </c:pt>
                <c:pt idx="88">
                  <c:v>-1.9345613852183401E-2</c:v>
                </c:pt>
                <c:pt idx="89">
                  <c:v>-1.7706832032435699E-2</c:v>
                </c:pt>
                <c:pt idx="90">
                  <c:v>-1.6236317106361801E-2</c:v>
                </c:pt>
                <c:pt idx="91">
                  <c:v>-1.49178305395774E-2</c:v>
                </c:pt>
                <c:pt idx="92">
                  <c:v>-1.3735995589459701E-2</c:v>
                </c:pt>
                <c:pt idx="93">
                  <c:v>-1.26764225241343E-2</c:v>
                </c:pt>
                <c:pt idx="94">
                  <c:v>-1.17266900420372E-2</c:v>
                </c:pt>
                <c:pt idx="95">
                  <c:v>-1.08752430580553E-2</c:v>
                </c:pt>
                <c:pt idx="96">
                  <c:v>-1.0111753098399401E-2</c:v>
                </c:pt>
                <c:pt idx="97">
                  <c:v>-9.4265561895498402E-3</c:v>
                </c:pt>
                <c:pt idx="98">
                  <c:v>-8.8114657562265598E-3</c:v>
                </c:pt>
                <c:pt idx="99">
                  <c:v>-8.2590453118661106E-3</c:v>
                </c:pt>
                <c:pt idx="100">
                  <c:v>-7.7624829715464997E-3</c:v>
                </c:pt>
                <c:pt idx="101">
                  <c:v>-7.3155248411635298E-3</c:v>
                </c:pt>
                <c:pt idx="102">
                  <c:v>-6.9128800767763099E-3</c:v>
                </c:pt>
                <c:pt idx="103">
                  <c:v>-6.5496935117928699E-3</c:v>
                </c:pt>
                <c:pt idx="104">
                  <c:v>-6.2216297290154298E-3</c:v>
                </c:pt>
                <c:pt idx="105">
                  <c:v>-5.9248419817929197E-3</c:v>
                </c:pt>
                <c:pt idx="106">
                  <c:v>-5.6559156657868398E-3</c:v>
                </c:pt>
                <c:pt idx="107">
                  <c:v>-5.4117387147451096E-3</c:v>
                </c:pt>
                <c:pt idx="108">
                  <c:v>-5.1895864127090201E-3</c:v>
                </c:pt>
                <c:pt idx="109">
                  <c:v>-4.98707826252392E-3</c:v>
                </c:pt>
                <c:pt idx="110">
                  <c:v>-4.8023058280029802E-3</c:v>
                </c:pt>
                <c:pt idx="111">
                  <c:v>-4.6331325531933703E-3</c:v>
                </c:pt>
                <c:pt idx="112">
                  <c:v>-4.4783707367510896E-3</c:v>
                </c:pt>
                <c:pt idx="113">
                  <c:v>-4.3350629673367998E-3</c:v>
                </c:pt>
                <c:pt idx="114">
                  <c:v>-4.2033775373352096E-3</c:v>
                </c:pt>
                <c:pt idx="115">
                  <c:v>-4.0820426671113602E-3</c:v>
                </c:pt>
                <c:pt idx="116">
                  <c:v>-3.9696394494384297E-3</c:v>
                </c:pt>
                <c:pt idx="117">
                  <c:v>-3.86524330427848E-3</c:v>
                </c:pt>
                <c:pt idx="118">
                  <c:v>-3.7680437505681701E-3</c:v>
                </c:pt>
                <c:pt idx="119">
                  <c:v>-3.67733372545927E-3</c:v>
                </c:pt>
                <c:pt idx="120">
                  <c:v>-3.5928655718807101E-3</c:v>
                </c:pt>
                <c:pt idx="121">
                  <c:v>-3.5138384214058399E-3</c:v>
                </c:pt>
                <c:pt idx="122">
                  <c:v>-3.43960891191411E-3</c:v>
                </c:pt>
                <c:pt idx="123">
                  <c:v>-3.3697181180403499E-3</c:v>
                </c:pt>
                <c:pt idx="124">
                  <c:v>-3.3037628221357302E-3</c:v>
                </c:pt>
                <c:pt idx="125">
                  <c:v>-3.24136771562964E-3</c:v>
                </c:pt>
                <c:pt idx="126">
                  <c:v>-3.18242889454375E-3</c:v>
                </c:pt>
                <c:pt idx="127">
                  <c:v>-3.1267449542465701E-3</c:v>
                </c:pt>
                <c:pt idx="128">
                  <c:v>-3.0738266255429399E-3</c:v>
                </c:pt>
                <c:pt idx="129">
                  <c:v>-3.0234140070728001E-3</c:v>
                </c:pt>
                <c:pt idx="130">
                  <c:v>-2.9753166432339301E-3</c:v>
                </c:pt>
                <c:pt idx="131">
                  <c:v>-2.9293418174518998E-3</c:v>
                </c:pt>
                <c:pt idx="132">
                  <c:v>-2.88531016803629E-3</c:v>
                </c:pt>
                <c:pt idx="133">
                  <c:v>-2.84311065907469E-3</c:v>
                </c:pt>
                <c:pt idx="134">
                  <c:v>-2.8027495588972499E-3</c:v>
                </c:pt>
                <c:pt idx="135">
                  <c:v>-2.7640255042978702E-3</c:v>
                </c:pt>
                <c:pt idx="136">
                  <c:v>-2.72679243786858E-3</c:v>
                </c:pt>
                <c:pt idx="137">
                  <c:v>-2.6909274758333199E-3</c:v>
                </c:pt>
                <c:pt idx="138">
                  <c:v>-2.6563535922457799E-3</c:v>
                </c:pt>
                <c:pt idx="139">
                  <c:v>-2.6229266956875599E-3</c:v>
                </c:pt>
                <c:pt idx="140">
                  <c:v>-2.5905736166731501E-3</c:v>
                </c:pt>
                <c:pt idx="141">
                  <c:v>-2.55930816080282E-3</c:v>
                </c:pt>
                <c:pt idx="142">
                  <c:v>-2.5287591070023E-3</c:v>
                </c:pt>
                <c:pt idx="143">
                  <c:v>-2.4993324936498601E-3</c:v>
                </c:pt>
                <c:pt idx="144">
                  <c:v>-2.4710406281162299E-3</c:v>
                </c:pt>
                <c:pt idx="145">
                  <c:v>-2.44367606841581E-3</c:v>
                </c:pt>
                <c:pt idx="146">
                  <c:v>-2.4171966744107099E-3</c:v>
                </c:pt>
                <c:pt idx="147">
                  <c:v>-2.39151724720042E-3</c:v>
                </c:pt>
                <c:pt idx="148">
                  <c:v>-2.36658144561969E-3</c:v>
                </c:pt>
                <c:pt idx="149">
                  <c:v>-2.34231659130305E-3</c:v>
                </c:pt>
              </c:numCache>
            </c:numRef>
          </c:yVal>
          <c:smooth val="1"/>
        </c:ser>
        <c:ser>
          <c:idx val="48"/>
          <c:order val="48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Sheet1!$AX$1:$AX$150</c:f>
              <c:numCache>
                <c:formatCode>General</c:formatCode>
                <c:ptCount val="150"/>
                <c:pt idx="0">
                  <c:v>9.2167144860110396E-4</c:v>
                </c:pt>
                <c:pt idx="1">
                  <c:v>6.6211600021170796E-4</c:v>
                </c:pt>
                <c:pt idx="2">
                  <c:v>3.6384200849938302E-4</c:v>
                </c:pt>
                <c:pt idx="3" formatCode="0.00E+00">
                  <c:v>9.59100241256867E-6</c:v>
                </c:pt>
                <c:pt idx="4">
                  <c:v>-4.1789548910029802E-4</c:v>
                </c:pt>
                <c:pt idx="5">
                  <c:v>-9.3587593709077799E-4</c:v>
                </c:pt>
                <c:pt idx="6">
                  <c:v>-1.5623389722437099E-3</c:v>
                </c:pt>
                <c:pt idx="7">
                  <c:v>-2.3120428602858099E-3</c:v>
                </c:pt>
                <c:pt idx="8">
                  <c:v>-3.20784744173599E-3</c:v>
                </c:pt>
                <c:pt idx="9">
                  <c:v>-4.2720636037064099E-3</c:v>
                </c:pt>
                <c:pt idx="10">
                  <c:v>-5.5201597398699103E-3</c:v>
                </c:pt>
                <c:pt idx="11">
                  <c:v>-6.9636901669247802E-3</c:v>
                </c:pt>
                <c:pt idx="12">
                  <c:v>-8.6086636444547004E-3</c:v>
                </c:pt>
                <c:pt idx="13">
                  <c:v>-1.04549240058706E-2</c:v>
                </c:pt>
                <c:pt idx="14">
                  <c:v>-1.25027522724145E-2</c:v>
                </c:pt>
                <c:pt idx="15">
                  <c:v>-1.47519128001194E-2</c:v>
                </c:pt>
                <c:pt idx="16">
                  <c:v>-1.72051714075412E-2</c:v>
                </c:pt>
                <c:pt idx="17">
                  <c:v>-1.98807381894196E-2</c:v>
                </c:pt>
                <c:pt idx="18">
                  <c:v>-2.2796826833963502E-2</c:v>
                </c:pt>
                <c:pt idx="19">
                  <c:v>-2.5967843490966602E-2</c:v>
                </c:pt>
                <c:pt idx="20">
                  <c:v>-2.9404185153157601E-2</c:v>
                </c:pt>
                <c:pt idx="21">
                  <c:v>-3.3111676143231503E-2</c:v>
                </c:pt>
                <c:pt idx="22">
                  <c:v>-3.70910309294816E-2</c:v>
                </c:pt>
                <c:pt idx="23">
                  <c:v>-4.1337744392541502E-2</c:v>
                </c:pt>
                <c:pt idx="24">
                  <c:v>-4.5841464284434502E-2</c:v>
                </c:pt>
                <c:pt idx="25">
                  <c:v>-5.0585975171148698E-2</c:v>
                </c:pt>
                <c:pt idx="26">
                  <c:v>-5.5549057300283901E-2</c:v>
                </c:pt>
                <c:pt idx="27">
                  <c:v>-6.0702808915538503E-2</c:v>
                </c:pt>
                <c:pt idx="28">
                  <c:v>-6.6013637206265005E-2</c:v>
                </c:pt>
                <c:pt idx="29">
                  <c:v>-7.1443098100147803E-2</c:v>
                </c:pt>
                <c:pt idx="30">
                  <c:v>-7.6948442664073802E-2</c:v>
                </c:pt>
                <c:pt idx="31">
                  <c:v>-8.2483543699425899E-2</c:v>
                </c:pt>
                <c:pt idx="32">
                  <c:v>-8.8000060349020998E-2</c:v>
                </c:pt>
                <c:pt idx="33">
                  <c:v>-9.3448737560857795E-2</c:v>
                </c:pt>
                <c:pt idx="34">
                  <c:v>-9.8780401781145999E-2</c:v>
                </c:pt>
                <c:pt idx="35">
                  <c:v>-0.10394738265683</c:v>
                </c:pt>
                <c:pt idx="36">
                  <c:v>-0.108904805555431</c:v>
                </c:pt>
                <c:pt idx="37">
                  <c:v>-0.113611696815898</c:v>
                </c:pt>
                <c:pt idx="38">
                  <c:v>-0.118031870990776</c:v>
                </c:pt>
                <c:pt idx="39">
                  <c:v>-0.122134728808885</c:v>
                </c:pt>
                <c:pt idx="40">
                  <c:v>-0.12589593991522799</c:v>
                </c:pt>
                <c:pt idx="41">
                  <c:v>-0.12929739231811899</c:v>
                </c:pt>
                <c:pt idx="42">
                  <c:v>-0.13232722200699301</c:v>
                </c:pt>
                <c:pt idx="43">
                  <c:v>-0.13497957674104</c:v>
                </c:pt>
                <c:pt idx="44">
                  <c:v>-0.13725389035886801</c:v>
                </c:pt>
                <c:pt idx="45">
                  <c:v>-0.139154160715974</c:v>
                </c:pt>
                <c:pt idx="46">
                  <c:v>-0.140688091222194</c:v>
                </c:pt>
                <c:pt idx="47">
                  <c:v>-0.14186606401528301</c:v>
                </c:pt>
                <c:pt idx="48">
                  <c:v>-0.14270018027159501</c:v>
                </c:pt>
                <c:pt idx="49">
                  <c:v>-0.14320352569283401</c:v>
                </c:pt>
                <c:pt idx="50">
                  <c:v>-0.14338899803735999</c:v>
                </c:pt>
                <c:pt idx="51">
                  <c:v>-0.143268810019958</c:v>
                </c:pt>
                <c:pt idx="52">
                  <c:v>-0.14285419699872101</c:v>
                </c:pt>
                <c:pt idx="53">
                  <c:v>-0.142154311635834</c:v>
                </c:pt>
                <c:pt idx="54">
                  <c:v>-0.141176594914389</c:v>
                </c:pt>
                <c:pt idx="55">
                  <c:v>-0.139926609703514</c:v>
                </c:pt>
                <c:pt idx="56">
                  <c:v>-0.138408402086107</c:v>
                </c:pt>
                <c:pt idx="57">
                  <c:v>-0.13662499128583899</c:v>
                </c:pt>
                <c:pt idx="58">
                  <c:v>-0.134578558046828</c:v>
                </c:pt>
                <c:pt idx="59">
                  <c:v>-0.132271472803244</c:v>
                </c:pt>
                <c:pt idx="60">
                  <c:v>-0.129706526027911</c:v>
                </c:pt>
                <c:pt idx="61">
                  <c:v>-0.12688767166550299</c:v>
                </c:pt>
                <c:pt idx="62">
                  <c:v>-0.12382055207399199</c:v>
                </c:pt>
                <c:pt idx="63">
                  <c:v>-0.120512700889501</c:v>
                </c:pt>
                <c:pt idx="64">
                  <c:v>-0.11697429640735101</c:v>
                </c:pt>
                <c:pt idx="65">
                  <c:v>-0.11321796464494099</c:v>
                </c:pt>
                <c:pt idx="66">
                  <c:v>-0.109259382689848</c:v>
                </c:pt>
                <c:pt idx="67">
                  <c:v>-0.105117431096088</c:v>
                </c:pt>
                <c:pt idx="68">
                  <c:v>-0.100814469524142</c:v>
                </c:pt>
                <c:pt idx="69">
                  <c:v>-9.6376713804369393E-2</c:v>
                </c:pt>
                <c:pt idx="70">
                  <c:v>-9.1834429248392802E-2</c:v>
                </c:pt>
                <c:pt idx="71">
                  <c:v>-8.7221824383375293E-2</c:v>
                </c:pt>
                <c:pt idx="72">
                  <c:v>-8.2576437361944893E-2</c:v>
                </c:pt>
                <c:pt idx="73">
                  <c:v>-7.7938534840128595E-2</c:v>
                </c:pt>
                <c:pt idx="74">
                  <c:v>-7.3349721806364801E-2</c:v>
                </c:pt>
                <c:pt idx="75">
                  <c:v>-6.8851576534730494E-2</c:v>
                </c:pt>
                <c:pt idx="76">
                  <c:v>-6.4484267974232498E-2</c:v>
                </c:pt>
                <c:pt idx="77">
                  <c:v>-6.0284650141549302E-2</c:v>
                </c:pt>
                <c:pt idx="78">
                  <c:v>-5.6285003079306999E-2</c:v>
                </c:pt>
                <c:pt idx="79">
                  <c:v>-5.2511732690900599E-2</c:v>
                </c:pt>
                <c:pt idx="80">
                  <c:v>-4.8983803041756598E-2</c:v>
                </c:pt>
                <c:pt idx="81">
                  <c:v>-4.5713312890618502E-2</c:v>
                </c:pt>
                <c:pt idx="82">
                  <c:v>-4.2704734469273198E-2</c:v>
                </c:pt>
                <c:pt idx="83">
                  <c:v>-3.9955299079225501E-2</c:v>
                </c:pt>
                <c:pt idx="84">
                  <c:v>-3.7456831787682401E-2</c:v>
                </c:pt>
                <c:pt idx="85">
                  <c:v>-3.51963464064858E-2</c:v>
                </c:pt>
                <c:pt idx="86">
                  <c:v>-3.3157365951540799E-2</c:v>
                </c:pt>
                <c:pt idx="87">
                  <c:v>-3.1322029608625901E-2</c:v>
                </c:pt>
                <c:pt idx="88">
                  <c:v>-2.9672203674959902E-2</c:v>
                </c:pt>
                <c:pt idx="89">
                  <c:v>-2.8189109993988701E-2</c:v>
                </c:pt>
                <c:pt idx="90">
                  <c:v>-2.6854945937795398E-2</c:v>
                </c:pt>
                <c:pt idx="91">
                  <c:v>-2.5654210159677698E-2</c:v>
                </c:pt>
                <c:pt idx="92">
                  <c:v>-2.45719341442934E-2</c:v>
                </c:pt>
                <c:pt idx="93">
                  <c:v>-2.3593502741789101E-2</c:v>
                </c:pt>
                <c:pt idx="94">
                  <c:v>-2.2707529926977998E-2</c:v>
                </c:pt>
                <c:pt idx="95">
                  <c:v>-2.1903245483999099E-2</c:v>
                </c:pt>
                <c:pt idx="96">
                  <c:v>-2.11708923436629E-2</c:v>
                </c:pt>
                <c:pt idx="97">
                  <c:v>-2.0500849553291001E-2</c:v>
                </c:pt>
                <c:pt idx="98">
                  <c:v>-1.98863336913408E-2</c:v>
                </c:pt>
                <c:pt idx="99">
                  <c:v>-1.93207245645701E-2</c:v>
                </c:pt>
                <c:pt idx="100">
                  <c:v>-1.87980116607947E-2</c:v>
                </c:pt>
                <c:pt idx="101">
                  <c:v>-1.8312406723000899E-2</c:v>
                </c:pt>
                <c:pt idx="102">
                  <c:v>-1.7859800578475998E-2</c:v>
                </c:pt>
                <c:pt idx="103">
                  <c:v>-1.7436190479615601E-2</c:v>
                </c:pt>
                <c:pt idx="104">
                  <c:v>-1.70381068451281E-2</c:v>
                </c:pt>
                <c:pt idx="105">
                  <c:v>-1.6662582367634501E-2</c:v>
                </c:pt>
                <c:pt idx="106">
                  <c:v>-1.6307011684914802E-2</c:v>
                </c:pt>
                <c:pt idx="107">
                  <c:v>-1.5969030690329199E-2</c:v>
                </c:pt>
                <c:pt idx="108">
                  <c:v>-1.5646693916297999E-2</c:v>
                </c:pt>
                <c:pt idx="109">
                  <c:v>-1.5338401848054699E-2</c:v>
                </c:pt>
                <c:pt idx="110">
                  <c:v>-1.5043439748437699E-2</c:v>
                </c:pt>
                <c:pt idx="111">
                  <c:v>-1.47599238474828E-2</c:v>
                </c:pt>
                <c:pt idx="112">
                  <c:v>-1.44873316299659E-2</c:v>
                </c:pt>
                <c:pt idx="113">
                  <c:v>-1.4223009068562199E-2</c:v>
                </c:pt>
                <c:pt idx="114">
                  <c:v>-1.39681237893744E-2</c:v>
                </c:pt>
                <c:pt idx="115">
                  <c:v>-1.3722590263045601E-2</c:v>
                </c:pt>
                <c:pt idx="116">
                  <c:v>-1.34846207641835E-2</c:v>
                </c:pt>
                <c:pt idx="117">
                  <c:v>-1.3253679487992E-2</c:v>
                </c:pt>
                <c:pt idx="118">
                  <c:v>-1.30293386617245E-2</c:v>
                </c:pt>
                <c:pt idx="119">
                  <c:v>-1.2811272059737699E-2</c:v>
                </c:pt>
                <c:pt idx="120">
                  <c:v>-1.26004722675194E-2</c:v>
                </c:pt>
                <c:pt idx="121">
                  <c:v>-1.23957885341662E-2</c:v>
                </c:pt>
                <c:pt idx="122">
                  <c:v>-1.2196524962614501E-2</c:v>
                </c:pt>
                <c:pt idx="123">
                  <c:v>-1.2002396184172599E-2</c:v>
                </c:pt>
                <c:pt idx="124">
                  <c:v>-1.1813173746788299E-2</c:v>
                </c:pt>
                <c:pt idx="125">
                  <c:v>-1.16286460437642E-2</c:v>
                </c:pt>
                <c:pt idx="126">
                  <c:v>-1.14492792919787E-2</c:v>
                </c:pt>
                <c:pt idx="127">
                  <c:v>-1.12752071855978E-2</c:v>
                </c:pt>
                <c:pt idx="128">
                  <c:v>-1.1105431971344301E-2</c:v>
                </c:pt>
                <c:pt idx="129">
                  <c:v>-1.09397420975085E-2</c:v>
                </c:pt>
                <c:pt idx="130">
                  <c:v>-1.0777988708545599E-2</c:v>
                </c:pt>
                <c:pt idx="131">
                  <c:v>-1.06200283230118E-2</c:v>
                </c:pt>
                <c:pt idx="132">
                  <c:v>-1.04657243860762E-2</c:v>
                </c:pt>
                <c:pt idx="133">
                  <c:v>-1.03150126411973E-2</c:v>
                </c:pt>
                <c:pt idx="134">
                  <c:v>-1.01683890989519E-2</c:v>
                </c:pt>
                <c:pt idx="135">
                  <c:v>-1.00253690759032E-2</c:v>
                </c:pt>
                <c:pt idx="136">
                  <c:v>-9.8856643931283898E-3</c:v>
                </c:pt>
                <c:pt idx="137">
                  <c:v>-9.7491514964793708E-3</c:v>
                </c:pt>
                <c:pt idx="138">
                  <c:v>-9.6157509812214506E-3</c:v>
                </c:pt>
                <c:pt idx="139">
                  <c:v>-9.4853029799117708E-3</c:v>
                </c:pt>
                <c:pt idx="140">
                  <c:v>-9.3577276778823697E-3</c:v>
                </c:pt>
                <c:pt idx="141">
                  <c:v>-9.2330401360530192E-3</c:v>
                </c:pt>
                <c:pt idx="142">
                  <c:v>-9.1103723147985208E-3</c:v>
                </c:pt>
                <c:pt idx="143">
                  <c:v>-8.9906663250046304E-3</c:v>
                </c:pt>
                <c:pt idx="144">
                  <c:v>-8.8742878111238207E-3</c:v>
                </c:pt>
                <c:pt idx="145">
                  <c:v>-8.7608221790958299E-3</c:v>
                </c:pt>
                <c:pt idx="146">
                  <c:v>-8.6501250589262509E-3</c:v>
                </c:pt>
                <c:pt idx="147">
                  <c:v>-8.5420035099700291E-3</c:v>
                </c:pt>
                <c:pt idx="148">
                  <c:v>-8.4362909758673704E-3</c:v>
                </c:pt>
                <c:pt idx="149">
                  <c:v>-8.3328069019021206E-3</c:v>
                </c:pt>
              </c:numCache>
            </c:numRef>
          </c:yVal>
          <c:smooth val="1"/>
        </c:ser>
        <c:ser>
          <c:idx val="49"/>
          <c:order val="49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Sheet1!$AY$1:$AY$150</c:f>
              <c:numCache>
                <c:formatCode>General</c:formatCode>
                <c:ptCount val="150"/>
                <c:pt idx="0">
                  <c:v>9.8431641658925902E-4</c:v>
                </c:pt>
                <c:pt idx="1">
                  <c:v>6.9025332920880501E-4</c:v>
                </c:pt>
                <c:pt idx="2">
                  <c:v>3.5292572433888903E-4</c:v>
                </c:pt>
                <c:pt idx="3">
                  <c:v>-4.73164084205337E-5</c:v>
                </c:pt>
                <c:pt idx="4">
                  <c:v>-5.3012307946951102E-4</c:v>
                </c:pt>
                <c:pt idx="5">
                  <c:v>-1.11514429920808E-3</c:v>
                </c:pt>
                <c:pt idx="6">
                  <c:v>-1.8229902417586301E-3</c:v>
                </c:pt>
                <c:pt idx="7">
                  <c:v>-2.6698918452039101E-3</c:v>
                </c:pt>
                <c:pt idx="8">
                  <c:v>-3.6824560747573901E-3</c:v>
                </c:pt>
                <c:pt idx="9">
                  <c:v>-4.8876375213758698E-3</c:v>
                </c:pt>
                <c:pt idx="10">
                  <c:v>-6.3050702920453101E-3</c:v>
                </c:pt>
                <c:pt idx="11">
                  <c:v>-7.9505596015819607E-3</c:v>
                </c:pt>
                <c:pt idx="12">
                  <c:v>-9.8369952342890095E-3</c:v>
                </c:pt>
                <c:pt idx="13">
                  <c:v>-1.1971983538655201E-2</c:v>
                </c:pt>
                <c:pt idx="14">
                  <c:v>-1.43664570375771E-2</c:v>
                </c:pt>
                <c:pt idx="15">
                  <c:v>-1.70321634419047E-2</c:v>
                </c:pt>
                <c:pt idx="16">
                  <c:v>-1.9984394899903599E-2</c:v>
                </c:pt>
                <c:pt idx="17">
                  <c:v>-2.3262852146822201E-2</c:v>
                </c:pt>
                <c:pt idx="18">
                  <c:v>-2.6907104465466E-2</c:v>
                </c:pt>
                <c:pt idx="19">
                  <c:v>-3.09528231064502E-2</c:v>
                </c:pt>
                <c:pt idx="20">
                  <c:v>-3.5431030385643998E-2</c:v>
                </c:pt>
                <c:pt idx="21">
                  <c:v>-4.0366635384448499E-2</c:v>
                </c:pt>
                <c:pt idx="22">
                  <c:v>-4.5776716617946099E-2</c:v>
                </c:pt>
                <c:pt idx="23">
                  <c:v>-5.1669342099557203E-2</c:v>
                </c:pt>
                <c:pt idx="24">
                  <c:v>-5.8041740269457402E-2</c:v>
                </c:pt>
                <c:pt idx="25">
                  <c:v>-6.4879552365827195E-2</c:v>
                </c:pt>
                <c:pt idx="26">
                  <c:v>-7.2155908241931604E-2</c:v>
                </c:pt>
                <c:pt idx="27">
                  <c:v>-7.9831401420797907E-2</c:v>
                </c:pt>
                <c:pt idx="28">
                  <c:v>-8.7854079899929105E-2</c:v>
                </c:pt>
                <c:pt idx="29">
                  <c:v>-9.6160501758344494E-2</c:v>
                </c:pt>
                <c:pt idx="30">
                  <c:v>-0.104677088339028</c:v>
                </c:pt>
                <c:pt idx="31">
                  <c:v>-0.11332201462294</c:v>
                </c:pt>
                <c:pt idx="32">
                  <c:v>-0.12200757720430699</c:v>
                </c:pt>
                <c:pt idx="33">
                  <c:v>-0.13064311052752101</c:v>
                </c:pt>
                <c:pt idx="34">
                  <c:v>-0.13913776224952901</c:v>
                </c:pt>
                <c:pt idx="35">
                  <c:v>-0.14740350863773699</c:v>
                </c:pt>
                <c:pt idx="36">
                  <c:v>-0.15535798711782001</c:v>
                </c:pt>
                <c:pt idx="37">
                  <c:v>-0.16292678338390901</c:v>
                </c:pt>
                <c:pt idx="38">
                  <c:v>-0.170045334232553</c:v>
                </c:pt>
                <c:pt idx="39">
                  <c:v>-0.17666009486211201</c:v>
                </c:pt>
                <c:pt idx="40">
                  <c:v>-0.18272955487654799</c:v>
                </c:pt>
                <c:pt idx="41">
                  <c:v>-0.18822385336647299</c:v>
                </c:pt>
                <c:pt idx="42">
                  <c:v>-0.19312458708688299</c:v>
                </c:pt>
                <c:pt idx="43">
                  <c:v>-0.19742384997979301</c:v>
                </c:pt>
                <c:pt idx="44">
                  <c:v>-0.201122905567751</c:v>
                </c:pt>
                <c:pt idx="45">
                  <c:v>-0.204230656815901</c:v>
                </c:pt>
                <c:pt idx="46">
                  <c:v>-0.20676216652746701</c:v>
                </c:pt>
                <c:pt idx="47">
                  <c:v>-0.20873687606736699</c:v>
                </c:pt>
                <c:pt idx="48">
                  <c:v>-0.21017699709878601</c:v>
                </c:pt>
                <c:pt idx="49">
                  <c:v>-0.21110634494868799</c:v>
                </c:pt>
                <c:pt idx="50">
                  <c:v>-0.21154863194598</c:v>
                </c:pt>
                <c:pt idx="51">
                  <c:v>-0.21152649977339499</c:v>
                </c:pt>
                <c:pt idx="52">
                  <c:v>-0.21106104548332699</c:v>
                </c:pt>
                <c:pt idx="53">
                  <c:v>-0.21017018111552599</c:v>
                </c:pt>
                <c:pt idx="54">
                  <c:v>-0.208868639844527</c:v>
                </c:pt>
                <c:pt idx="55">
                  <c:v>-0.207167484658032</c:v>
                </c:pt>
                <c:pt idx="56">
                  <c:v>-0.20507396915925</c:v>
                </c:pt>
                <c:pt idx="57">
                  <c:v>-0.202591747107637</c:v>
                </c:pt>
                <c:pt idx="58">
                  <c:v>-0.19972080610780399</c:v>
                </c:pt>
                <c:pt idx="59">
                  <c:v>-0.19645841173117601</c:v>
                </c:pt>
                <c:pt idx="60">
                  <c:v>-0.192799616514953</c:v>
                </c:pt>
                <c:pt idx="61">
                  <c:v>-0.18873840440008299</c:v>
                </c:pt>
                <c:pt idx="62">
                  <c:v>-0.184268891679638</c:v>
                </c:pt>
                <c:pt idx="63">
                  <c:v>-0.17938674762672299</c:v>
                </c:pt>
                <c:pt idx="64">
                  <c:v>-0.17409111244858999</c:v>
                </c:pt>
                <c:pt idx="65">
                  <c:v>-0.16838607210922901</c:v>
                </c:pt>
                <c:pt idx="66">
                  <c:v>-0.16228271146587001</c:v>
                </c:pt>
                <c:pt idx="67">
                  <c:v>-0.15580087528586001</c:v>
                </c:pt>
                <c:pt idx="68">
                  <c:v>-0.148970647992166</c:v>
                </c:pt>
                <c:pt idx="69">
                  <c:v>-0.14183350782590901</c:v>
                </c:pt>
                <c:pt idx="70">
                  <c:v>-0.13444282269258301</c:v>
                </c:pt>
                <c:pt idx="71">
                  <c:v>-0.12686353299219499</c:v>
                </c:pt>
                <c:pt idx="72">
                  <c:v>-0.119170670193766</c:v>
                </c:pt>
                <c:pt idx="73">
                  <c:v>-0.11144699292629499</c:v>
                </c:pt>
                <c:pt idx="74">
                  <c:v>-0.10377939831210101</c:v>
                </c:pt>
                <c:pt idx="75">
                  <c:v>-9.6254926796545306E-2</c:v>
                </c:pt>
                <c:pt idx="76">
                  <c:v>-8.8955907504324402E-2</c:v>
                </c:pt>
                <c:pt idx="77">
                  <c:v>-8.1955494947344304E-2</c:v>
                </c:pt>
                <c:pt idx="78">
                  <c:v>-7.5313793128061302E-2</c:v>
                </c:pt>
                <c:pt idx="79">
                  <c:v>-6.9075936210470201E-2</c:v>
                </c:pt>
                <c:pt idx="80">
                  <c:v>-6.3270293537792996E-2</c:v>
                </c:pt>
                <c:pt idx="81">
                  <c:v>-5.7910506056278503E-2</c:v>
                </c:pt>
                <c:pt idx="82">
                  <c:v>-5.29965301727598E-2</c:v>
                </c:pt>
                <c:pt idx="83">
                  <c:v>-4.85172373723037E-2</c:v>
                </c:pt>
                <c:pt idx="84">
                  <c:v>-4.4453382172103102E-2</c:v>
                </c:pt>
                <c:pt idx="85">
                  <c:v>-4.0779909516696702E-2</c:v>
                </c:pt>
                <c:pt idx="86">
                  <c:v>-3.74684299016887E-2</c:v>
                </c:pt>
                <c:pt idx="87">
                  <c:v>-3.4489221642396102E-2</c:v>
                </c:pt>
                <c:pt idx="88">
                  <c:v>-3.1812794462732399E-2</c:v>
                </c:pt>
                <c:pt idx="89">
                  <c:v>-2.94101835029431E-2</c:v>
                </c:pt>
                <c:pt idx="90">
                  <c:v>-2.7254102142179701E-2</c:v>
                </c:pt>
                <c:pt idx="91">
                  <c:v>-2.5320048906985901E-2</c:v>
                </c:pt>
                <c:pt idx="92">
                  <c:v>-2.3584922852982301E-2</c:v>
                </c:pt>
                <c:pt idx="93">
                  <c:v>-2.2027225695099899E-2</c:v>
                </c:pt>
                <c:pt idx="94">
                  <c:v>-2.06285939058624E-2</c:v>
                </c:pt>
                <c:pt idx="95">
                  <c:v>-1.9371909370529999E-2</c:v>
                </c:pt>
                <c:pt idx="96">
                  <c:v>-1.8241866384982899E-2</c:v>
                </c:pt>
                <c:pt idx="97">
                  <c:v>-1.7224090909122601E-2</c:v>
                </c:pt>
                <c:pt idx="98">
                  <c:v>-1.6306730477247702E-2</c:v>
                </c:pt>
                <c:pt idx="99">
                  <c:v>-1.5478866634028801E-2</c:v>
                </c:pt>
                <c:pt idx="100">
                  <c:v>-1.47305086012383E-2</c:v>
                </c:pt>
                <c:pt idx="101">
                  <c:v>-1.4052471450331699E-2</c:v>
                </c:pt>
                <c:pt idx="102">
                  <c:v>-1.34372006759109E-2</c:v>
                </c:pt>
                <c:pt idx="103">
                  <c:v>-1.2877686913993099E-2</c:v>
                </c:pt>
                <c:pt idx="104">
                  <c:v>-1.23676623312199E-2</c:v>
                </c:pt>
                <c:pt idx="105">
                  <c:v>-1.1901676185212101E-2</c:v>
                </c:pt>
                <c:pt idx="106">
                  <c:v>-1.1474805805940499E-2</c:v>
                </c:pt>
                <c:pt idx="107">
                  <c:v>-1.1082660610821299E-2</c:v>
                </c:pt>
                <c:pt idx="108">
                  <c:v>-1.0721369624561701E-2</c:v>
                </c:pt>
                <c:pt idx="109">
                  <c:v>-1.0387617730108E-2</c:v>
                </c:pt>
                <c:pt idx="110">
                  <c:v>-1.00788313760825E-2</c:v>
                </c:pt>
                <c:pt idx="111">
                  <c:v>-9.7919485704140302E-3</c:v>
                </c:pt>
                <c:pt idx="112">
                  <c:v>-9.5254909704657505E-3</c:v>
                </c:pt>
                <c:pt idx="113">
                  <c:v>-9.2748264497823692E-3</c:v>
                </c:pt>
                <c:pt idx="114">
                  <c:v>-9.0408171189980194E-3</c:v>
                </c:pt>
                <c:pt idx="115">
                  <c:v>-8.8218009269441598E-3</c:v>
                </c:pt>
                <c:pt idx="116">
                  <c:v>-8.6155937475981097E-3</c:v>
                </c:pt>
                <c:pt idx="117">
                  <c:v>-8.4209011110688101E-3</c:v>
                </c:pt>
                <c:pt idx="118">
                  <c:v>-8.2366139746553792E-3</c:v>
                </c:pt>
                <c:pt idx="119">
                  <c:v>-8.0618225354283195E-3</c:v>
                </c:pt>
                <c:pt idx="120">
                  <c:v>-7.8964911856980007E-3</c:v>
                </c:pt>
                <c:pt idx="121">
                  <c:v>-7.7393401732904999E-3</c:v>
                </c:pt>
                <c:pt idx="122">
                  <c:v>-7.5894170306129603E-3</c:v>
                </c:pt>
                <c:pt idx="123">
                  <c:v>-7.4461014022835798E-3</c:v>
                </c:pt>
                <c:pt idx="124">
                  <c:v>-7.3088555540435701E-3</c:v>
                </c:pt>
                <c:pt idx="125">
                  <c:v>-7.1771879578965301E-3</c:v>
                </c:pt>
                <c:pt idx="126">
                  <c:v>-7.05109055974628E-3</c:v>
                </c:pt>
                <c:pt idx="127">
                  <c:v>-6.9303602088101298E-3</c:v>
                </c:pt>
                <c:pt idx="128">
                  <c:v>-6.8141501552169397E-3</c:v>
                </c:pt>
                <c:pt idx="129">
                  <c:v>-6.7020836080822601E-3</c:v>
                </c:pt>
                <c:pt idx="130">
                  <c:v>-6.5939159361562E-3</c:v>
                </c:pt>
                <c:pt idx="131">
                  <c:v>-6.4893572795283096E-3</c:v>
                </c:pt>
                <c:pt idx="132">
                  <c:v>-6.3881771634794002E-3</c:v>
                </c:pt>
                <c:pt idx="133">
                  <c:v>-6.29022107315233E-3</c:v>
                </c:pt>
                <c:pt idx="134">
                  <c:v>-6.1956408037107599E-3</c:v>
                </c:pt>
                <c:pt idx="135">
                  <c:v>-6.1040686417134001E-3</c:v>
                </c:pt>
                <c:pt idx="136">
                  <c:v>-6.0152540421181903E-3</c:v>
                </c:pt>
                <c:pt idx="137">
                  <c:v>-5.9290090596560699E-3</c:v>
                </c:pt>
                <c:pt idx="138">
                  <c:v>-5.8452094107729101E-3</c:v>
                </c:pt>
                <c:pt idx="139">
                  <c:v>-5.7636853927664298E-3</c:v>
                </c:pt>
                <c:pt idx="140">
                  <c:v>-5.6843385226313702E-3</c:v>
                </c:pt>
                <c:pt idx="141">
                  <c:v>-5.60713610899914E-3</c:v>
                </c:pt>
                <c:pt idx="142">
                  <c:v>-5.5316471916936798E-3</c:v>
                </c:pt>
                <c:pt idx="143">
                  <c:v>-5.4584694538482303E-3</c:v>
                </c:pt>
                <c:pt idx="144">
                  <c:v>-5.3874526993170696E-3</c:v>
                </c:pt>
                <c:pt idx="145">
                  <c:v>-5.3182518205656202E-3</c:v>
                </c:pt>
                <c:pt idx="146">
                  <c:v>-5.2508019030023398E-3</c:v>
                </c:pt>
                <c:pt idx="147">
                  <c:v>-5.18501243592767E-3</c:v>
                </c:pt>
                <c:pt idx="148">
                  <c:v>-5.1208313024196702E-3</c:v>
                </c:pt>
                <c:pt idx="149">
                  <c:v>-5.0581819197621598E-3</c:v>
                </c:pt>
              </c:numCache>
            </c:numRef>
          </c:yVal>
          <c:smooth val="1"/>
        </c:ser>
        <c:ser>
          <c:idx val="50"/>
          <c:order val="50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Sheet1!$AZ$1:$AZ$150</c:f>
              <c:numCache>
                <c:formatCode>General</c:formatCode>
                <c:ptCount val="150"/>
                <c:pt idx="0">
                  <c:v>9.8287001827804406E-4</c:v>
                </c:pt>
                <c:pt idx="1">
                  <c:v>6.9742937785604903E-4</c:v>
                </c:pt>
                <c:pt idx="2">
                  <c:v>3.65516296183648E-4</c:v>
                </c:pt>
                <c:pt idx="3">
                  <c:v>-3.0048347272997299E-5</c:v>
                </c:pt>
                <c:pt idx="4">
                  <c:v>-5.0644367304772799E-4</c:v>
                </c:pt>
                <c:pt idx="5">
                  <c:v>-1.08084880167438E-3</c:v>
                </c:pt>
                <c:pt idx="6">
                  <c:v>-1.7708863931067799E-3</c:v>
                </c:pt>
                <c:pt idx="7">
                  <c:v>-2.592349717522E-3</c:v>
                </c:pt>
                <c:pt idx="8">
                  <c:v>-3.5663503082520201E-3</c:v>
                </c:pt>
                <c:pt idx="9">
                  <c:v>-4.7132444066996298E-3</c:v>
                </c:pt>
                <c:pt idx="10">
                  <c:v>-6.0450873151045303E-3</c:v>
                </c:pt>
                <c:pt idx="11">
                  <c:v>-7.57077081914215E-3</c:v>
                </c:pt>
                <c:pt idx="12">
                  <c:v>-9.2874614952072592E-3</c:v>
                </c:pt>
                <c:pt idx="13">
                  <c:v>-1.1187446911533399E-2</c:v>
                </c:pt>
                <c:pt idx="14">
                  <c:v>-1.3264399302398699E-2</c:v>
                </c:pt>
                <c:pt idx="15">
                  <c:v>-1.5512737310690101E-2</c:v>
                </c:pt>
                <c:pt idx="16">
                  <c:v>-1.7932143641476599E-2</c:v>
                </c:pt>
                <c:pt idx="17">
                  <c:v>-2.0541318316658098E-2</c:v>
                </c:pt>
                <c:pt idx="18">
                  <c:v>-2.33610285132025E-2</c:v>
                </c:pt>
                <c:pt idx="19">
                  <c:v>-2.6408855776121402E-2</c:v>
                </c:pt>
                <c:pt idx="20">
                  <c:v>-2.96988126986154E-2</c:v>
                </c:pt>
                <c:pt idx="21">
                  <c:v>-3.3240489035232301E-2</c:v>
                </c:pt>
                <c:pt idx="22">
                  <c:v>-3.7038469155949001E-2</c:v>
                </c:pt>
                <c:pt idx="23">
                  <c:v>-4.1091939714595203E-2</c:v>
                </c:pt>
                <c:pt idx="24">
                  <c:v>-4.5393833356765202E-2</c:v>
                </c:pt>
                <c:pt idx="25">
                  <c:v>-4.9930695412323298E-2</c:v>
                </c:pt>
                <c:pt idx="26">
                  <c:v>-5.4682473568851302E-2</c:v>
                </c:pt>
                <c:pt idx="27">
                  <c:v>-5.9622855141978702E-2</c:v>
                </c:pt>
                <c:pt idx="28">
                  <c:v>-6.4719198421107502E-2</c:v>
                </c:pt>
                <c:pt idx="29">
                  <c:v>-6.9933352042124294E-2</c:v>
                </c:pt>
                <c:pt idx="30">
                  <c:v>-7.5222581887568904E-2</c:v>
                </c:pt>
                <c:pt idx="31">
                  <c:v>-8.0540373947380894E-2</c:v>
                </c:pt>
                <c:pt idx="32">
                  <c:v>-8.58377033864412E-2</c:v>
                </c:pt>
                <c:pt idx="33">
                  <c:v>-9.1064632825243894E-2</c:v>
                </c:pt>
                <c:pt idx="34">
                  <c:v>-9.6171101541749904E-2</c:v>
                </c:pt>
                <c:pt idx="35">
                  <c:v>-0.10110865358741999</c:v>
                </c:pt>
                <c:pt idx="36">
                  <c:v>-0.10583155817399301</c:v>
                </c:pt>
                <c:pt idx="37">
                  <c:v>-0.110298031277254</c:v>
                </c:pt>
                <c:pt idx="38">
                  <c:v>-0.11447107739182</c:v>
                </c:pt>
                <c:pt idx="39">
                  <c:v>-0.118319288336273</c:v>
                </c:pt>
                <c:pt idx="40">
                  <c:v>-0.12181752392388</c:v>
                </c:pt>
                <c:pt idx="41">
                  <c:v>-0.12494696212237701</c:v>
                </c:pt>
                <c:pt idx="42">
                  <c:v>-0.127695185847782</c:v>
                </c:pt>
                <c:pt idx="43">
                  <c:v>-0.130056179762542</c:v>
                </c:pt>
                <c:pt idx="44">
                  <c:v>-0.13202964878383799</c:v>
                </c:pt>
                <c:pt idx="45">
                  <c:v>-0.13362046324069499</c:v>
                </c:pt>
                <c:pt idx="46">
                  <c:v>-0.13483805944933899</c:v>
                </c:pt>
                <c:pt idx="47">
                  <c:v>-0.13569524181412601</c:v>
                </c:pt>
                <c:pt idx="48">
                  <c:v>-0.13620717908158</c:v>
                </c:pt>
                <c:pt idx="49">
                  <c:v>-0.136390688077035</c:v>
                </c:pt>
                <c:pt idx="50">
                  <c:v>-0.13626275089803899</c:v>
                </c:pt>
                <c:pt idx="51">
                  <c:v>-0.13583968476417099</c:v>
                </c:pt>
                <c:pt idx="52">
                  <c:v>-0.13513684671675699</c:v>
                </c:pt>
                <c:pt idx="53">
                  <c:v>-0.134167063868293</c:v>
                </c:pt>
                <c:pt idx="54">
                  <c:v>-0.13294082304466801</c:v>
                </c:pt>
                <c:pt idx="55">
                  <c:v>-0.13146588877516699</c:v>
                </c:pt>
                <c:pt idx="56">
                  <c:v>-0.12974733756765999</c:v>
                </c:pt>
                <c:pt idx="57">
                  <c:v>-0.12778806488222699</c:v>
                </c:pt>
                <c:pt idx="58">
                  <c:v>-0.125588888741518</c:v>
                </c:pt>
                <c:pt idx="59">
                  <c:v>-0.123149553082568</c:v>
                </c:pt>
                <c:pt idx="60">
                  <c:v>-0.120469183860831</c:v>
                </c:pt>
                <c:pt idx="61">
                  <c:v>-0.11754717945717801</c:v>
                </c:pt>
                <c:pt idx="62">
                  <c:v>-0.114384150158202</c:v>
                </c:pt>
                <c:pt idx="63">
                  <c:v>-0.110982696407312</c:v>
                </c:pt>
                <c:pt idx="64">
                  <c:v>-0.10734865645611</c:v>
                </c:pt>
                <c:pt idx="65">
                  <c:v>-0.10349160674812199</c:v>
                </c:pt>
                <c:pt idx="66">
                  <c:v>-9.9425524095395804E-2</c:v>
                </c:pt>
                <c:pt idx="67">
                  <c:v>-9.5169146161863699E-2</c:v>
                </c:pt>
                <c:pt idx="68">
                  <c:v>-9.0746299955186294E-2</c:v>
                </c:pt>
                <c:pt idx="69">
                  <c:v>-8.6185857268814295E-2</c:v>
                </c:pt>
                <c:pt idx="70">
                  <c:v>-8.1521319087905594E-2</c:v>
                </c:pt>
                <c:pt idx="71">
                  <c:v>-7.6790061331022494E-2</c:v>
                </c:pt>
                <c:pt idx="72">
                  <c:v>-7.2032391817511393E-2</c:v>
                </c:pt>
                <c:pt idx="73">
                  <c:v>-6.7290353046650805E-2</c:v>
                </c:pt>
                <c:pt idx="74">
                  <c:v>-6.2606295257620098E-2</c:v>
                </c:pt>
                <c:pt idx="75">
                  <c:v>-5.80216112439415E-2</c:v>
                </c:pt>
                <c:pt idx="76">
                  <c:v>-5.3575308125002802E-2</c:v>
                </c:pt>
                <c:pt idx="77">
                  <c:v>-4.9302698396236203E-2</c:v>
                </c:pt>
                <c:pt idx="78">
                  <c:v>-4.52341588791755E-2</c:v>
                </c:pt>
                <c:pt idx="79">
                  <c:v>-4.1394423099752303E-2</c:v>
                </c:pt>
                <c:pt idx="80">
                  <c:v>-3.7801247243076798E-2</c:v>
                </c:pt>
                <c:pt idx="81">
                  <c:v>-3.4465834696201798E-2</c:v>
                </c:pt>
                <c:pt idx="82">
                  <c:v>-3.1392424700709597E-2</c:v>
                </c:pt>
                <c:pt idx="83">
                  <c:v>-2.8578761820387599E-2</c:v>
                </c:pt>
                <c:pt idx="84">
                  <c:v>-2.6017172141516599E-2</c:v>
                </c:pt>
                <c:pt idx="85">
                  <c:v>-2.3695610671895299E-2</c:v>
                </c:pt>
                <c:pt idx="86">
                  <c:v>-2.15989870223782E-2</c:v>
                </c:pt>
                <c:pt idx="87">
                  <c:v>-1.9710491744608E-2</c:v>
                </c:pt>
                <c:pt idx="88">
                  <c:v>-1.8012869398141802E-2</c:v>
                </c:pt>
                <c:pt idx="89">
                  <c:v>-1.64886338533267E-2</c:v>
                </c:pt>
                <c:pt idx="90">
                  <c:v>-1.51210890753936E-2</c:v>
                </c:pt>
                <c:pt idx="91">
                  <c:v>-1.3895032873676201E-2</c:v>
                </c:pt>
                <c:pt idx="92">
                  <c:v>-1.27961122755501E-2</c:v>
                </c:pt>
                <c:pt idx="93">
                  <c:v>-1.1810870602806601E-2</c:v>
                </c:pt>
                <c:pt idx="94">
                  <c:v>-1.0927726409393001E-2</c:v>
                </c:pt>
                <c:pt idx="95">
                  <c:v>-1.01358994147319E-2</c:v>
                </c:pt>
                <c:pt idx="96">
                  <c:v>-9.4257646936229504E-3</c:v>
                </c:pt>
                <c:pt idx="97">
                  <c:v>-8.7882860524596904E-3</c:v>
                </c:pt>
                <c:pt idx="98">
                  <c:v>-8.2158426203926393E-3</c:v>
                </c:pt>
                <c:pt idx="99">
                  <c:v>-7.7015240406410898E-3</c:v>
                </c:pt>
                <c:pt idx="100">
                  <c:v>-7.23898782604459E-3</c:v>
                </c:pt>
                <c:pt idx="101">
                  <c:v>-6.8223955885125696E-3</c:v>
                </c:pt>
                <c:pt idx="102">
                  <c:v>-6.4468439854681401E-3</c:v>
                </c:pt>
                <c:pt idx="103">
                  <c:v>-6.1078203788336102E-3</c:v>
                </c:pt>
                <c:pt idx="104">
                  <c:v>-5.8013025630976401E-3</c:v>
                </c:pt>
                <c:pt idx="105">
                  <c:v>-5.5237114564180298E-3</c:v>
                </c:pt>
                <c:pt idx="106">
                  <c:v>-5.2718925021315501E-3</c:v>
                </c:pt>
                <c:pt idx="107">
                  <c:v>-5.0429571311899997E-3</c:v>
                </c:pt>
                <c:pt idx="108">
                  <c:v>-4.8343815808300798E-3</c:v>
                </c:pt>
                <c:pt idx="109">
                  <c:v>-4.6439544134915496E-3</c:v>
                </c:pt>
                <c:pt idx="110">
                  <c:v>-4.4699383630234096E-3</c:v>
                </c:pt>
                <c:pt idx="111">
                  <c:v>-4.3103396098593903E-3</c:v>
                </c:pt>
                <c:pt idx="112">
                  <c:v>-4.1641818789576899E-3</c:v>
                </c:pt>
                <c:pt idx="113">
                  <c:v>-4.02836939105448E-3</c:v>
                </c:pt>
                <c:pt idx="114">
                  <c:v>-3.90343403627886E-3</c:v>
                </c:pt>
                <c:pt idx="115">
                  <c:v>-3.7880911190671502E-3</c:v>
                </c:pt>
                <c:pt idx="116">
                  <c:v>-3.6810177445808102E-3</c:v>
                </c:pt>
                <c:pt idx="117">
                  <c:v>-3.58136703249618E-3</c:v>
                </c:pt>
                <c:pt idx="118">
                  <c:v>-3.4883933156274502E-3</c:v>
                </c:pt>
                <c:pt idx="119">
                  <c:v>-3.40144658248405E-3</c:v>
                </c:pt>
                <c:pt idx="120">
                  <c:v>-3.3203222591873102E-3</c:v>
                </c:pt>
                <c:pt idx="121">
                  <c:v>-3.2442719256034402E-3</c:v>
                </c:pt>
                <c:pt idx="122">
                  <c:v>-3.17269457394578E-3</c:v>
                </c:pt>
                <c:pt idx="123">
                  <c:v>-3.1051655943691702E-3</c:v>
                </c:pt>
                <c:pt idx="124">
                  <c:v>-3.0413159331024999E-3</c:v>
                </c:pt>
                <c:pt idx="125">
                  <c:v>-2.9807976186437099E-3</c:v>
                </c:pt>
                <c:pt idx="126">
                  <c:v>-2.9235245921692501E-3</c:v>
                </c:pt>
                <c:pt idx="127">
                  <c:v>-2.8693184583567298E-3</c:v>
                </c:pt>
                <c:pt idx="128">
                  <c:v>-2.8177115697991602E-3</c:v>
                </c:pt>
                <c:pt idx="129">
                  <c:v>-2.76845494950563E-3</c:v>
                </c:pt>
                <c:pt idx="130">
                  <c:v>-2.7213820120914499E-3</c:v>
                </c:pt>
                <c:pt idx="131">
                  <c:v>-2.6763166800523098E-3</c:v>
                </c:pt>
                <c:pt idx="132">
                  <c:v>-2.6330922315778199E-3</c:v>
                </c:pt>
                <c:pt idx="133">
                  <c:v>-2.5916060106280902E-3</c:v>
                </c:pt>
                <c:pt idx="134">
                  <c:v>-2.5518758690575099E-3</c:v>
                </c:pt>
                <c:pt idx="135">
                  <c:v>-2.5137087776636799E-3</c:v>
                </c:pt>
                <c:pt idx="136">
                  <c:v>-2.4769664592486601E-3</c:v>
                </c:pt>
                <c:pt idx="137">
                  <c:v>-2.4415345826036198E-3</c:v>
                </c:pt>
                <c:pt idx="138">
                  <c:v>-2.4074085827414699E-3</c:v>
                </c:pt>
                <c:pt idx="139">
                  <c:v>-2.3743710504558701E-3</c:v>
                </c:pt>
                <c:pt idx="140">
                  <c:v>-2.3423508802774399E-3</c:v>
                </c:pt>
                <c:pt idx="141">
                  <c:v>-2.3113640728095099E-3</c:v>
                </c:pt>
                <c:pt idx="142">
                  <c:v>-2.2810224908749602E-3</c:v>
                </c:pt>
                <c:pt idx="143">
                  <c:v>-2.2517478213592698E-3</c:v>
                </c:pt>
                <c:pt idx="144">
                  <c:v>-2.2235796287190298E-3</c:v>
                </c:pt>
                <c:pt idx="145">
                  <c:v>-2.19631672818515E-3</c:v>
                </c:pt>
                <c:pt idx="146">
                  <c:v>-2.1699191870743302E-3</c:v>
                </c:pt>
                <c:pt idx="147">
                  <c:v>-2.1443041415959599E-3</c:v>
                </c:pt>
                <c:pt idx="148">
                  <c:v>-2.11941507755351E-3</c:v>
                </c:pt>
                <c:pt idx="149">
                  <c:v>-2.0951813947974302E-3</c:v>
                </c:pt>
              </c:numCache>
            </c:numRef>
          </c:yVal>
          <c:smooth val="1"/>
        </c:ser>
        <c:ser>
          <c:idx val="51"/>
          <c:order val="51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Sheet1!$BA$1:$BA$150</c:f>
              <c:numCache>
                <c:formatCode>General</c:formatCode>
                <c:ptCount val="150"/>
                <c:pt idx="0">
                  <c:v>8.1828056827304299E-4</c:v>
                </c:pt>
                <c:pt idx="1">
                  <c:v>5.7384916010591504E-4</c:v>
                </c:pt>
                <c:pt idx="2">
                  <c:v>2.9325125037424202E-4</c:v>
                </c:pt>
                <c:pt idx="3">
                  <c:v>-3.9663421115351699E-5</c:v>
                </c:pt>
                <c:pt idx="4">
                  <c:v>-4.4104511455624599E-4</c:v>
                </c:pt>
                <c:pt idx="5">
                  <c:v>-9.2704409014181797E-4</c:v>
                </c:pt>
                <c:pt idx="6">
                  <c:v>-1.5145238272993699E-3</c:v>
                </c:pt>
                <c:pt idx="7">
                  <c:v>-2.2171920345843998E-3</c:v>
                </c:pt>
                <c:pt idx="8">
                  <c:v>-3.0566152727864201E-3</c:v>
                </c:pt>
                <c:pt idx="9">
                  <c:v>-4.05371580339814E-3</c:v>
                </c:pt>
                <c:pt idx="10">
                  <c:v>-5.2245286622617298E-3</c:v>
                </c:pt>
                <c:pt idx="11">
                  <c:v>-6.5797516896487496E-3</c:v>
                </c:pt>
                <c:pt idx="12">
                  <c:v>-8.1272689479563107E-3</c:v>
                </c:pt>
                <c:pt idx="13">
                  <c:v>-9.8696492810458596E-3</c:v>
                </c:pt>
                <c:pt idx="14">
                  <c:v>-1.18110761725485E-2</c:v>
                </c:pt>
                <c:pt idx="15">
                  <c:v>-1.3955876843185101E-2</c:v>
                </c:pt>
                <c:pt idx="16">
                  <c:v>-1.6310989365457801E-2</c:v>
                </c:pt>
                <c:pt idx="17">
                  <c:v>-1.8901136926747299E-2</c:v>
                </c:pt>
                <c:pt idx="18">
                  <c:v>-2.1750598912754798E-2</c:v>
                </c:pt>
                <c:pt idx="19">
                  <c:v>-2.4880059592640402E-2</c:v>
                </c:pt>
                <c:pt idx="20">
                  <c:v>-2.8306117668183299E-2</c:v>
                </c:pt>
                <c:pt idx="21">
                  <c:v>-3.2040392489655199E-2</c:v>
                </c:pt>
                <c:pt idx="22">
                  <c:v>-3.6088612941359302E-2</c:v>
                </c:pt>
                <c:pt idx="23">
                  <c:v>-4.0450190100789797E-2</c:v>
                </c:pt>
                <c:pt idx="24">
                  <c:v>-4.5117268406347798E-2</c:v>
                </c:pt>
                <c:pt idx="25">
                  <c:v>-5.0074540729576802E-2</c:v>
                </c:pt>
                <c:pt idx="26">
                  <c:v>-5.5298959215106303E-2</c:v>
                </c:pt>
                <c:pt idx="27">
                  <c:v>-6.0760046611310098E-2</c:v>
                </c:pt>
                <c:pt idx="28">
                  <c:v>-6.6420019340930697E-2</c:v>
                </c:pt>
                <c:pt idx="29">
                  <c:v>-7.2234797768949296E-2</c:v>
                </c:pt>
                <c:pt idx="30">
                  <c:v>-7.8154897396226206E-2</c:v>
                </c:pt>
                <c:pt idx="31">
                  <c:v>-8.4126686533152806E-2</c:v>
                </c:pt>
                <c:pt idx="32">
                  <c:v>-9.0093913421583793E-2</c:v>
                </c:pt>
                <c:pt idx="33">
                  <c:v>-9.5999330456648393E-2</c:v>
                </c:pt>
                <c:pt idx="34">
                  <c:v>-0.10178607259445301</c:v>
                </c:pt>
                <c:pt idx="35">
                  <c:v>-0.10739926482492899</c:v>
                </c:pt>
                <c:pt idx="36">
                  <c:v>-0.112787545955229</c:v>
                </c:pt>
                <c:pt idx="37">
                  <c:v>-0.117904264809484</c:v>
                </c:pt>
                <c:pt idx="38">
                  <c:v>-0.12270844897771301</c:v>
                </c:pt>
                <c:pt idx="39">
                  <c:v>-0.12716558691528701</c:v>
                </c:pt>
                <c:pt idx="40">
                  <c:v>-0.13124827185323101</c:v>
                </c:pt>
                <c:pt idx="41">
                  <c:v>-0.134936056150216</c:v>
                </c:pt>
                <c:pt idx="42">
                  <c:v>-0.13821552562954201</c:v>
                </c:pt>
                <c:pt idx="43">
                  <c:v>-0.141079847729675</c:v>
                </c:pt>
                <c:pt idx="44">
                  <c:v>-0.143528144862621</c:v>
                </c:pt>
                <c:pt idx="45">
                  <c:v>-0.145564622219407</c:v>
                </c:pt>
                <c:pt idx="46">
                  <c:v>-0.14719772398237099</c:v>
                </c:pt>
                <c:pt idx="47">
                  <c:v>-0.14843896440771501</c:v>
                </c:pt>
                <c:pt idx="48">
                  <c:v>-0.14930198397677399</c:v>
                </c:pt>
                <c:pt idx="49">
                  <c:v>-0.14980176676333401</c:v>
                </c:pt>
                <c:pt idx="50">
                  <c:v>-0.14995336388974101</c:v>
                </c:pt>
                <c:pt idx="51">
                  <c:v>-0.14977114997354199</c:v>
                </c:pt>
                <c:pt idx="52">
                  <c:v>-0.149268743015434</c:v>
                </c:pt>
                <c:pt idx="53">
                  <c:v>-0.14845764141672699</c:v>
                </c:pt>
                <c:pt idx="54">
                  <c:v>-0.147347382896691</c:v>
                </c:pt>
                <c:pt idx="55">
                  <c:v>-0.14594513835568701</c:v>
                </c:pt>
                <c:pt idx="56">
                  <c:v>-0.14425568014385701</c:v>
                </c:pt>
                <c:pt idx="57">
                  <c:v>-0.14228173843698899</c:v>
                </c:pt>
                <c:pt idx="58">
                  <c:v>-0.14002385752500099</c:v>
                </c:pt>
                <c:pt idx="59">
                  <c:v>-0.13748140853424401</c:v>
                </c:pt>
                <c:pt idx="60">
                  <c:v>-0.13465284013350901</c:v>
                </c:pt>
                <c:pt idx="61">
                  <c:v>-0.13153671830040001</c:v>
                </c:pt>
                <c:pt idx="62">
                  <c:v>-0.12813277703869699</c:v>
                </c:pt>
                <c:pt idx="63">
                  <c:v>-0.124442906334347</c:v>
                </c:pt>
                <c:pt idx="64">
                  <c:v>-0.120472657457004</c:v>
                </c:pt>
                <c:pt idx="65">
                  <c:v>-0.11623204503739901</c:v>
                </c:pt>
                <c:pt idx="66">
                  <c:v>-0.11173670742030301</c:v>
                </c:pt>
                <c:pt idx="67">
                  <c:v>-0.107008413137544</c:v>
                </c:pt>
                <c:pt idx="68">
                  <c:v>-0.102075365082123</c:v>
                </c:pt>
                <c:pt idx="69">
                  <c:v>-9.6972059054162799E-2</c:v>
                </c:pt>
                <c:pt idx="70">
                  <c:v>-9.1738636409619004E-2</c:v>
                </c:pt>
                <c:pt idx="71">
                  <c:v>-8.6419963885127404E-2</c:v>
                </c:pt>
                <c:pt idx="72">
                  <c:v>-8.1064067377384794E-2</c:v>
                </c:pt>
                <c:pt idx="73">
                  <c:v>-7.5720537729848103E-2</c:v>
                </c:pt>
                <c:pt idx="74">
                  <c:v>-7.0438798996701801E-2</c:v>
                </c:pt>
                <c:pt idx="75">
                  <c:v>-6.5266666706903606E-2</c:v>
                </c:pt>
                <c:pt idx="76">
                  <c:v>-6.0248834791939203E-2</c:v>
                </c:pt>
                <c:pt idx="77">
                  <c:v>-5.5425532403524602E-2</c:v>
                </c:pt>
                <c:pt idx="78">
                  <c:v>-5.08313163004291E-2</c:v>
                </c:pt>
                <c:pt idx="79">
                  <c:v>-4.6494349231049698E-2</c:v>
                </c:pt>
                <c:pt idx="80">
                  <c:v>-4.2435034820020701E-2</c:v>
                </c:pt>
                <c:pt idx="81">
                  <c:v>-3.86663055006322E-2</c:v>
                </c:pt>
                <c:pt idx="82">
                  <c:v>-3.5193232455854102E-2</c:v>
                </c:pt>
                <c:pt idx="83">
                  <c:v>-3.20135113206622E-2</c:v>
                </c:pt>
                <c:pt idx="84">
                  <c:v>-2.91186248333868E-2</c:v>
                </c:pt>
                <c:pt idx="85">
                  <c:v>-2.6495058336059401E-2</c:v>
                </c:pt>
                <c:pt idx="86">
                  <c:v>-2.4125873452104901E-2</c:v>
                </c:pt>
                <c:pt idx="87">
                  <c:v>-2.1992135752952099E-2</c:v>
                </c:pt>
                <c:pt idx="88">
                  <c:v>-2.0074399489456999E-2</c:v>
                </c:pt>
                <c:pt idx="89">
                  <c:v>-1.8352987460692902E-2</c:v>
                </c:pt>
                <c:pt idx="90">
                  <c:v>-1.68090981772108E-2</c:v>
                </c:pt>
                <c:pt idx="91">
                  <c:v>-1.54256080971836E-2</c:v>
                </c:pt>
                <c:pt idx="92">
                  <c:v>-1.4186334732647099E-2</c:v>
                </c:pt>
                <c:pt idx="93">
                  <c:v>-1.30761447945189E-2</c:v>
                </c:pt>
                <c:pt idx="94">
                  <c:v>-1.20819511002661E-2</c:v>
                </c:pt>
                <c:pt idx="95">
                  <c:v>-1.11915924541912E-2</c:v>
                </c:pt>
                <c:pt idx="96">
                  <c:v>-1.03942161371456E-2</c:v>
                </c:pt>
                <c:pt idx="97">
                  <c:v>-9.6796373003785706E-3</c:v>
                </c:pt>
                <c:pt idx="98">
                  <c:v>-9.0392235864068197E-3</c:v>
                </c:pt>
                <c:pt idx="99">
                  <c:v>-8.4651169340714295E-3</c:v>
                </c:pt>
                <c:pt idx="100">
                  <c:v>-7.9501480325414806E-3</c:v>
                </c:pt>
                <c:pt idx="101">
                  <c:v>-7.4877517315723504E-3</c:v>
                </c:pt>
                <c:pt idx="102">
                  <c:v>-7.0723103592836897E-3</c:v>
                </c:pt>
                <c:pt idx="103">
                  <c:v>-6.6986993846275796E-3</c:v>
                </c:pt>
                <c:pt idx="104">
                  <c:v>-6.3623460149508301E-3</c:v>
                </c:pt>
                <c:pt idx="105">
                  <c:v>-6.05916518610841E-3</c:v>
                </c:pt>
                <c:pt idx="106">
                  <c:v>-5.78556805426383E-3</c:v>
                </c:pt>
                <c:pt idx="107">
                  <c:v>-5.5382418880699199E-3</c:v>
                </c:pt>
                <c:pt idx="108">
                  <c:v>-5.31430841267032E-3</c:v>
                </c:pt>
                <c:pt idx="109">
                  <c:v>-5.1112348893332998E-3</c:v>
                </c:pt>
                <c:pt idx="110">
                  <c:v>-4.9270071428263798E-3</c:v>
                </c:pt>
                <c:pt idx="111">
                  <c:v>-4.7593444112410798E-3</c:v>
                </c:pt>
                <c:pt idx="112">
                  <c:v>-4.6070902517790797E-3</c:v>
                </c:pt>
                <c:pt idx="113">
                  <c:v>-4.4667821707030401E-3</c:v>
                </c:pt>
                <c:pt idx="114">
                  <c:v>-4.3389174028542997E-3</c:v>
                </c:pt>
                <c:pt idx="115">
                  <c:v>-4.22199928725821E-3</c:v>
                </c:pt>
                <c:pt idx="116">
                  <c:v>-4.1145367797353399E-3</c:v>
                </c:pt>
                <c:pt idx="117">
                  <c:v>-4.0155484664442997E-3</c:v>
                </c:pt>
                <c:pt idx="118">
                  <c:v>-3.9241718360791501E-3</c:v>
                </c:pt>
                <c:pt idx="119">
                  <c:v>-3.8396456772116202E-3</c:v>
                </c:pt>
                <c:pt idx="120">
                  <c:v>-3.7616685638228601E-3</c:v>
                </c:pt>
                <c:pt idx="121">
                  <c:v>-3.6894044977799599E-3</c:v>
                </c:pt>
                <c:pt idx="122">
                  <c:v>-3.6221771071631801E-3</c:v>
                </c:pt>
                <c:pt idx="123">
                  <c:v>-3.5594911953511E-3</c:v>
                </c:pt>
                <c:pt idx="124">
                  <c:v>-3.5009112355823698E-3</c:v>
                </c:pt>
                <c:pt idx="125">
                  <c:v>-3.4460339911632299E-3</c:v>
                </c:pt>
                <c:pt idx="126">
                  <c:v>-3.3947299404873499E-3</c:v>
                </c:pt>
                <c:pt idx="127">
                  <c:v>-3.3467722046432698E-3</c:v>
                </c:pt>
                <c:pt idx="128">
                  <c:v>-3.3016598399366699E-3</c:v>
                </c:pt>
                <c:pt idx="129">
                  <c:v>-3.2591180770188701E-3</c:v>
                </c:pt>
                <c:pt idx="130">
                  <c:v>-3.2189301817299402E-3</c:v>
                </c:pt>
                <c:pt idx="131">
                  <c:v>-3.1808871834214298E-3</c:v>
                </c:pt>
                <c:pt idx="132">
                  <c:v>-3.1447878350281799E-3</c:v>
                </c:pt>
                <c:pt idx="133">
                  <c:v>-3.1105195021493902E-3</c:v>
                </c:pt>
                <c:pt idx="134">
                  <c:v>-3.07807019202451E-3</c:v>
                </c:pt>
                <c:pt idx="135">
                  <c:v>-3.0472364416721199E-3</c:v>
                </c:pt>
                <c:pt idx="136">
                  <c:v>-3.01786253753024E-3</c:v>
                </c:pt>
                <c:pt idx="137">
                  <c:v>-2.9898156213652399E-3</c:v>
                </c:pt>
                <c:pt idx="138">
                  <c:v>-2.96300518005974E-3</c:v>
                </c:pt>
                <c:pt idx="139">
                  <c:v>-2.93724836665129E-3</c:v>
                </c:pt>
                <c:pt idx="140">
                  <c:v>-2.91246327874134E-3</c:v>
                </c:pt>
                <c:pt idx="141">
                  <c:v>-2.8887070538905399E-3</c:v>
                </c:pt>
                <c:pt idx="142">
                  <c:v>-2.8655844182964001E-3</c:v>
                </c:pt>
                <c:pt idx="143">
                  <c:v>-2.8435091249165E-3</c:v>
                </c:pt>
                <c:pt idx="144">
                  <c:v>-2.8224906823305601E-3</c:v>
                </c:pt>
                <c:pt idx="145">
                  <c:v>-2.8023104652697799E-3</c:v>
                </c:pt>
                <c:pt idx="146">
                  <c:v>-2.7829310791360798E-3</c:v>
                </c:pt>
                <c:pt idx="147">
                  <c:v>-2.7642623261419901E-3</c:v>
                </c:pt>
                <c:pt idx="148">
                  <c:v>-2.7462415984150302E-3</c:v>
                </c:pt>
                <c:pt idx="149">
                  <c:v>-2.7287897935020801E-3</c:v>
                </c:pt>
              </c:numCache>
            </c:numRef>
          </c:yVal>
          <c:smooth val="1"/>
        </c:ser>
        <c:ser>
          <c:idx val="52"/>
          <c:order val="52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Sheet1!$BB$1:$BB$150</c:f>
              <c:numCache>
                <c:formatCode>General</c:formatCode>
                <c:ptCount val="150"/>
                <c:pt idx="0">
                  <c:v>9.3137939809557796E-4</c:v>
                </c:pt>
                <c:pt idx="1">
                  <c:v>6.5963601966911498E-4</c:v>
                </c:pt>
                <c:pt idx="2">
                  <c:v>3.4495210332589102E-4</c:v>
                </c:pt>
                <c:pt idx="3">
                  <c:v>-2.9512387491620501E-5</c:v>
                </c:pt>
                <c:pt idx="4">
                  <c:v>-4.80597489340946E-4</c:v>
                </c:pt>
                <c:pt idx="5">
                  <c:v>-1.0251432387796101E-3</c:v>
                </c:pt>
                <c:pt idx="6">
                  <c:v>-1.6805526700975999E-3</c:v>
                </c:pt>
                <c:pt idx="7">
                  <c:v>-2.4617459228584099E-3</c:v>
                </c:pt>
                <c:pt idx="8">
                  <c:v>-3.3899480140171302E-3</c:v>
                </c:pt>
                <c:pt idx="9">
                  <c:v>-4.4859531295314403E-3</c:v>
                </c:pt>
                <c:pt idx="10">
                  <c:v>-5.7642266196599803E-3</c:v>
                </c:pt>
                <c:pt idx="11">
                  <c:v>-7.23346065404028E-3</c:v>
                </c:pt>
                <c:pt idx="12">
                  <c:v>-8.8956661938190407E-3</c:v>
                </c:pt>
                <c:pt idx="13">
                  <c:v>-1.07477670658047E-2</c:v>
                </c:pt>
                <c:pt idx="14">
                  <c:v>-1.2787832214345801E-2</c:v>
                </c:pt>
                <c:pt idx="15">
                  <c:v>-1.5014614463015E-2</c:v>
                </c:pt>
                <c:pt idx="16">
                  <c:v>-1.74313720737398E-2</c:v>
                </c:pt>
                <c:pt idx="17">
                  <c:v>-2.00606421584094E-2</c:v>
                </c:pt>
                <c:pt idx="18">
                  <c:v>-2.29263106852566E-2</c:v>
                </c:pt>
                <c:pt idx="19">
                  <c:v>-2.60493182512904E-2</c:v>
                </c:pt>
                <c:pt idx="20">
                  <c:v>-2.9447603920390201E-2</c:v>
                </c:pt>
                <c:pt idx="21">
                  <c:v>-3.3135346856513002E-2</c:v>
                </c:pt>
                <c:pt idx="22">
                  <c:v>-3.71224007752693E-2</c:v>
                </c:pt>
                <c:pt idx="23">
                  <c:v>-4.1414031702509201E-2</c:v>
                </c:pt>
                <c:pt idx="24">
                  <c:v>-4.6009959386295998E-2</c:v>
                </c:pt>
                <c:pt idx="25">
                  <c:v>-5.0904149013483398E-2</c:v>
                </c:pt>
                <c:pt idx="26">
                  <c:v>-5.6084218820033303E-2</c:v>
                </c:pt>
                <c:pt idx="27">
                  <c:v>-6.1531480652177298E-2</c:v>
                </c:pt>
                <c:pt idx="28">
                  <c:v>-6.7220258454569595E-2</c:v>
                </c:pt>
                <c:pt idx="29">
                  <c:v>-7.3118380020578494E-2</c:v>
                </c:pt>
                <c:pt idx="30">
                  <c:v>-7.9187263535627203E-2</c:v>
                </c:pt>
                <c:pt idx="31">
                  <c:v>-8.5382179356868496E-2</c:v>
                </c:pt>
                <c:pt idx="32">
                  <c:v>-9.1653185905380102E-2</c:v>
                </c:pt>
                <c:pt idx="33">
                  <c:v>-9.7946214289070896E-2</c:v>
                </c:pt>
                <c:pt idx="34">
                  <c:v>-0.1042040161468</c:v>
                </c:pt>
                <c:pt idx="35">
                  <c:v>-0.110367715824482</c:v>
                </c:pt>
                <c:pt idx="36">
                  <c:v>-0.116378529490458</c:v>
                </c:pt>
                <c:pt idx="37">
                  <c:v>-0.122179381583176</c:v>
                </c:pt>
                <c:pt idx="38">
                  <c:v>-0.127716421593323</c:v>
                </c:pt>
                <c:pt idx="39">
                  <c:v>-0.132940723785236</c:v>
                </c:pt>
                <c:pt idx="40">
                  <c:v>-0.13780968828124501</c:v>
                </c:pt>
                <c:pt idx="41">
                  <c:v>-0.142287708935291</c:v>
                </c:pt>
                <c:pt idx="42">
                  <c:v>-0.14634694494950701</c:v>
                </c:pt>
                <c:pt idx="43">
                  <c:v>-0.149967591722203</c:v>
                </c:pt>
                <c:pt idx="44">
                  <c:v>-0.15313755634338899</c:v>
                </c:pt>
                <c:pt idx="45">
                  <c:v>-0.155851965599662</c:v>
                </c:pt>
                <c:pt idx="46">
                  <c:v>-0.15811237358244501</c:v>
                </c:pt>
                <c:pt idx="47">
                  <c:v>-0.15992564052535799</c:v>
                </c:pt>
                <c:pt idx="48">
                  <c:v>-0.16130281964787499</c:v>
                </c:pt>
                <c:pt idx="49">
                  <c:v>-0.16225811136738899</c:v>
                </c:pt>
                <c:pt idx="50">
                  <c:v>-0.16280746877889499</c:v>
                </c:pt>
                <c:pt idx="51">
                  <c:v>-0.16296755315338701</c:v>
                </c:pt>
                <c:pt idx="52">
                  <c:v>-0.16275528242986101</c:v>
                </c:pt>
                <c:pt idx="53">
                  <c:v>-0.162186170231293</c:v>
                </c:pt>
                <c:pt idx="54">
                  <c:v>-0.16127429177475</c:v>
                </c:pt>
                <c:pt idx="55">
                  <c:v>-0.16003158192394901</c:v>
                </c:pt>
                <c:pt idx="56">
                  <c:v>-0.15846778117747001</c:v>
                </c:pt>
                <c:pt idx="57">
                  <c:v>-0.156590633055915</c:v>
                </c:pt>
                <c:pt idx="58">
                  <c:v>-0.15440580129621601</c:v>
                </c:pt>
                <c:pt idx="59">
                  <c:v>-0.151917847800072</c:v>
                </c:pt>
                <c:pt idx="60">
                  <c:v>-0.14913051298558</c:v>
                </c:pt>
                <c:pt idx="61">
                  <c:v>-0.14604750756478499</c:v>
                </c:pt>
                <c:pt idx="62">
                  <c:v>-0.142673264553243</c:v>
                </c:pt>
                <c:pt idx="63">
                  <c:v>-0.13901339445268901</c:v>
                </c:pt>
                <c:pt idx="64">
                  <c:v>-0.135075535468271</c:v>
                </c:pt>
                <c:pt idx="65">
                  <c:v>-0.13086936905479099</c:v>
                </c:pt>
                <c:pt idx="66">
                  <c:v>-0.126407292882457</c:v>
                </c:pt>
                <c:pt idx="67">
                  <c:v>-0.12170447049508699</c:v>
                </c:pt>
                <c:pt idx="68">
                  <c:v>-0.116779156041504</c:v>
                </c:pt>
                <c:pt idx="69">
                  <c:v>-0.11165283923274701</c:v>
                </c:pt>
                <c:pt idx="70">
                  <c:v>-0.106350821321572</c:v>
                </c:pt>
                <c:pt idx="71">
                  <c:v>-0.10090246030194</c:v>
                </c:pt>
                <c:pt idx="72">
                  <c:v>-9.5341476172051798E-2</c:v>
                </c:pt>
                <c:pt idx="73">
                  <c:v>-8.9706228244654296E-2</c:v>
                </c:pt>
                <c:pt idx="74">
                  <c:v>-8.4039364063989597E-2</c:v>
                </c:pt>
                <c:pt idx="75">
                  <c:v>-7.8387570204520293E-2</c:v>
                </c:pt>
                <c:pt idx="76">
                  <c:v>-7.2800454135266396E-2</c:v>
                </c:pt>
                <c:pt idx="77">
                  <c:v>-6.7328918937528903E-2</c:v>
                </c:pt>
                <c:pt idx="78">
                  <c:v>-6.2022980119681097E-2</c:v>
                </c:pt>
                <c:pt idx="79">
                  <c:v>-5.6929546223633602E-2</c:v>
                </c:pt>
                <c:pt idx="80">
                  <c:v>-5.2089389652755898E-2</c:v>
                </c:pt>
                <c:pt idx="81">
                  <c:v>-4.7535450713082697E-2</c:v>
                </c:pt>
                <c:pt idx="82">
                  <c:v>-4.3291087618197999E-2</c:v>
                </c:pt>
                <c:pt idx="83">
                  <c:v>-3.9368874403796002E-2</c:v>
                </c:pt>
                <c:pt idx="84">
                  <c:v>-3.5771438535119798E-2</c:v>
                </c:pt>
                <c:pt idx="85">
                  <c:v>-3.2492306681281301E-2</c:v>
                </c:pt>
                <c:pt idx="86">
                  <c:v>-2.9518101786513502E-2</c:v>
                </c:pt>
                <c:pt idx="87">
                  <c:v>-2.6830518706044498E-2</c:v>
                </c:pt>
                <c:pt idx="88">
                  <c:v>-2.44087162351166E-2</c:v>
                </c:pt>
                <c:pt idx="89">
                  <c:v>-2.2230383931553899E-2</c:v>
                </c:pt>
                <c:pt idx="90">
                  <c:v>-2.02734137838518E-2</c:v>
                </c:pt>
                <c:pt idx="91">
                  <c:v>-1.8517093704084601E-2</c:v>
                </c:pt>
                <c:pt idx="92">
                  <c:v>-1.6941699087683299E-2</c:v>
                </c:pt>
                <c:pt idx="93">
                  <c:v>-1.55286814850174E-2</c:v>
                </c:pt>
                <c:pt idx="94">
                  <c:v>-1.42618044915029E-2</c:v>
                </c:pt>
                <c:pt idx="95">
                  <c:v>-1.31259852113026E-2</c:v>
                </c:pt>
                <c:pt idx="96">
                  <c:v>-1.2107715999584901E-2</c:v>
                </c:pt>
                <c:pt idx="97">
                  <c:v>-1.1194377793448699E-2</c:v>
                </c:pt>
                <c:pt idx="98">
                  <c:v>-1.03750744851374E-2</c:v>
                </c:pt>
                <c:pt idx="99">
                  <c:v>-9.6400652711148404E-3</c:v>
                </c:pt>
                <c:pt idx="100">
                  <c:v>-8.9803362261345505E-3</c:v>
                </c:pt>
                <c:pt idx="101">
                  <c:v>-8.3876063886683498E-3</c:v>
                </c:pt>
                <c:pt idx="102">
                  <c:v>-7.8548313512889299E-3</c:v>
                </c:pt>
                <c:pt idx="103">
                  <c:v>-7.3755552320696497E-3</c:v>
                </c:pt>
                <c:pt idx="104">
                  <c:v>-6.9439847597320796E-3</c:v>
                </c:pt>
                <c:pt idx="105">
                  <c:v>-6.5549417640592099E-3</c:v>
                </c:pt>
                <c:pt idx="106">
                  <c:v>-6.2038243076034299E-3</c:v>
                </c:pt>
                <c:pt idx="107">
                  <c:v>-5.8864628839631703E-3</c:v>
                </c:pt>
                <c:pt idx="108">
                  <c:v>-5.59917410319193E-3</c:v>
                </c:pt>
                <c:pt idx="109">
                  <c:v>-5.3387272377622202E-3</c:v>
                </c:pt>
                <c:pt idx="110">
                  <c:v>-5.1024080437475404E-3</c:v>
                </c:pt>
                <c:pt idx="111">
                  <c:v>-4.8873719209130704E-3</c:v>
                </c:pt>
                <c:pt idx="112">
                  <c:v>-4.6918206823558404E-3</c:v>
                </c:pt>
                <c:pt idx="113">
                  <c:v>-4.5122301122610996E-3</c:v>
                </c:pt>
                <c:pt idx="114">
                  <c:v>-4.3482581488060203E-3</c:v>
                </c:pt>
                <c:pt idx="115">
                  <c:v>-4.1982108003892999E-3</c:v>
                </c:pt>
                <c:pt idx="116">
                  <c:v>-4.0602393498356303E-3</c:v>
                </c:pt>
                <c:pt idx="117">
                  <c:v>-3.93308751610377E-3</c:v>
                </c:pt>
                <c:pt idx="118">
                  <c:v>-3.81561198775438E-3</c:v>
                </c:pt>
                <c:pt idx="119">
                  <c:v>-3.70681862555001E-3</c:v>
                </c:pt>
                <c:pt idx="120">
                  <c:v>-3.6062077399879001E-3</c:v>
                </c:pt>
                <c:pt idx="121">
                  <c:v>-3.5127746675449301E-3</c:v>
                </c:pt>
                <c:pt idx="122">
                  <c:v>-3.4256547812232399E-3</c:v>
                </c:pt>
                <c:pt idx="123">
                  <c:v>-3.34421539056563E-3</c:v>
                </c:pt>
                <c:pt idx="124">
                  <c:v>-3.26790180426544E-3</c:v>
                </c:pt>
                <c:pt idx="125">
                  <c:v>-3.1961930671881699E-3</c:v>
                </c:pt>
                <c:pt idx="126">
                  <c:v>-3.12886804419365E-3</c:v>
                </c:pt>
                <c:pt idx="127">
                  <c:v>-3.0656207169457799E-3</c:v>
                </c:pt>
                <c:pt idx="128">
                  <c:v>-3.0058655857273099E-3</c:v>
                </c:pt>
                <c:pt idx="129">
                  <c:v>-2.9492636014780199E-3</c:v>
                </c:pt>
                <c:pt idx="130">
                  <c:v>-2.8955549267837802E-3</c:v>
                </c:pt>
                <c:pt idx="131">
                  <c:v>-2.8444863513424601E-3</c:v>
                </c:pt>
                <c:pt idx="132">
                  <c:v>-2.7958066034363101E-3</c:v>
                </c:pt>
                <c:pt idx="133">
                  <c:v>-2.7493611172855902E-3</c:v>
                </c:pt>
                <c:pt idx="134">
                  <c:v>-2.7051083017042002E-3</c:v>
                </c:pt>
                <c:pt idx="135">
                  <c:v>-2.6628198375108101E-3</c:v>
                </c:pt>
                <c:pt idx="136">
                  <c:v>-2.6223042589926002E-3</c:v>
                </c:pt>
                <c:pt idx="137">
                  <c:v>-2.5834025550591101E-3</c:v>
                </c:pt>
                <c:pt idx="138">
                  <c:v>-2.5460223851865001E-3</c:v>
                </c:pt>
                <c:pt idx="139">
                  <c:v>-2.5099901665324798E-3</c:v>
                </c:pt>
                <c:pt idx="140">
                  <c:v>-2.4752128584871599E-3</c:v>
                </c:pt>
                <c:pt idx="141">
                  <c:v>-2.4416865161415199E-3</c:v>
                </c:pt>
                <c:pt idx="142">
                  <c:v>-2.4089833377482E-3</c:v>
                </c:pt>
                <c:pt idx="143">
                  <c:v>-2.3775165520214499E-3</c:v>
                </c:pt>
                <c:pt idx="144">
                  <c:v>-2.3473238963091E-3</c:v>
                </c:pt>
                <c:pt idx="145">
                  <c:v>-2.3181760594761401E-3</c:v>
                </c:pt>
                <c:pt idx="146">
                  <c:v>-2.29002774285971E-3</c:v>
                </c:pt>
                <c:pt idx="147">
                  <c:v>-2.26276726668252E-3</c:v>
                </c:pt>
                <c:pt idx="148">
                  <c:v>-2.2363366299836601E-3</c:v>
                </c:pt>
                <c:pt idx="149">
                  <c:v>-2.2106536020528502E-3</c:v>
                </c:pt>
              </c:numCache>
            </c:numRef>
          </c:yVal>
          <c:smooth val="1"/>
        </c:ser>
        <c:ser>
          <c:idx val="53"/>
          <c:order val="53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Sheet1!$BC$1:$BC$150</c:f>
              <c:numCache>
                <c:formatCode>General</c:formatCode>
                <c:ptCount val="150"/>
                <c:pt idx="0">
                  <c:v>8.4937945296625602E-4</c:v>
                </c:pt>
                <c:pt idx="1">
                  <c:v>6.1878043467622197E-4</c:v>
                </c:pt>
                <c:pt idx="2">
                  <c:v>3.5383481761646301E-4</c:v>
                </c:pt>
                <c:pt idx="3">
                  <c:v>3.9277026066074399E-5</c:v>
                </c:pt>
                <c:pt idx="4">
                  <c:v>-3.4015851569585198E-4</c:v>
                </c:pt>
                <c:pt idx="5">
                  <c:v>-7.9973738339022301E-4</c:v>
                </c:pt>
                <c:pt idx="6">
                  <c:v>-1.3553820653652701E-3</c:v>
                </c:pt>
                <c:pt idx="7">
                  <c:v>-2.0200865755704098E-3</c:v>
                </c:pt>
                <c:pt idx="8">
                  <c:v>-2.8140951145173899E-3</c:v>
                </c:pt>
                <c:pt idx="9">
                  <c:v>-3.7573194189087001E-3</c:v>
                </c:pt>
                <c:pt idx="10">
                  <c:v>-4.8640467243401099E-3</c:v>
                </c:pt>
                <c:pt idx="11">
                  <c:v>-6.1445008369822602E-3</c:v>
                </c:pt>
                <c:pt idx="12">
                  <c:v>-7.6051220242364598E-3</c:v>
                </c:pt>
                <c:pt idx="13">
                  <c:v>-9.2470695964293904E-3</c:v>
                </c:pt>
                <c:pt idx="14">
                  <c:v>-1.10724405985038E-2</c:v>
                </c:pt>
                <c:pt idx="15">
                  <c:v>-1.30831432591499E-2</c:v>
                </c:pt>
                <c:pt idx="16">
                  <c:v>-1.5283707663000299E-2</c:v>
                </c:pt>
                <c:pt idx="17">
                  <c:v>-1.7693701545358001E-2</c:v>
                </c:pt>
                <c:pt idx="18">
                  <c:v>-2.03324408352617E-2</c:v>
                </c:pt>
                <c:pt idx="19">
                  <c:v>-2.3215721969349901E-2</c:v>
                </c:pt>
                <c:pt idx="20">
                  <c:v>-2.6355516205534901E-2</c:v>
                </c:pt>
                <c:pt idx="21">
                  <c:v>-2.9759311165337001E-2</c:v>
                </c:pt>
                <c:pt idx="22">
                  <c:v>-3.3429478609812498E-2</c:v>
                </c:pt>
                <c:pt idx="23">
                  <c:v>-3.7363080168521898E-2</c:v>
                </c:pt>
                <c:pt idx="24">
                  <c:v>-4.1551204835428401E-2</c:v>
                </c:pt>
                <c:pt idx="25">
                  <c:v>-4.59789345130606E-2</c:v>
                </c:pt>
                <c:pt idx="26">
                  <c:v>-5.0625248119204901E-2</c:v>
                </c:pt>
                <c:pt idx="27">
                  <c:v>-5.5463362899415197E-2</c:v>
                </c:pt>
                <c:pt idx="28">
                  <c:v>-6.0460823595792697E-2</c:v>
                </c:pt>
                <c:pt idx="29">
                  <c:v>-6.5580358284599793E-2</c:v>
                </c:pt>
                <c:pt idx="30">
                  <c:v>-7.0780538496535206E-2</c:v>
                </c:pt>
                <c:pt idx="31">
                  <c:v>-7.6016720003150198E-2</c:v>
                </c:pt>
                <c:pt idx="32">
                  <c:v>-8.1242234450977099E-2</c:v>
                </c:pt>
                <c:pt idx="33">
                  <c:v>-8.6409632174330703E-2</c:v>
                </c:pt>
                <c:pt idx="34">
                  <c:v>-9.1471713736592394E-2</c:v>
                </c:pt>
                <c:pt idx="35">
                  <c:v>-9.6382859775257096E-2</c:v>
                </c:pt>
                <c:pt idx="36">
                  <c:v>-0.101100241912347</c:v>
                </c:pt>
                <c:pt idx="37">
                  <c:v>-0.105584838598072</c:v>
                </c:pt>
                <c:pt idx="38">
                  <c:v>-0.109802247348253</c:v>
                </c:pt>
                <c:pt idx="39">
                  <c:v>-0.113723391628413</c:v>
                </c:pt>
                <c:pt idx="40">
                  <c:v>-0.117325160279476</c:v>
                </c:pt>
                <c:pt idx="41">
                  <c:v>-0.12059030516083701</c:v>
                </c:pt>
                <c:pt idx="42">
                  <c:v>-0.123507526403205</c:v>
                </c:pt>
                <c:pt idx="43">
                  <c:v>-0.12607119790502</c:v>
                </c:pt>
                <c:pt idx="44">
                  <c:v>-0.12828079197808501</c:v>
                </c:pt>
                <c:pt idx="45">
                  <c:v>-0.130140157239022</c:v>
                </c:pt>
                <c:pt idx="46">
                  <c:v>-0.131656766325322</c:v>
                </c:pt>
                <c:pt idx="47">
                  <c:v>-0.132840736062768</c:v>
                </c:pt>
                <c:pt idx="48">
                  <c:v>-0.133703946800034</c:v>
                </c:pt>
                <c:pt idx="49">
                  <c:v>-0.13425930604948</c:v>
                </c:pt>
                <c:pt idx="50">
                  <c:v>-0.13451961986481401</c:v>
                </c:pt>
                <c:pt idx="51">
                  <c:v>-0.13449708557472201</c:v>
                </c:pt>
                <c:pt idx="52">
                  <c:v>-0.134202934838938</c:v>
                </c:pt>
                <c:pt idx="53">
                  <c:v>-0.13364630614482001</c:v>
                </c:pt>
                <c:pt idx="54">
                  <c:v>-0.132834467335084</c:v>
                </c:pt>
                <c:pt idx="55">
                  <c:v>-0.131772576379622</c:v>
                </c:pt>
                <c:pt idx="56">
                  <c:v>-0.130463853371655</c:v>
                </c:pt>
                <c:pt idx="57">
                  <c:v>-0.12890996493443799</c:v>
                </c:pt>
                <c:pt idx="58">
                  <c:v>-0.127111095706852</c:v>
                </c:pt>
                <c:pt idx="59">
                  <c:v>-0.125066969953222</c:v>
                </c:pt>
                <c:pt idx="60">
                  <c:v>-0.122777182376993</c:v>
                </c:pt>
                <c:pt idx="61">
                  <c:v>-0.120242094478413</c:v>
                </c:pt>
                <c:pt idx="62">
                  <c:v>-0.117463679291353</c:v>
                </c:pt>
                <c:pt idx="63">
                  <c:v>-0.114446128592498</c:v>
                </c:pt>
                <c:pt idx="64">
                  <c:v>-0.11119689694974801</c:v>
                </c:pt>
                <c:pt idx="65">
                  <c:v>-0.10772692291283199</c:v>
                </c:pt>
                <c:pt idx="66">
                  <c:v>-0.104051318390476</c:v>
                </c:pt>
                <c:pt idx="67">
                  <c:v>-0.10018946948971801</c:v>
                </c:pt>
                <c:pt idx="68">
                  <c:v>-9.6165076883942699E-2</c:v>
                </c:pt>
                <c:pt idx="69">
                  <c:v>-9.2006060667050305E-2</c:v>
                </c:pt>
                <c:pt idx="70">
                  <c:v>-8.7744138136245597E-2</c:v>
                </c:pt>
                <c:pt idx="71">
                  <c:v>-8.3414329582922997E-2</c:v>
                </c:pt>
                <c:pt idx="72">
                  <c:v>-7.9053971008875498E-2</c:v>
                </c:pt>
                <c:pt idx="73">
                  <c:v>-7.4701889217964099E-2</c:v>
                </c:pt>
                <c:pt idx="74">
                  <c:v>-7.0397232632703199E-2</c:v>
                </c:pt>
                <c:pt idx="75">
                  <c:v>-6.6178449075238496E-2</c:v>
                </c:pt>
                <c:pt idx="76">
                  <c:v>-6.2082241529032897E-2</c:v>
                </c:pt>
                <c:pt idx="77">
                  <c:v>-5.8142137497675203E-2</c:v>
                </c:pt>
                <c:pt idx="78">
                  <c:v>-5.4387594702412098E-2</c:v>
                </c:pt>
                <c:pt idx="79">
                  <c:v>-5.0842941560067897E-2</c:v>
                </c:pt>
                <c:pt idx="80">
                  <c:v>-4.7525932012381297E-2</c:v>
                </c:pt>
                <c:pt idx="81">
                  <c:v>-4.4448278623479699E-2</c:v>
                </c:pt>
                <c:pt idx="82">
                  <c:v>-4.1614748508250199E-2</c:v>
                </c:pt>
                <c:pt idx="83">
                  <c:v>-3.9023389429364501E-2</c:v>
                </c:pt>
                <c:pt idx="84">
                  <c:v>-3.6667192317352097E-2</c:v>
                </c:pt>
                <c:pt idx="85">
                  <c:v>-3.4534443275508399E-2</c:v>
                </c:pt>
                <c:pt idx="86">
                  <c:v>-3.2609978317874197E-2</c:v>
                </c:pt>
                <c:pt idx="87">
                  <c:v>-3.0877227517318199E-2</c:v>
                </c:pt>
                <c:pt idx="88">
                  <c:v>-2.9319165985851998E-2</c:v>
                </c:pt>
                <c:pt idx="89">
                  <c:v>-2.7918094566829098E-2</c:v>
                </c:pt>
                <c:pt idx="90">
                  <c:v>-2.66571464553907E-2</c:v>
                </c:pt>
                <c:pt idx="91">
                  <c:v>-2.5521676951571998E-2</c:v>
                </c:pt>
                <c:pt idx="92">
                  <c:v>-2.4497478907913501E-2</c:v>
                </c:pt>
                <c:pt idx="93">
                  <c:v>-2.3570639568097799E-2</c:v>
                </c:pt>
                <c:pt idx="94">
                  <c:v>-2.2730395293274998E-2</c:v>
                </c:pt>
                <c:pt idx="95">
                  <c:v>-2.19665475615759E-2</c:v>
                </c:pt>
                <c:pt idx="96">
                  <c:v>-2.12698416744517E-2</c:v>
                </c:pt>
                <c:pt idx="97">
                  <c:v>-2.0631120566252301E-2</c:v>
                </c:pt>
                <c:pt idx="98">
                  <c:v>-2.00440539987886E-2</c:v>
                </c:pt>
                <c:pt idx="99">
                  <c:v>-1.95023933900067E-2</c:v>
                </c:pt>
                <c:pt idx="100">
                  <c:v>-1.9000483864538901E-2</c:v>
                </c:pt>
                <c:pt idx="101">
                  <c:v>-1.8532842164614E-2</c:v>
                </c:pt>
                <c:pt idx="102">
                  <c:v>-1.80956632255443E-2</c:v>
                </c:pt>
                <c:pt idx="103">
                  <c:v>-1.7685211791881799E-2</c:v>
                </c:pt>
                <c:pt idx="104">
                  <c:v>-1.7298248432704499E-2</c:v>
                </c:pt>
                <c:pt idx="105">
                  <c:v>-1.6932026600391399E-2</c:v>
                </c:pt>
                <c:pt idx="106">
                  <c:v>-1.6584143891002299E-2</c:v>
                </c:pt>
                <c:pt idx="107">
                  <c:v>-1.6252404803828498E-2</c:v>
                </c:pt>
                <c:pt idx="108">
                  <c:v>-1.5935023218472101E-2</c:v>
                </c:pt>
                <c:pt idx="109">
                  <c:v>-1.5630533517306699E-2</c:v>
                </c:pt>
                <c:pt idx="110">
                  <c:v>-1.53383791736579E-2</c:v>
                </c:pt>
                <c:pt idx="111">
                  <c:v>-1.5056780836257E-2</c:v>
                </c:pt>
                <c:pt idx="112">
                  <c:v>-1.47852153689141E-2</c:v>
                </c:pt>
                <c:pt idx="113">
                  <c:v>-1.45214255502499E-2</c:v>
                </c:pt>
                <c:pt idx="114">
                  <c:v>-1.4266367535897301E-2</c:v>
                </c:pt>
                <c:pt idx="115">
                  <c:v>-1.4020154070615101E-2</c:v>
                </c:pt>
                <c:pt idx="116">
                  <c:v>-1.37810417195585E-2</c:v>
                </c:pt>
                <c:pt idx="117">
                  <c:v>-1.35485537442353E-2</c:v>
                </c:pt>
                <c:pt idx="118">
                  <c:v>-1.3322315678990899E-2</c:v>
                </c:pt>
                <c:pt idx="119">
                  <c:v>-1.31020496819168E-2</c:v>
                </c:pt>
                <c:pt idx="120">
                  <c:v>-1.2888819499231499E-2</c:v>
                </c:pt>
                <c:pt idx="121">
                  <c:v>-1.26815049758507E-2</c:v>
                </c:pt>
                <c:pt idx="122">
                  <c:v>-1.24794272881272E-2</c:v>
                </c:pt>
                <c:pt idx="123">
                  <c:v>-1.22823290927903E-2</c:v>
                </c:pt>
                <c:pt idx="124">
                  <c:v>-1.2090007636989201E-2</c:v>
                </c:pt>
                <c:pt idx="125">
                  <c:v>-1.19022797394823E-2</c:v>
                </c:pt>
                <c:pt idx="126">
                  <c:v>-1.1719640320631599E-2</c:v>
                </c:pt>
                <c:pt idx="127">
                  <c:v>-1.15422438676092E-2</c:v>
                </c:pt>
                <c:pt idx="128">
                  <c:v>-1.1369091837193099E-2</c:v>
                </c:pt>
                <c:pt idx="129">
                  <c:v>-1.1199987339647799E-2</c:v>
                </c:pt>
                <c:pt idx="130">
                  <c:v>-1.1034793203613899E-2</c:v>
                </c:pt>
                <c:pt idx="131">
                  <c:v>-1.08733767685324E-2</c:v>
                </c:pt>
                <c:pt idx="132">
                  <c:v>-1.07156118452506E-2</c:v>
                </c:pt>
                <c:pt idx="133">
                  <c:v>-1.0561438244877199E-2</c:v>
                </c:pt>
                <c:pt idx="134">
                  <c:v>-1.04113745877722E-2</c:v>
                </c:pt>
                <c:pt idx="135">
                  <c:v>-1.0264940451380201E-2</c:v>
                </c:pt>
                <c:pt idx="136">
                  <c:v>-1.01218465360388E-2</c:v>
                </c:pt>
                <c:pt idx="137">
                  <c:v>-9.9819718413952097E-3</c:v>
                </c:pt>
                <c:pt idx="138">
                  <c:v>-9.8452355712872006E-3</c:v>
                </c:pt>
                <c:pt idx="139">
                  <c:v>-9.7114892876102206E-3</c:v>
                </c:pt>
                <c:pt idx="140">
                  <c:v>-9.5806570463374593E-3</c:v>
                </c:pt>
                <c:pt idx="141">
                  <c:v>-9.4527520123115407E-3</c:v>
                </c:pt>
                <c:pt idx="142">
                  <c:v>-9.3272332247308805E-3</c:v>
                </c:pt>
                <c:pt idx="143">
                  <c:v>-9.2048000174192804E-3</c:v>
                </c:pt>
                <c:pt idx="144">
                  <c:v>-9.0855212482981902E-3</c:v>
                </c:pt>
                <c:pt idx="145">
                  <c:v>-8.9690109476224592E-3</c:v>
                </c:pt>
                <c:pt idx="146">
                  <c:v>-8.8551780791069293E-3</c:v>
                </c:pt>
                <c:pt idx="147">
                  <c:v>-8.7438892552422192E-3</c:v>
                </c:pt>
                <c:pt idx="148">
                  <c:v>-8.6350374257614902E-3</c:v>
                </c:pt>
                <c:pt idx="149">
                  <c:v>-8.5285009752203902E-3</c:v>
                </c:pt>
              </c:numCache>
            </c:numRef>
          </c:yVal>
          <c:smooth val="1"/>
        </c:ser>
        <c:ser>
          <c:idx val="54"/>
          <c:order val="54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Sheet1!$BD$1:$BD$150</c:f>
              <c:numCache>
                <c:formatCode>General</c:formatCode>
                <c:ptCount val="150"/>
                <c:pt idx="0">
                  <c:v>9.0047811671677299E-4</c:v>
                </c:pt>
                <c:pt idx="1">
                  <c:v>6.1105932952379503E-4</c:v>
                </c:pt>
                <c:pt idx="2">
                  <c:v>2.7860950864901898E-4</c:v>
                </c:pt>
                <c:pt idx="3">
                  <c:v>-1.16186214651712E-4</c:v>
                </c:pt>
                <c:pt idx="4">
                  <c:v>-5.9264270912256004E-4</c:v>
                </c:pt>
                <c:pt idx="5">
                  <c:v>-1.1700748435076801E-3</c:v>
                </c:pt>
                <c:pt idx="6">
                  <c:v>-1.86865041322695E-3</c:v>
                </c:pt>
                <c:pt idx="7">
                  <c:v>-2.70468260728038E-3</c:v>
                </c:pt>
                <c:pt idx="8">
                  <c:v>-3.7038137221603799E-3</c:v>
                </c:pt>
                <c:pt idx="9">
                  <c:v>-4.89154110235157E-3</c:v>
                </c:pt>
                <c:pt idx="10">
                  <c:v>-6.2862379968195801E-3</c:v>
                </c:pt>
                <c:pt idx="11">
                  <c:v>-7.9010129537143495E-3</c:v>
                </c:pt>
                <c:pt idx="12">
                  <c:v>-9.74437763884696E-3</c:v>
                </c:pt>
                <c:pt idx="13">
                  <c:v>-1.1817980889177401E-2</c:v>
                </c:pt>
                <c:pt idx="14">
                  <c:v>-1.41241570144253E-2</c:v>
                </c:pt>
                <c:pt idx="15">
                  <c:v>-1.66646182823895E-2</c:v>
                </c:pt>
                <c:pt idx="16">
                  <c:v>-1.9444309018685602E-2</c:v>
                </c:pt>
                <c:pt idx="17">
                  <c:v>-2.2485929143850399E-2</c:v>
                </c:pt>
                <c:pt idx="18">
                  <c:v>-2.5811342621662299E-2</c:v>
                </c:pt>
                <c:pt idx="19">
                  <c:v>-2.9437386881750099E-2</c:v>
                </c:pt>
                <c:pt idx="20">
                  <c:v>-3.3375529572952797E-2</c:v>
                </c:pt>
                <c:pt idx="21">
                  <c:v>-3.7631104305115598E-2</c:v>
                </c:pt>
                <c:pt idx="22">
                  <c:v>-4.2202674516321197E-2</c:v>
                </c:pt>
                <c:pt idx="23">
                  <c:v>-4.7081945183299702E-2</c:v>
                </c:pt>
                <c:pt idx="24">
                  <c:v>-5.2253122003584403E-2</c:v>
                </c:pt>
                <c:pt idx="25">
                  <c:v>-5.7693234351768603E-2</c:v>
                </c:pt>
                <c:pt idx="26">
                  <c:v>-6.3372170506176106E-2</c:v>
                </c:pt>
                <c:pt idx="27">
                  <c:v>-6.9253444244123594E-2</c:v>
                </c:pt>
                <c:pt idx="28">
                  <c:v>-7.5294547849296803E-2</c:v>
                </c:pt>
                <c:pt idx="29">
                  <c:v>-8.1448154184214902E-2</c:v>
                </c:pt>
                <c:pt idx="30">
                  <c:v>-8.7663082614922394E-2</c:v>
                </c:pt>
                <c:pt idx="31">
                  <c:v>-9.38852972738905E-2</c:v>
                </c:pt>
                <c:pt idx="32">
                  <c:v>-0.10005940551520801</c:v>
                </c:pt>
                <c:pt idx="33">
                  <c:v>-0.106129990320142</c:v>
                </c:pt>
                <c:pt idx="34">
                  <c:v>-0.11204270266175</c:v>
                </c:pt>
                <c:pt idx="35">
                  <c:v>-0.117745687251677</c:v>
                </c:pt>
                <c:pt idx="36">
                  <c:v>-0.123190776659239</c:v>
                </c:pt>
                <c:pt idx="37">
                  <c:v>-0.12833449808285599</c:v>
                </c:pt>
                <c:pt idx="38">
                  <c:v>-0.13313887266023899</c:v>
                </c:pt>
                <c:pt idx="39">
                  <c:v>-0.13757209440988499</c:v>
                </c:pt>
                <c:pt idx="40">
                  <c:v>-0.14160910805513799</c:v>
                </c:pt>
                <c:pt idx="41">
                  <c:v>-0.14523147939916201</c:v>
                </c:pt>
                <c:pt idx="42">
                  <c:v>-0.14842741910750001</c:v>
                </c:pt>
                <c:pt idx="43">
                  <c:v>-0.151191463591967</c:v>
                </c:pt>
                <c:pt idx="44">
                  <c:v>-0.15352377941643899</c:v>
                </c:pt>
                <c:pt idx="45">
                  <c:v>-0.15542936138371999</c:v>
                </c:pt>
                <c:pt idx="46">
                  <c:v>-0.15691721221001401</c:v>
                </c:pt>
                <c:pt idx="47">
                  <c:v>-0.157999221797473</c:v>
                </c:pt>
                <c:pt idx="48">
                  <c:v>-0.15868917035171401</c:v>
                </c:pt>
                <c:pt idx="49">
                  <c:v>-0.15900189692449901</c:v>
                </c:pt>
                <c:pt idx="50">
                  <c:v>-0.15895207379287901</c:v>
                </c:pt>
                <c:pt idx="51">
                  <c:v>-0.15855348623532201</c:v>
                </c:pt>
                <c:pt idx="52">
                  <c:v>-0.15781873580593</c:v>
                </c:pt>
                <c:pt idx="53">
                  <c:v>-0.156757950872004</c:v>
                </c:pt>
                <c:pt idx="54">
                  <c:v>-0.15537897131036699</c:v>
                </c:pt>
                <c:pt idx="55">
                  <c:v>-0.15368701115776201</c:v>
                </c:pt>
                <c:pt idx="56">
                  <c:v>-0.15168484591650599</c:v>
                </c:pt>
                <c:pt idx="57">
                  <c:v>-0.14937336829641301</c:v>
                </c:pt>
                <c:pt idx="58">
                  <c:v>-0.14675195640362501</c:v>
                </c:pt>
                <c:pt idx="59">
                  <c:v>-0.14381982017046099</c:v>
                </c:pt>
                <c:pt idx="60">
                  <c:v>-0.140576797194046</c:v>
                </c:pt>
                <c:pt idx="61">
                  <c:v>-0.137024703637285</c:v>
                </c:pt>
                <c:pt idx="62">
                  <c:v>-0.13316854454771099</c:v>
                </c:pt>
                <c:pt idx="63">
                  <c:v>-0.12901745395639999</c:v>
                </c:pt>
                <c:pt idx="64">
                  <c:v>-0.124585839227131</c:v>
                </c:pt>
                <c:pt idx="65">
                  <c:v>-0.11989345208647301</c:v>
                </c:pt>
                <c:pt idx="66">
                  <c:v>-0.114965757340084</c:v>
                </c:pt>
                <c:pt idx="67">
                  <c:v>-0.109833721304013</c:v>
                </c:pt>
                <c:pt idx="68">
                  <c:v>-0.104533034446993</c:v>
                </c:pt>
                <c:pt idx="69">
                  <c:v>-9.9103352501333203E-2</c:v>
                </c:pt>
                <c:pt idx="70">
                  <c:v>-9.3587262848381494E-2</c:v>
                </c:pt>
                <c:pt idx="71">
                  <c:v>-8.8029159803536594E-2</c:v>
                </c:pt>
                <c:pt idx="72">
                  <c:v>-8.2474101894694798E-2</c:v>
                </c:pt>
                <c:pt idx="73">
                  <c:v>-7.6966924013317603E-2</c:v>
                </c:pt>
                <c:pt idx="74">
                  <c:v>-7.1551326475176397E-2</c:v>
                </c:pt>
                <c:pt idx="75">
                  <c:v>-6.62691471322579E-2</c:v>
                </c:pt>
                <c:pt idx="76">
                  <c:v>-6.1159581192691298E-2</c:v>
                </c:pt>
                <c:pt idx="77">
                  <c:v>-5.6258094435142202E-2</c:v>
                </c:pt>
                <c:pt idx="78">
                  <c:v>-5.1595455331360701E-2</c:v>
                </c:pt>
                <c:pt idx="79">
                  <c:v>-4.7196882912711201E-2</c:v>
                </c:pt>
                <c:pt idx="80">
                  <c:v>-4.3080835685118599E-2</c:v>
                </c:pt>
                <c:pt idx="81">
                  <c:v>-3.9258980140267803E-2</c:v>
                </c:pt>
                <c:pt idx="82">
                  <c:v>-3.5735786003573897E-2</c:v>
                </c:pt>
                <c:pt idx="83">
                  <c:v>-3.2508864515285403E-2</c:v>
                </c:pt>
                <c:pt idx="84">
                  <c:v>-2.9569683561207202E-2</c:v>
                </c:pt>
                <c:pt idx="85">
                  <c:v>-2.69048552288139E-2</c:v>
                </c:pt>
                <c:pt idx="86">
                  <c:v>-2.4497555324245499E-2</c:v>
                </c:pt>
                <c:pt idx="87">
                  <c:v>-2.2328795972244599E-2</c:v>
                </c:pt>
                <c:pt idx="88">
                  <c:v>-2.0379058423712602E-2</c:v>
                </c:pt>
                <c:pt idx="89">
                  <c:v>-1.8628404053281901E-2</c:v>
                </c:pt>
                <c:pt idx="90">
                  <c:v>-1.7057828921446E-2</c:v>
                </c:pt>
                <c:pt idx="91">
                  <c:v>-1.5649895130521799E-2</c:v>
                </c:pt>
                <c:pt idx="92">
                  <c:v>-1.4388158919280801E-2</c:v>
                </c:pt>
                <c:pt idx="93">
                  <c:v>-1.3257233146922599E-2</c:v>
                </c:pt>
                <c:pt idx="94">
                  <c:v>-1.22437854381527E-2</c:v>
                </c:pt>
                <c:pt idx="95">
                  <c:v>-1.13354911890072E-2</c:v>
                </c:pt>
                <c:pt idx="96">
                  <c:v>-1.05212839339831E-2</c:v>
                </c:pt>
                <c:pt idx="97">
                  <c:v>-9.7907905387027393E-3</c:v>
                </c:pt>
                <c:pt idx="98">
                  <c:v>-9.1352330406581396E-3</c:v>
                </c:pt>
                <c:pt idx="99">
                  <c:v>-8.5466535794244194E-3</c:v>
                </c:pt>
                <c:pt idx="100">
                  <c:v>-8.0177755413640608E-3</c:v>
                </c:pt>
                <c:pt idx="101">
                  <c:v>-7.5418839282431803E-3</c:v>
                </c:pt>
                <c:pt idx="102">
                  <c:v>-7.1133384660340901E-3</c:v>
                </c:pt>
                <c:pt idx="103">
                  <c:v>-6.7269130177602804E-3</c:v>
                </c:pt>
                <c:pt idx="104">
                  <c:v>-6.3779844514122597E-3</c:v>
                </c:pt>
                <c:pt idx="105">
                  <c:v>-6.0624244842836699E-3</c:v>
                </c:pt>
                <c:pt idx="106">
                  <c:v>-5.7765952970599103E-3</c:v>
                </c:pt>
                <c:pt idx="107">
                  <c:v>-5.5171878509329003E-3</c:v>
                </c:pt>
                <c:pt idx="108">
                  <c:v>-5.2812611559592696E-3</c:v>
                </c:pt>
                <c:pt idx="109">
                  <c:v>-5.0662754361585297E-3</c:v>
                </c:pt>
                <c:pt idx="110">
                  <c:v>-4.8701715814246597E-3</c:v>
                </c:pt>
                <c:pt idx="111">
                  <c:v>-4.6906766338392801E-3</c:v>
                </c:pt>
                <c:pt idx="112">
                  <c:v>-4.5266107215992E-3</c:v>
                </c:pt>
                <c:pt idx="113">
                  <c:v>-4.3745238695169298E-3</c:v>
                </c:pt>
                <c:pt idx="114">
                  <c:v>-4.2349035954274998E-3</c:v>
                </c:pt>
                <c:pt idx="115">
                  <c:v>-4.1062673491825304E-3</c:v>
                </c:pt>
                <c:pt idx="116">
                  <c:v>-3.9871183402395297E-3</c:v>
                </c:pt>
                <c:pt idx="117">
                  <c:v>-3.8764744983726699E-3</c:v>
                </c:pt>
                <c:pt idx="118">
                  <c:v>-3.7734662727277502E-3</c:v>
                </c:pt>
                <c:pt idx="119">
                  <c:v>-3.6773435266025099E-3</c:v>
                </c:pt>
                <c:pt idx="120">
                  <c:v>-3.5878141167048302E-3</c:v>
                </c:pt>
                <c:pt idx="121">
                  <c:v>-3.5040314519084602E-3</c:v>
                </c:pt>
                <c:pt idx="122">
                  <c:v>-3.4253225618501599E-3</c:v>
                </c:pt>
                <c:pt idx="123">
                  <c:v>-3.3511961743194398E-3</c:v>
                </c:pt>
                <c:pt idx="124">
                  <c:v>-3.2812331719643899E-3</c:v>
                </c:pt>
                <c:pt idx="125">
                  <c:v>-3.2150237966782299E-3</c:v>
                </c:pt>
                <c:pt idx="126">
                  <c:v>-3.1524477653775201E-3</c:v>
                </c:pt>
                <c:pt idx="127">
                  <c:v>-3.0932988510601299E-3</c:v>
                </c:pt>
                <c:pt idx="128">
                  <c:v>-3.03706426119227E-3</c:v>
                </c:pt>
                <c:pt idx="129">
                  <c:v>-2.9834630974904402E-3</c:v>
                </c:pt>
                <c:pt idx="130">
                  <c:v>-2.9323011829774002E-3</c:v>
                </c:pt>
                <c:pt idx="131">
                  <c:v>-2.8833793323337401E-3</c:v>
                </c:pt>
                <c:pt idx="132">
                  <c:v>-2.8365035091491501E-3</c:v>
                </c:pt>
                <c:pt idx="133">
                  <c:v>-2.7915441803727402E-3</c:v>
                </c:pt>
                <c:pt idx="134">
                  <c:v>-2.7485205386551899E-3</c:v>
                </c:pt>
                <c:pt idx="135">
                  <c:v>-2.7072183602580599E-3</c:v>
                </c:pt>
                <c:pt idx="136">
                  <c:v>-2.6674804979299701E-3</c:v>
                </c:pt>
                <c:pt idx="137">
                  <c:v>-2.6291787205148499E-3</c:v>
                </c:pt>
                <c:pt idx="138">
                  <c:v>-2.5922331562001199E-3</c:v>
                </c:pt>
                <c:pt idx="139">
                  <c:v>-2.55649948160983E-3</c:v>
                </c:pt>
                <c:pt idx="140">
                  <c:v>-2.5219058959466698E-3</c:v>
                </c:pt>
                <c:pt idx="141">
                  <c:v>-2.4884564842099699E-3</c:v>
                </c:pt>
                <c:pt idx="142">
                  <c:v>-2.4554258855398899E-3</c:v>
                </c:pt>
                <c:pt idx="143">
                  <c:v>-2.4236700987031001E-3</c:v>
                </c:pt>
                <c:pt idx="144">
                  <c:v>-2.3933311626124099E-3</c:v>
                </c:pt>
                <c:pt idx="145">
                  <c:v>-2.3640275975765701E-3</c:v>
                </c:pt>
                <c:pt idx="146">
                  <c:v>-2.3356931677805102E-3</c:v>
                </c:pt>
                <c:pt idx="147">
                  <c:v>-2.3082173386371201E-3</c:v>
                </c:pt>
                <c:pt idx="148">
                  <c:v>-2.2815211768021102E-3</c:v>
                </c:pt>
                <c:pt idx="149">
                  <c:v>-2.2555103147293598E-3</c:v>
                </c:pt>
              </c:numCache>
            </c:numRef>
          </c:yVal>
          <c:smooth val="1"/>
        </c:ser>
        <c:ser>
          <c:idx val="55"/>
          <c:order val="55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Sheet1!$BE$1:$BE$150</c:f>
              <c:numCache>
                <c:formatCode>General</c:formatCode>
                <c:ptCount val="150"/>
                <c:pt idx="0">
                  <c:v>8.2319897964900897E-4</c:v>
                </c:pt>
                <c:pt idx="1">
                  <c:v>5.7947470597256899E-4</c:v>
                </c:pt>
                <c:pt idx="2">
                  <c:v>2.9948784485659899E-4</c:v>
                </c:pt>
                <c:pt idx="3">
                  <c:v>-3.2747954657027201E-5</c:v>
                </c:pt>
                <c:pt idx="4">
                  <c:v>-4.3321904352643499E-4</c:v>
                </c:pt>
                <c:pt idx="5">
                  <c:v>-9.1791177270975197E-4</c:v>
                </c:pt>
                <c:pt idx="6">
                  <c:v>-1.50347199726879E-3</c:v>
                </c:pt>
                <c:pt idx="7">
                  <c:v>-2.20370468895711E-3</c:v>
                </c:pt>
                <c:pt idx="8">
                  <c:v>-3.0397302235180999E-3</c:v>
                </c:pt>
                <c:pt idx="9">
                  <c:v>-4.03190012515885E-3</c:v>
                </c:pt>
                <c:pt idx="10">
                  <c:v>-5.19489805759392E-3</c:v>
                </c:pt>
                <c:pt idx="11">
                  <c:v>-6.5389101480551604E-3</c:v>
                </c:pt>
                <c:pt idx="12">
                  <c:v>-8.0697179796136304E-3</c:v>
                </c:pt>
                <c:pt idx="13">
                  <c:v>-9.7877650965027905E-3</c:v>
                </c:pt>
                <c:pt idx="14">
                  <c:v>-1.1694679186242399E-2</c:v>
                </c:pt>
                <c:pt idx="15">
                  <c:v>-1.37920613863907E-2</c:v>
                </c:pt>
                <c:pt idx="16">
                  <c:v>-1.60845105153423E-2</c:v>
                </c:pt>
                <c:pt idx="17">
                  <c:v>-1.8593185639111099E-2</c:v>
                </c:pt>
                <c:pt idx="18">
                  <c:v>-2.1339486253865701E-2</c:v>
                </c:pt>
                <c:pt idx="19">
                  <c:v>-2.4341614068471702E-2</c:v>
                </c:pt>
                <c:pt idx="20">
                  <c:v>-2.76142952962295E-2</c:v>
                </c:pt>
                <c:pt idx="21">
                  <c:v>-3.1168095136197699E-2</c:v>
                </c:pt>
                <c:pt idx="22">
                  <c:v>-3.5008673254276201E-2</c:v>
                </c:pt>
                <c:pt idx="23">
                  <c:v>-3.9136467646203002E-2</c:v>
                </c:pt>
                <c:pt idx="24">
                  <c:v>-4.3545800741543898E-2</c:v>
                </c:pt>
                <c:pt idx="25">
                  <c:v>-4.8224687573158599E-2</c:v>
                </c:pt>
                <c:pt idx="26">
                  <c:v>-5.31544428751521E-2</c:v>
                </c:pt>
                <c:pt idx="27">
                  <c:v>-5.8309836748479303E-2</c:v>
                </c:pt>
                <c:pt idx="28">
                  <c:v>-6.3658936956666398E-2</c:v>
                </c:pt>
                <c:pt idx="29">
                  <c:v>-6.9163844668619606E-2</c:v>
                </c:pt>
                <c:pt idx="30">
                  <c:v>-7.4781217348203699E-2</c:v>
                </c:pt>
                <c:pt idx="31">
                  <c:v>-8.0463198151764295E-2</c:v>
                </c:pt>
                <c:pt idx="32">
                  <c:v>-8.6158617182886005E-2</c:v>
                </c:pt>
                <c:pt idx="33">
                  <c:v>-9.1814444247752397E-2</c:v>
                </c:pt>
                <c:pt idx="34">
                  <c:v>-9.7376994671792796E-2</c:v>
                </c:pt>
                <c:pt idx="35">
                  <c:v>-0.102793527234007</c:v>
                </c:pt>
                <c:pt idx="36">
                  <c:v>-0.108013779013275</c:v>
                </c:pt>
                <c:pt idx="37">
                  <c:v>-0.112991263772399</c:v>
                </c:pt>
                <c:pt idx="38">
                  <c:v>-0.117684377360451</c:v>
                </c:pt>
                <c:pt idx="39">
                  <c:v>-0.122057341219173</c:v>
                </c:pt>
                <c:pt idx="40">
                  <c:v>-0.12608102791380399</c:v>
                </c:pt>
                <c:pt idx="41">
                  <c:v>-0.129732985603982</c:v>
                </c:pt>
                <c:pt idx="42">
                  <c:v>-0.13299761076750799</c:v>
                </c:pt>
                <c:pt idx="43">
                  <c:v>-0.135865867349206</c:v>
                </c:pt>
                <c:pt idx="44">
                  <c:v>-0.13833466998701499</c:v>
                </c:pt>
                <c:pt idx="45">
                  <c:v>-0.14040613465940099</c:v>
                </c:pt>
                <c:pt idx="46">
                  <c:v>-0.14208673187667001</c:v>
                </c:pt>
                <c:pt idx="47">
                  <c:v>-0.14338620078473799</c:v>
                </c:pt>
                <c:pt idx="48">
                  <c:v>-0.14431658392709401</c:v>
                </c:pt>
                <c:pt idx="49">
                  <c:v>-0.14489147341198799</c:v>
                </c:pt>
                <c:pt idx="50">
                  <c:v>-0.145124782530931</c:v>
                </c:pt>
                <c:pt idx="51">
                  <c:v>-0.14503008181273699</c:v>
                </c:pt>
                <c:pt idx="52">
                  <c:v>-0.14462045593962</c:v>
                </c:pt>
                <c:pt idx="53">
                  <c:v>-0.143907245618772</c:v>
                </c:pt>
                <c:pt idx="54">
                  <c:v>-0.14290025562467701</c:v>
                </c:pt>
                <c:pt idx="55">
                  <c:v>-0.14160742954634001</c:v>
                </c:pt>
                <c:pt idx="56">
                  <c:v>-0.14003489927962001</c:v>
                </c:pt>
                <c:pt idx="57">
                  <c:v>-0.13818736184147701</c:v>
                </c:pt>
                <c:pt idx="58">
                  <c:v>-0.136067931737929</c:v>
                </c:pt>
                <c:pt idx="59">
                  <c:v>-0.13367903873704901</c:v>
                </c:pt>
                <c:pt idx="60">
                  <c:v>-0.13102253311718201</c:v>
                </c:pt>
                <c:pt idx="61">
                  <c:v>-0.12810041015927601</c:v>
                </c:pt>
                <c:pt idx="62">
                  <c:v>-0.12491546153156299</c:v>
                </c:pt>
                <c:pt idx="63">
                  <c:v>-0.121471771537977</c:v>
                </c:pt>
                <c:pt idx="64">
                  <c:v>-0.117775755524387</c:v>
                </c:pt>
                <c:pt idx="65">
                  <c:v>-0.113836468417835</c:v>
                </c:pt>
                <c:pt idx="66">
                  <c:v>-0.10966652563637901</c:v>
                </c:pt>
                <c:pt idx="67">
                  <c:v>-0.105282577281851</c:v>
                </c:pt>
                <c:pt idx="68">
                  <c:v>-0.100705790585493</c:v>
                </c:pt>
                <c:pt idx="69">
                  <c:v>-9.5962260075978106E-2</c:v>
                </c:pt>
                <c:pt idx="70">
                  <c:v>-9.1083139916101605E-2</c:v>
                </c:pt>
                <c:pt idx="71">
                  <c:v>-8.61045140035889E-2</c:v>
                </c:pt>
                <c:pt idx="72">
                  <c:v>-8.1066733748001094E-2</c:v>
                </c:pt>
                <c:pt idx="73">
                  <c:v>-7.6013671608067407E-2</c:v>
                </c:pt>
                <c:pt idx="74">
                  <c:v>-7.0991345620542698E-2</c:v>
                </c:pt>
                <c:pt idx="75">
                  <c:v>-6.6046476245761307E-2</c:v>
                </c:pt>
                <c:pt idx="76">
                  <c:v>-6.1224785801839897E-2</c:v>
                </c:pt>
                <c:pt idx="77">
                  <c:v>-5.65690282732286E-2</c:v>
                </c:pt>
                <c:pt idx="78">
                  <c:v>-5.2117166100065497E-2</c:v>
                </c:pt>
                <c:pt idx="79">
                  <c:v>-4.7901032863876397E-2</c:v>
                </c:pt>
                <c:pt idx="80">
                  <c:v>-4.3944481682374303E-2</c:v>
                </c:pt>
                <c:pt idx="81">
                  <c:v>-4.0263559981641002E-2</c:v>
                </c:pt>
                <c:pt idx="82">
                  <c:v>-3.6865995602882597E-2</c:v>
                </c:pt>
                <c:pt idx="83">
                  <c:v>-3.3751596987908299E-2</c:v>
                </c:pt>
                <c:pt idx="84">
                  <c:v>-3.0913593059084001E-2</c:v>
                </c:pt>
                <c:pt idx="85">
                  <c:v>-2.8339813209562699E-2</c:v>
                </c:pt>
                <c:pt idx="86">
                  <c:v>-2.6014255941278298E-2</c:v>
                </c:pt>
                <c:pt idx="87">
                  <c:v>-2.3918715328204401E-2</c:v>
                </c:pt>
                <c:pt idx="88">
                  <c:v>-2.2034281516446898E-2</c:v>
                </c:pt>
                <c:pt idx="89">
                  <c:v>-2.03416088045307E-2</c:v>
                </c:pt>
                <c:pt idx="90">
                  <c:v>-1.8822128940038901E-2</c:v>
                </c:pt>
                <c:pt idx="91">
                  <c:v>-1.7458993781833701E-2</c:v>
                </c:pt>
                <c:pt idx="92">
                  <c:v>-1.6236198193069401E-2</c:v>
                </c:pt>
                <c:pt idx="93">
                  <c:v>-1.5138672716448601E-2</c:v>
                </c:pt>
                <c:pt idx="94">
                  <c:v>-1.41535763946207E-2</c:v>
                </c:pt>
                <c:pt idx="95">
                  <c:v>-1.32689410208986E-2</c:v>
                </c:pt>
                <c:pt idx="96">
                  <c:v>-1.24740494103339E-2</c:v>
                </c:pt>
                <c:pt idx="97">
                  <c:v>-1.1758784243859E-2</c:v>
                </c:pt>
                <c:pt idx="98">
                  <c:v>-1.1114794376031099E-2</c:v>
                </c:pt>
                <c:pt idx="99">
                  <c:v>-1.05344120289076E-2</c:v>
                </c:pt>
                <c:pt idx="100">
                  <c:v>-1.0010628628278499E-2</c:v>
                </c:pt>
                <c:pt idx="101">
                  <c:v>-9.5369705917401505E-3</c:v>
                </c:pt>
                <c:pt idx="102">
                  <c:v>-9.1080800133366297E-3</c:v>
                </c:pt>
                <c:pt idx="103">
                  <c:v>-8.7190038987543309E-3</c:v>
                </c:pt>
                <c:pt idx="104">
                  <c:v>-8.3653344126112302E-3</c:v>
                </c:pt>
                <c:pt idx="105">
                  <c:v>-8.0431747005210198E-3</c:v>
                </c:pt>
                <c:pt idx="106">
                  <c:v>-7.7490653303546701E-3</c:v>
                </c:pt>
                <c:pt idx="107">
                  <c:v>-7.47986787981407E-3</c:v>
                </c:pt>
                <c:pt idx="108">
                  <c:v>-7.2328461528538002E-3</c:v>
                </c:pt>
                <c:pt idx="109">
                  <c:v>-7.0056266301475002E-3</c:v>
                </c:pt>
                <c:pt idx="110">
                  <c:v>-6.7963808240081103E-3</c:v>
                </c:pt>
                <c:pt idx="111">
                  <c:v>-6.6029090233694901E-3</c:v>
                </c:pt>
                <c:pt idx="112">
                  <c:v>-6.4240609416724602E-3</c:v>
                </c:pt>
                <c:pt idx="113">
                  <c:v>-6.2567962396248601E-3</c:v>
                </c:pt>
                <c:pt idx="114">
                  <c:v>-6.1014269403692201E-3</c:v>
                </c:pt>
                <c:pt idx="115">
                  <c:v>-5.9568125133198403E-3</c:v>
                </c:pt>
                <c:pt idx="116">
                  <c:v>-5.8213992227473896E-3</c:v>
                </c:pt>
                <c:pt idx="117">
                  <c:v>-5.6942742910324803E-3</c:v>
                </c:pt>
                <c:pt idx="118">
                  <c:v>-5.5746388100650097E-3</c:v>
                </c:pt>
                <c:pt idx="119">
                  <c:v>-5.4618127649845097E-3</c:v>
                </c:pt>
                <c:pt idx="120">
                  <c:v>-5.3557260310826997E-3</c:v>
                </c:pt>
                <c:pt idx="121">
                  <c:v>-5.25547901474511E-3</c:v>
                </c:pt>
                <c:pt idx="122">
                  <c:v>-5.1603839942101796E-3</c:v>
                </c:pt>
                <c:pt idx="123">
                  <c:v>-5.0699829682280999E-3</c:v>
                </c:pt>
                <c:pt idx="124">
                  <c:v>-4.9838775594686696E-3</c:v>
                </c:pt>
                <c:pt idx="125">
                  <c:v>-4.9016982205014499E-3</c:v>
                </c:pt>
                <c:pt idx="126">
                  <c:v>-4.8234225811054996E-3</c:v>
                </c:pt>
                <c:pt idx="127">
                  <c:v>-4.7488904801607102E-3</c:v>
                </c:pt>
                <c:pt idx="128">
                  <c:v>-4.6775057429791003E-3</c:v>
                </c:pt>
                <c:pt idx="129">
                  <c:v>-4.6090016929983399E-3</c:v>
                </c:pt>
                <c:pt idx="130">
                  <c:v>-4.5431813647015401E-3</c:v>
                </c:pt>
                <c:pt idx="131">
                  <c:v>-4.4798444699079704E-3</c:v>
                </c:pt>
                <c:pt idx="132">
                  <c:v>-4.41880381703149E-3</c:v>
                </c:pt>
                <c:pt idx="133">
                  <c:v>-4.3599531255212797E-3</c:v>
                </c:pt>
                <c:pt idx="134">
                  <c:v>-4.3033786306966798E-3</c:v>
                </c:pt>
                <c:pt idx="135">
                  <c:v>-4.24882147596651E-3</c:v>
                </c:pt>
                <c:pt idx="136">
                  <c:v>-4.1960996148349902E-3</c:v>
                </c:pt>
                <c:pt idx="137">
                  <c:v>-4.1450820529292604E-3</c:v>
                </c:pt>
                <c:pt idx="138">
                  <c:v>-4.0956859423814601E-3</c:v>
                </c:pt>
                <c:pt idx="139">
                  <c:v>-4.0477448731322399E-3</c:v>
                </c:pt>
                <c:pt idx="140">
                  <c:v>-4.0011773629951902E-3</c:v>
                </c:pt>
                <c:pt idx="141">
                  <c:v>-3.9560129087965702E-3</c:v>
                </c:pt>
                <c:pt idx="142">
                  <c:v>-3.9117188200207299E-3</c:v>
                </c:pt>
                <c:pt idx="143">
                  <c:v>-3.8688512760412098E-3</c:v>
                </c:pt>
                <c:pt idx="144">
                  <c:v>-3.82753715369366E-3</c:v>
                </c:pt>
                <c:pt idx="145">
                  <c:v>-3.7875099351025402E-3</c:v>
                </c:pt>
                <c:pt idx="146">
                  <c:v>-3.7486977255279902E-3</c:v>
                </c:pt>
                <c:pt idx="147">
                  <c:v>-3.71098414396488E-3</c:v>
                </c:pt>
                <c:pt idx="148">
                  <c:v>-3.6742839707047301E-3</c:v>
                </c:pt>
                <c:pt idx="149">
                  <c:v>-3.6384941604533701E-3</c:v>
                </c:pt>
              </c:numCache>
            </c:numRef>
          </c:yVal>
          <c:smooth val="1"/>
        </c:ser>
        <c:ser>
          <c:idx val="56"/>
          <c:order val="56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Sheet1!$BF$1:$BF$150</c:f>
              <c:numCache>
                <c:formatCode>General</c:formatCode>
                <c:ptCount val="150"/>
                <c:pt idx="0">
                  <c:v>9.1502964272236701E-4</c:v>
                </c:pt>
                <c:pt idx="1">
                  <c:v>6.3478933394399699E-4</c:v>
                </c:pt>
                <c:pt idx="2">
                  <c:v>3.1364667367157902E-4</c:v>
                </c:pt>
                <c:pt idx="3">
                  <c:v>-6.6538610358671501E-5</c:v>
                </c:pt>
                <c:pt idx="4">
                  <c:v>-5.2390679041053898E-4</c:v>
                </c:pt>
                <c:pt idx="5">
                  <c:v>-1.0765981387477999E-3</c:v>
                </c:pt>
                <c:pt idx="6">
                  <c:v>-1.7434695165327401E-3</c:v>
                </c:pt>
                <c:pt idx="7">
                  <c:v>-2.5405003321809002E-3</c:v>
                </c:pt>
                <c:pt idx="8">
                  <c:v>-3.4916858674741498E-3</c:v>
                </c:pt>
                <c:pt idx="9">
                  <c:v>-4.6197661856632599E-3</c:v>
                </c:pt>
                <c:pt idx="10">
                  <c:v>-5.9404492841011501E-3</c:v>
                </c:pt>
                <c:pt idx="11">
                  <c:v>-7.46564374109522E-3</c:v>
                </c:pt>
                <c:pt idx="12">
                  <c:v>-9.20146862530998E-3</c:v>
                </c:pt>
                <c:pt idx="13">
                  <c:v>-1.1149033645663E-2</c:v>
                </c:pt>
                <c:pt idx="14">
                  <c:v>-1.33115725415153E-2</c:v>
                </c:pt>
                <c:pt idx="15">
                  <c:v>-1.56929931125631E-2</c:v>
                </c:pt>
                <c:pt idx="16">
                  <c:v>-1.8300880746952901E-2</c:v>
                </c:pt>
                <c:pt idx="17">
                  <c:v>-2.1164227960243101E-2</c:v>
                </c:pt>
                <c:pt idx="18">
                  <c:v>-2.4313065843659099E-2</c:v>
                </c:pt>
                <c:pt idx="19">
                  <c:v>-2.7774452026288501E-2</c:v>
                </c:pt>
                <c:pt idx="20">
                  <c:v>-3.15722250218059E-2</c:v>
                </c:pt>
                <c:pt idx="21">
                  <c:v>-3.5726097445060397E-2</c:v>
                </c:pt>
                <c:pt idx="22">
                  <c:v>-4.0250524445750897E-2</c:v>
                </c:pt>
                <c:pt idx="23">
                  <c:v>-4.5154259884272699E-2</c:v>
                </c:pt>
                <c:pt idx="24">
                  <c:v>-5.0438802627573699E-2</c:v>
                </c:pt>
                <c:pt idx="25">
                  <c:v>-5.6097932389599897E-2</c:v>
                </c:pt>
                <c:pt idx="26">
                  <c:v>-6.2116750104214503E-2</c:v>
                </c:pt>
                <c:pt idx="27">
                  <c:v>-6.8471331837198807E-2</c:v>
                </c:pt>
                <c:pt idx="28">
                  <c:v>-7.5128056146070807E-2</c:v>
                </c:pt>
                <c:pt idx="29">
                  <c:v>-8.2044065617492098E-2</c:v>
                </c:pt>
                <c:pt idx="30">
                  <c:v>-8.9167547547695097E-2</c:v>
                </c:pt>
                <c:pt idx="31">
                  <c:v>-9.6438710916005504E-2</c:v>
                </c:pt>
                <c:pt idx="32">
                  <c:v>-0.10379115316017901</c:v>
                </c:pt>
                <c:pt idx="33">
                  <c:v>-0.11115383819275</c:v>
                </c:pt>
                <c:pt idx="34">
                  <c:v>-0.118452884337021</c:v>
                </c:pt>
                <c:pt idx="35">
                  <c:v>-0.125613871802014</c:v>
                </c:pt>
                <c:pt idx="36">
                  <c:v>-0.132564461793683</c:v>
                </c:pt>
                <c:pt idx="37">
                  <c:v>-0.13923651730787601</c:v>
                </c:pt>
                <c:pt idx="38">
                  <c:v>-0.145568088034116</c:v>
                </c:pt>
                <c:pt idx="39">
                  <c:v>-0.151505032847709</c:v>
                </c:pt>
                <c:pt idx="40">
                  <c:v>-0.157002449414537</c:v>
                </c:pt>
                <c:pt idx="41">
                  <c:v>-0.16202494445885399</c:v>
                </c:pt>
                <c:pt idx="42">
                  <c:v>-0.16654700103617601</c:v>
                </c:pt>
                <c:pt idx="43">
                  <c:v>-0.17055262957187201</c:v>
                </c:pt>
                <c:pt idx="44">
                  <c:v>-0.17403453902903199</c:v>
                </c:pt>
                <c:pt idx="45">
                  <c:v>-0.17699315576669</c:v>
                </c:pt>
                <c:pt idx="46">
                  <c:v>-0.17943533316330701</c:v>
                </c:pt>
                <c:pt idx="47">
                  <c:v>-0.18137296572819001</c:v>
                </c:pt>
                <c:pt idx="48">
                  <c:v>-0.18282157822557299</c:v>
                </c:pt>
                <c:pt idx="49">
                  <c:v>-0.18379923946619101</c:v>
                </c:pt>
                <c:pt idx="50">
                  <c:v>-0.184325044682769</c:v>
                </c:pt>
                <c:pt idx="51">
                  <c:v>-0.18441823127591001</c:v>
                </c:pt>
                <c:pt idx="52">
                  <c:v>-0.18409775292180799</c:v>
                </c:pt>
                <c:pt idx="53">
                  <c:v>-0.18338081270597301</c:v>
                </c:pt>
                <c:pt idx="54">
                  <c:v>-0.18228292224732201</c:v>
                </c:pt>
                <c:pt idx="55">
                  <c:v>-0.180817340766045</c:v>
                </c:pt>
                <c:pt idx="56">
                  <c:v>-0.178994907721164</c:v>
                </c:pt>
                <c:pt idx="57">
                  <c:v>-0.17682443822844099</c:v>
                </c:pt>
                <c:pt idx="58">
                  <c:v>-0.17431217685980899</c:v>
                </c:pt>
                <c:pt idx="59">
                  <c:v>-0.17146276944212199</c:v>
                </c:pt>
                <c:pt idx="60">
                  <c:v>-0.16827912547422499</c:v>
                </c:pt>
                <c:pt idx="61">
                  <c:v>-0.16476310430517699</c:v>
                </c:pt>
                <c:pt idx="62">
                  <c:v>-0.160916147983693</c:v>
                </c:pt>
                <c:pt idx="63">
                  <c:v>-0.156739802995398</c:v>
                </c:pt>
                <c:pt idx="64">
                  <c:v>-0.152236928400274</c:v>
                </c:pt>
                <c:pt idx="65">
                  <c:v>-0.14741217478638699</c:v>
                </c:pt>
                <c:pt idx="66">
                  <c:v>-0.14227335957868001</c:v>
                </c:pt>
                <c:pt idx="67">
                  <c:v>-0.13683236393794701</c:v>
                </c:pt>
                <c:pt idx="68">
                  <c:v>-0.131106396752837</c:v>
                </c:pt>
                <c:pt idx="69">
                  <c:v>-0.12511918284554899</c:v>
                </c:pt>
                <c:pt idx="70">
                  <c:v>-0.11890217458505099</c:v>
                </c:pt>
                <c:pt idx="71">
                  <c:v>-0.112495384742404</c:v>
                </c:pt>
                <c:pt idx="72">
                  <c:v>-0.105947545436911</c:v>
                </c:pt>
                <c:pt idx="73">
                  <c:v>-9.9315836898480905E-2</c:v>
                </c:pt>
                <c:pt idx="74">
                  <c:v>-9.2664350500507905E-2</c:v>
                </c:pt>
                <c:pt idx="75">
                  <c:v>-8.6061877519376398E-2</c:v>
                </c:pt>
                <c:pt idx="76">
                  <c:v>-7.9578862372783193E-2</c:v>
                </c:pt>
                <c:pt idx="77">
                  <c:v>-7.3283708387053795E-2</c:v>
                </c:pt>
                <c:pt idx="78">
                  <c:v>-6.7238857627426804E-2</c:v>
                </c:pt>
                <c:pt idx="79">
                  <c:v>-6.1497604870152503E-2</c:v>
                </c:pt>
                <c:pt idx="80">
                  <c:v>-5.6100766837155099E-2</c:v>
                </c:pt>
                <c:pt idx="81">
                  <c:v>-5.1076035926310499E-2</c:v>
                </c:pt>
                <c:pt idx="82">
                  <c:v>-4.6437507340960499E-2</c:v>
                </c:pt>
                <c:pt idx="83">
                  <c:v>-4.21864960892082E-2</c:v>
                </c:pt>
                <c:pt idx="84">
                  <c:v>-3.8313944548297403E-2</c:v>
                </c:pt>
                <c:pt idx="85">
                  <c:v>-3.4802871022584399E-2</c:v>
                </c:pt>
                <c:pt idx="86">
                  <c:v>-3.1630985698710701E-2</c:v>
                </c:pt>
                <c:pt idx="87">
                  <c:v>-2.8773037334663298E-2</c:v>
                </c:pt>
                <c:pt idx="88">
                  <c:v>-2.6202951307078701E-2</c:v>
                </c:pt>
                <c:pt idx="89">
                  <c:v>-2.3894562217397001E-2</c:v>
                </c:pt>
                <c:pt idx="90">
                  <c:v>-2.1822871470731701E-2</c:v>
                </c:pt>
                <c:pt idx="91">
                  <c:v>-1.9964978624507902E-2</c:v>
                </c:pt>
                <c:pt idx="92">
                  <c:v>-1.8299450496975799E-2</c:v>
                </c:pt>
                <c:pt idx="93">
                  <c:v>-1.68062863769043E-2</c:v>
                </c:pt>
                <c:pt idx="94">
                  <c:v>-1.54680850979867E-2</c:v>
                </c:pt>
                <c:pt idx="95">
                  <c:v>-1.42686551079678E-2</c:v>
                </c:pt>
                <c:pt idx="96">
                  <c:v>-1.3193598869924999E-2</c:v>
                </c:pt>
                <c:pt idx="97">
                  <c:v>-1.2229461632179099E-2</c:v>
                </c:pt>
                <c:pt idx="98">
                  <c:v>-1.1364644009868899E-2</c:v>
                </c:pt>
                <c:pt idx="99">
                  <c:v>-1.05887129136325E-2</c:v>
                </c:pt>
                <c:pt idx="100">
                  <c:v>-9.8921155383982599E-3</c:v>
                </c:pt>
                <c:pt idx="101">
                  <c:v>-9.2661003044201395E-3</c:v>
                </c:pt>
                <c:pt idx="102">
                  <c:v>-8.7031472629122107E-3</c:v>
                </c:pt>
                <c:pt idx="103">
                  <c:v>-8.1963992491535E-3</c:v>
                </c:pt>
                <c:pt idx="104">
                  <c:v>-7.73973992372736E-3</c:v>
                </c:pt>
                <c:pt idx="105">
                  <c:v>-7.32767696491085E-3</c:v>
                </c:pt>
                <c:pt idx="106">
                  <c:v>-6.9553567509312202E-3</c:v>
                </c:pt>
                <c:pt idx="107">
                  <c:v>-6.6183697453467798E-3</c:v>
                </c:pt>
                <c:pt idx="108">
                  <c:v>-6.3128130912867304E-3</c:v>
                </c:pt>
                <c:pt idx="109">
                  <c:v>-6.0353393972326997E-3</c:v>
                </c:pt>
                <c:pt idx="110">
                  <c:v>-5.7830759605913299E-3</c:v>
                </c:pt>
                <c:pt idx="111">
                  <c:v>-5.5530358501739898E-3</c:v>
                </c:pt>
                <c:pt idx="112">
                  <c:v>-5.34344506010499E-3</c:v>
                </c:pt>
                <c:pt idx="113">
                  <c:v>-5.15028727852596E-3</c:v>
                </c:pt>
                <c:pt idx="114">
                  <c:v>-4.9735177678750997E-3</c:v>
                </c:pt>
                <c:pt idx="115">
                  <c:v>-4.8113242901936899E-3</c:v>
                </c:pt>
                <c:pt idx="116">
                  <c:v>-4.6617373174351797E-3</c:v>
                </c:pt>
                <c:pt idx="117">
                  <c:v>-4.5234190055447598E-3</c:v>
                </c:pt>
                <c:pt idx="118">
                  <c:v>-4.3952306815023797E-3</c:v>
                </c:pt>
                <c:pt idx="119">
                  <c:v>-4.2761287137526001E-3</c:v>
                </c:pt>
                <c:pt idx="120">
                  <c:v>-4.1656254044596499E-3</c:v>
                </c:pt>
                <c:pt idx="121">
                  <c:v>-4.0626279916322798E-3</c:v>
                </c:pt>
                <c:pt idx="122">
                  <c:v>-3.9662594613412297E-3</c:v>
                </c:pt>
                <c:pt idx="123">
                  <c:v>-3.8758551926810301E-3</c:v>
                </c:pt>
                <c:pt idx="124">
                  <c:v>-3.79084805330056E-3</c:v>
                </c:pt>
                <c:pt idx="125">
                  <c:v>-3.7107069351828299E-3</c:v>
                </c:pt>
                <c:pt idx="126">
                  <c:v>-3.6352174308475799E-3</c:v>
                </c:pt>
                <c:pt idx="127">
                  <c:v>-3.5640758980131099E-3</c:v>
                </c:pt>
                <c:pt idx="128">
                  <c:v>-3.4966535790860701E-3</c:v>
                </c:pt>
                <c:pt idx="129">
                  <c:v>-3.4325949300455902E-3</c:v>
                </c:pt>
                <c:pt idx="130">
                  <c:v>-3.3716282539502001E-3</c:v>
                </c:pt>
                <c:pt idx="131">
                  <c:v>-3.3134829317253002E-3</c:v>
                </c:pt>
                <c:pt idx="132">
                  <c:v>-3.2579110675584099E-3</c:v>
                </c:pt>
                <c:pt idx="133">
                  <c:v>-3.2047539500458201E-3</c:v>
                </c:pt>
                <c:pt idx="134">
                  <c:v>-3.15397375931046E-3</c:v>
                </c:pt>
                <c:pt idx="135">
                  <c:v>-3.1053208022610102E-3</c:v>
                </c:pt>
                <c:pt idx="136">
                  <c:v>-3.05860496859215E-3</c:v>
                </c:pt>
                <c:pt idx="137">
                  <c:v>-3.0136464613601398E-3</c:v>
                </c:pt>
                <c:pt idx="138">
                  <c:v>-2.9703523911222001E-3</c:v>
                </c:pt>
                <c:pt idx="139">
                  <c:v>-2.9285536307425098E-3</c:v>
                </c:pt>
                <c:pt idx="140">
                  <c:v>-2.8881401303282898E-3</c:v>
                </c:pt>
                <c:pt idx="141">
                  <c:v>-2.8490945563699201E-3</c:v>
                </c:pt>
                <c:pt idx="142">
                  <c:v>-2.81099655011041E-3</c:v>
                </c:pt>
                <c:pt idx="143">
                  <c:v>-2.7742793817371802E-3</c:v>
                </c:pt>
                <c:pt idx="144">
                  <c:v>-2.7389299867987701E-3</c:v>
                </c:pt>
                <c:pt idx="145">
                  <c:v>-2.7047181600506499E-3</c:v>
                </c:pt>
                <c:pt idx="146">
                  <c:v>-2.67164089885751E-3</c:v>
                </c:pt>
                <c:pt idx="147">
                  <c:v>-2.6395911271702402E-3</c:v>
                </c:pt>
                <c:pt idx="148">
                  <c:v>-2.6084929123731098E-3</c:v>
                </c:pt>
                <c:pt idx="149">
                  <c:v>-2.57825512459941E-3</c:v>
                </c:pt>
              </c:numCache>
            </c:numRef>
          </c:yVal>
          <c:smooth val="1"/>
        </c:ser>
        <c:ser>
          <c:idx val="57"/>
          <c:order val="57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Sheet1!$BG$1:$BG$150</c:f>
              <c:numCache>
                <c:formatCode>General</c:formatCode>
                <c:ptCount val="150"/>
                <c:pt idx="0">
                  <c:v>8.4452136820799002E-4</c:v>
                </c:pt>
                <c:pt idx="1">
                  <c:v>5.8524478873825403E-4</c:v>
                </c:pt>
                <c:pt idx="2">
                  <c:v>2.8741084447660099E-4</c:v>
                </c:pt>
                <c:pt idx="3">
                  <c:v>-6.6058013574494905E-5</c:v>
                </c:pt>
                <c:pt idx="4">
                  <c:v>-4.9223933441256199E-4</c:v>
                </c:pt>
                <c:pt idx="5">
                  <c:v>-1.0082106670351199E-3</c:v>
                </c:pt>
                <c:pt idx="6">
                  <c:v>-1.6317848430714801E-3</c:v>
                </c:pt>
                <c:pt idx="7">
                  <c:v>-2.3775125101885299E-3</c:v>
                </c:pt>
                <c:pt idx="8">
                  <c:v>-3.2679912179773099E-3</c:v>
                </c:pt>
                <c:pt idx="9">
                  <c:v>-4.3256726904040898E-3</c:v>
                </c:pt>
                <c:pt idx="10">
                  <c:v>-5.5661738871818599E-3</c:v>
                </c:pt>
                <c:pt idx="11">
                  <c:v>-7.0014138866219102E-3</c:v>
                </c:pt>
                <c:pt idx="12">
                  <c:v>-8.63856707608247E-3</c:v>
                </c:pt>
                <c:pt idx="13">
                  <c:v>-1.04793411615565E-2</c:v>
                </c:pt>
                <c:pt idx="14">
                  <c:v>-1.25268340347734E-2</c:v>
                </c:pt>
                <c:pt idx="15">
                  <c:v>-1.4784169494098999E-2</c:v>
                </c:pt>
                <c:pt idx="16">
                  <c:v>-1.72575728932353E-2</c:v>
                </c:pt>
                <c:pt idx="17">
                  <c:v>-1.9971174811708601E-2</c:v>
                </c:pt>
                <c:pt idx="18">
                  <c:v>-2.2949077686511402E-2</c:v>
                </c:pt>
                <c:pt idx="19">
                  <c:v>-2.62116857467364E-2</c:v>
                </c:pt>
                <c:pt idx="20">
                  <c:v>-2.97753225413597E-2</c:v>
                </c:pt>
                <c:pt idx="21">
                  <c:v>-3.3651401908719097E-2</c:v>
                </c:pt>
                <c:pt idx="22">
                  <c:v>-3.7845564449550402E-2</c:v>
                </c:pt>
                <c:pt idx="23">
                  <c:v>-4.23572815114827E-2</c:v>
                </c:pt>
                <c:pt idx="24">
                  <c:v>-4.7178889845412797E-2</c:v>
                </c:pt>
                <c:pt idx="25">
                  <c:v>-5.2295439878612397E-2</c:v>
                </c:pt>
                <c:pt idx="26">
                  <c:v>-5.7684353487898701E-2</c:v>
                </c:pt>
                <c:pt idx="27">
                  <c:v>-6.3315761127276701E-2</c:v>
                </c:pt>
                <c:pt idx="28">
                  <c:v>-6.9152521860237501E-2</c:v>
                </c:pt>
                <c:pt idx="29">
                  <c:v>-7.5151198937753294E-2</c:v>
                </c:pt>
                <c:pt idx="30">
                  <c:v>-8.1262786941763102E-2</c:v>
                </c:pt>
                <c:pt idx="31">
                  <c:v>-8.7433873972520407E-2</c:v>
                </c:pt>
                <c:pt idx="32">
                  <c:v>-9.3608047203866604E-2</c:v>
                </c:pt>
                <c:pt idx="33">
                  <c:v>-9.9727488310344795E-2</c:v>
                </c:pt>
                <c:pt idx="34">
                  <c:v>-0.10573425119331401</c:v>
                </c:pt>
                <c:pt idx="35">
                  <c:v>-0.11157196499849301</c:v>
                </c:pt>
                <c:pt idx="36">
                  <c:v>-0.11718736508385499</c:v>
                </c:pt>
                <c:pt idx="37">
                  <c:v>-0.12253159345468</c:v>
                </c:pt>
                <c:pt idx="38">
                  <c:v>-0.1275612386302</c:v>
                </c:pt>
                <c:pt idx="39">
                  <c:v>-0.132239259569253</c:v>
                </c:pt>
                <c:pt idx="40">
                  <c:v>-0.13653572779614101</c:v>
                </c:pt>
                <c:pt idx="41">
                  <c:v>-0.140427777557946</c:v>
                </c:pt>
                <c:pt idx="42">
                  <c:v>-0.143899735081747</c:v>
                </c:pt>
                <c:pt idx="43">
                  <c:v>-0.14694280119654199</c:v>
                </c:pt>
                <c:pt idx="44">
                  <c:v>-0.14955433539513299</c:v>
                </c:pt>
                <c:pt idx="45">
                  <c:v>-0.151737089587654</c:v>
                </c:pt>
                <c:pt idx="46">
                  <c:v>-0.15349832133698299</c:v>
                </c:pt>
                <c:pt idx="47">
                  <c:v>-0.15484871804655401</c:v>
                </c:pt>
                <c:pt idx="48">
                  <c:v>-0.155801370315691</c:v>
                </c:pt>
                <c:pt idx="49">
                  <c:v>-0.15637100656091099</c:v>
                </c:pt>
                <c:pt idx="50">
                  <c:v>-0.156572773456959</c:v>
                </c:pt>
                <c:pt idx="51">
                  <c:v>-0.15642145823974199</c:v>
                </c:pt>
                <c:pt idx="52">
                  <c:v>-0.155931303591129</c:v>
                </c:pt>
                <c:pt idx="53">
                  <c:v>-0.15511461921310701</c:v>
                </c:pt>
                <c:pt idx="54">
                  <c:v>-0.15398188171011801</c:v>
                </c:pt>
                <c:pt idx="55">
                  <c:v>-0.15254129885408799</c:v>
                </c:pt>
                <c:pt idx="56">
                  <c:v>-0.150798723097534</c:v>
                </c:pt>
                <c:pt idx="57">
                  <c:v>-0.148757954869392</c:v>
                </c:pt>
                <c:pt idx="58">
                  <c:v>-0.14642065964818499</c:v>
                </c:pt>
                <c:pt idx="59">
                  <c:v>-0.143787341318246</c:v>
                </c:pt>
                <c:pt idx="60">
                  <c:v>-0.140857710922206</c:v>
                </c:pt>
                <c:pt idx="61">
                  <c:v>-0.13763169325814201</c:v>
                </c:pt>
                <c:pt idx="62">
                  <c:v>-0.13411047380192401</c:v>
                </c:pt>
                <c:pt idx="63">
                  <c:v>-0.13029742608956901</c:v>
                </c:pt>
                <c:pt idx="64">
                  <c:v>-0.126199483593499</c:v>
                </c:pt>
                <c:pt idx="65">
                  <c:v>-0.121827720160019</c:v>
                </c:pt>
                <c:pt idx="66">
                  <c:v>-0.117198371595641</c:v>
                </c:pt>
                <c:pt idx="67">
                  <c:v>-0.112333302734288</c:v>
                </c:pt>
                <c:pt idx="68">
                  <c:v>-0.107260121919181</c:v>
                </c:pt>
                <c:pt idx="69">
                  <c:v>-0.10201214731724199</c:v>
                </c:pt>
                <c:pt idx="70">
                  <c:v>-9.6627925389216704E-2</c:v>
                </c:pt>
                <c:pt idx="71">
                  <c:v>-9.1150522248247406E-2</c:v>
                </c:pt>
                <c:pt idx="72">
                  <c:v>-8.5626338192029999E-2</c:v>
                </c:pt>
                <c:pt idx="73">
                  <c:v>-8.0104012348058695E-2</c:v>
                </c:pt>
                <c:pt idx="74">
                  <c:v>-7.4632785794747594E-2</c:v>
                </c:pt>
                <c:pt idx="75">
                  <c:v>-6.9261261592152498E-2</c:v>
                </c:pt>
                <c:pt idx="76">
                  <c:v>-6.4035781731389296E-2</c:v>
                </c:pt>
                <c:pt idx="77">
                  <c:v>-5.8998878498887998E-2</c:v>
                </c:pt>
                <c:pt idx="78">
                  <c:v>-5.4187874925595597E-2</c:v>
                </c:pt>
                <c:pt idx="79">
                  <c:v>-4.9633983199293102E-2</c:v>
                </c:pt>
                <c:pt idx="80">
                  <c:v>-4.5360578220963503E-2</c:v>
                </c:pt>
                <c:pt idx="81">
                  <c:v>-4.1383526973193599E-2</c:v>
                </c:pt>
                <c:pt idx="82">
                  <c:v>-3.7710569547860902E-2</c:v>
                </c:pt>
                <c:pt idx="83">
                  <c:v>-3.4341573043838898E-2</c:v>
                </c:pt>
                <c:pt idx="84">
                  <c:v>-3.1269580386269501E-2</c:v>
                </c:pt>
                <c:pt idx="85">
                  <c:v>-2.8481965800191699E-2</c:v>
                </c:pt>
                <c:pt idx="86">
                  <c:v>-2.5962082724002199E-2</c:v>
                </c:pt>
                <c:pt idx="87">
                  <c:v>-2.3690760353437701E-2</c:v>
                </c:pt>
                <c:pt idx="88">
                  <c:v>-2.16479449263485E-2</c:v>
                </c:pt>
                <c:pt idx="89">
                  <c:v>-1.9813108315618499E-2</c:v>
                </c:pt>
                <c:pt idx="90">
                  <c:v>-1.8166504798998302E-2</c:v>
                </c:pt>
                <c:pt idx="91">
                  <c:v>-1.6690019837126101E-2</c:v>
                </c:pt>
                <c:pt idx="92">
                  <c:v>-1.5366514020236401E-2</c:v>
                </c:pt>
                <c:pt idx="93">
                  <c:v>-1.4179930971521299E-2</c:v>
                </c:pt>
                <c:pt idx="94">
                  <c:v>-1.3116373415010599E-2</c:v>
                </c:pt>
                <c:pt idx="95">
                  <c:v>-1.2162959906356E-2</c:v>
                </c:pt>
                <c:pt idx="96">
                  <c:v>-1.1308134105215801E-2</c:v>
                </c:pt>
                <c:pt idx="97">
                  <c:v>-1.0541047573891999E-2</c:v>
                </c:pt>
                <c:pt idx="98">
                  <c:v>-9.8525524854121901E-3</c:v>
                </c:pt>
                <c:pt idx="99">
                  <c:v>-9.2343086745089592E-3</c:v>
                </c:pt>
                <c:pt idx="100">
                  <c:v>-8.6787117469593802E-3</c:v>
                </c:pt>
                <c:pt idx="101">
                  <c:v>-8.1787444974934197E-3</c:v>
                </c:pt>
                <c:pt idx="102">
                  <c:v>-7.7284936742896401E-3</c:v>
                </c:pt>
                <c:pt idx="103">
                  <c:v>-7.3225072820588804E-3</c:v>
                </c:pt>
                <c:pt idx="104">
                  <c:v>-6.9559430213348801E-3</c:v>
                </c:pt>
                <c:pt idx="105">
                  <c:v>-6.6244786509051298E-3</c:v>
                </c:pt>
                <c:pt idx="106">
                  <c:v>-6.3242850547258903E-3</c:v>
                </c:pt>
                <c:pt idx="107">
                  <c:v>-6.0518862070949898E-3</c:v>
                </c:pt>
                <c:pt idx="108">
                  <c:v>-5.8042155771871997E-3</c:v>
                </c:pt>
                <c:pt idx="109">
                  <c:v>-5.5786050191568301E-3</c:v>
                </c:pt>
                <c:pt idx="110">
                  <c:v>-5.37289859593918E-3</c:v>
                </c:pt>
                <c:pt idx="111">
                  <c:v>-5.1847033948918602E-3</c:v>
                </c:pt>
                <c:pt idx="112">
                  <c:v>-5.0129209422630503E-3</c:v>
                </c:pt>
                <c:pt idx="113">
                  <c:v>-4.8535170890257797E-3</c:v>
                </c:pt>
                <c:pt idx="114">
                  <c:v>-4.7074093437185199E-3</c:v>
                </c:pt>
                <c:pt idx="115">
                  <c:v>-4.57290818916748E-3</c:v>
                </c:pt>
                <c:pt idx="116">
                  <c:v>-4.4484212613156897E-3</c:v>
                </c:pt>
                <c:pt idx="117">
                  <c:v>-4.3329195829463502E-3</c:v>
                </c:pt>
                <c:pt idx="118">
                  <c:v>-4.2254853645249399E-3</c:v>
                </c:pt>
                <c:pt idx="119">
                  <c:v>-4.1253270268628997E-3</c:v>
                </c:pt>
                <c:pt idx="120">
                  <c:v>-4.0321478961155097E-3</c:v>
                </c:pt>
                <c:pt idx="121">
                  <c:v>-3.9450571376607501E-3</c:v>
                </c:pt>
                <c:pt idx="122">
                  <c:v>-3.8633346176648099E-3</c:v>
                </c:pt>
                <c:pt idx="123">
                  <c:v>-3.7864614728520801E-3</c:v>
                </c:pt>
                <c:pt idx="124">
                  <c:v>-3.7139900885110998E-3</c:v>
                </c:pt>
                <c:pt idx="125">
                  <c:v>-3.6454981134507701E-3</c:v>
                </c:pt>
                <c:pt idx="126">
                  <c:v>-3.5808543677566698E-3</c:v>
                </c:pt>
                <c:pt idx="127">
                  <c:v>-3.5198386029167399E-3</c:v>
                </c:pt>
                <c:pt idx="128">
                  <c:v>-3.4619045180437399E-3</c:v>
                </c:pt>
                <c:pt idx="129">
                  <c:v>-3.4067610663701302E-3</c:v>
                </c:pt>
                <c:pt idx="130">
                  <c:v>-3.3541982719092599E-3</c:v>
                </c:pt>
                <c:pt idx="131">
                  <c:v>-3.30399729866575E-3</c:v>
                </c:pt>
                <c:pt idx="132">
                  <c:v>-3.2559509558285999E-3</c:v>
                </c:pt>
                <c:pt idx="133">
                  <c:v>-3.2099353366629802E-3</c:v>
                </c:pt>
                <c:pt idx="134">
                  <c:v>-3.1659687859977698E-3</c:v>
                </c:pt>
                <c:pt idx="135">
                  <c:v>-3.1238144586118802E-3</c:v>
                </c:pt>
                <c:pt idx="136">
                  <c:v>-3.0833088614343799E-3</c:v>
                </c:pt>
                <c:pt idx="137">
                  <c:v>-3.0443167709304502E-3</c:v>
                </c:pt>
                <c:pt idx="138">
                  <c:v>-3.0067519359108E-3</c:v>
                </c:pt>
                <c:pt idx="139">
                  <c:v>-2.9704458902496999E-3</c:v>
                </c:pt>
                <c:pt idx="140">
                  <c:v>-2.9353224521555198E-3</c:v>
                </c:pt>
                <c:pt idx="141">
                  <c:v>-2.90140026452402E-3</c:v>
                </c:pt>
                <c:pt idx="142">
                  <c:v>-2.8681901780664601E-3</c:v>
                </c:pt>
                <c:pt idx="143">
                  <c:v>-2.8362485554765198E-3</c:v>
                </c:pt>
                <c:pt idx="144">
                  <c:v>-2.8055921016175199E-3</c:v>
                </c:pt>
                <c:pt idx="145">
                  <c:v>-2.77595573068005E-3</c:v>
                </c:pt>
                <c:pt idx="146">
                  <c:v>-2.74729139284201E-3</c:v>
                </c:pt>
                <c:pt idx="147">
                  <c:v>-2.7195020017541302E-3</c:v>
                </c:pt>
                <c:pt idx="148">
                  <c:v>-2.6925237315944999E-3</c:v>
                </c:pt>
                <c:pt idx="149">
                  <c:v>-2.66627626777468E-3</c:v>
                </c:pt>
              </c:numCache>
            </c:numRef>
          </c:yVal>
          <c:smooth val="1"/>
        </c:ser>
        <c:ser>
          <c:idx val="58"/>
          <c:order val="58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Sheet1!$BH$1:$BH$150</c:f>
              <c:numCache>
                <c:formatCode>General</c:formatCode>
                <c:ptCount val="150"/>
                <c:pt idx="0">
                  <c:v>6.7872580006117199E-3</c:v>
                </c:pt>
                <c:pt idx="1">
                  <c:v>5.1831781534707501E-3</c:v>
                </c:pt>
                <c:pt idx="2">
                  <c:v>3.2349377354672199E-3</c:v>
                </c:pt>
                <c:pt idx="3">
                  <c:v>8.7786941523033295E-4</c:v>
                </c:pt>
                <c:pt idx="4">
                  <c:v>-1.95269413861069E-3</c:v>
                </c:pt>
                <c:pt idx="5">
                  <c:v>-5.3214202574266402E-3</c:v>
                </c:pt>
                <c:pt idx="6">
                  <c:v>-9.2889677402994003E-3</c:v>
                </c:pt>
                <c:pt idx="7">
                  <c:v>-1.39349540413499E-2</c:v>
                </c:pt>
                <c:pt idx="8">
                  <c:v>-1.9304030871943899E-2</c:v>
                </c:pt>
                <c:pt idx="9">
                  <c:v>-2.5442019518043601E-2</c:v>
                </c:pt>
                <c:pt idx="10">
                  <c:v>-3.2310034667697801E-2</c:v>
                </c:pt>
                <c:pt idx="11">
                  <c:v>-3.99034871097428E-2</c:v>
                </c:pt>
                <c:pt idx="12">
                  <c:v>-4.8011524030384202E-2</c:v>
                </c:pt>
                <c:pt idx="13">
                  <c:v>-5.6424919707803903E-2</c:v>
                </c:pt>
                <c:pt idx="14">
                  <c:v>-6.4951117542803999E-2</c:v>
                </c:pt>
                <c:pt idx="15">
                  <c:v>-7.3417696370739902E-2</c:v>
                </c:pt>
                <c:pt idx="16">
                  <c:v>-8.1724709232597906E-2</c:v>
                </c:pt>
                <c:pt idx="17">
                  <c:v>-8.9872458939010996E-2</c:v>
                </c:pt>
                <c:pt idx="18">
                  <c:v>-9.7917224836176098E-2</c:v>
                </c:pt>
                <c:pt idx="19">
                  <c:v>-0.10591548824887401</c:v>
                </c:pt>
                <c:pt idx="20">
                  <c:v>-0.113920869495723</c:v>
                </c:pt>
                <c:pt idx="21">
                  <c:v>-0.12197966233427</c:v>
                </c:pt>
                <c:pt idx="22">
                  <c:v>-0.13013320656163299</c:v>
                </c:pt>
                <c:pt idx="23">
                  <c:v>-0.13841327437506601</c:v>
                </c:pt>
                <c:pt idx="24">
                  <c:v>-0.14683989439981501</c:v>
                </c:pt>
                <c:pt idx="25">
                  <c:v>-0.15541830082121699</c:v>
                </c:pt>
                <c:pt idx="26">
                  <c:v>-0.164139634403145</c:v>
                </c:pt>
                <c:pt idx="27">
                  <c:v>-0.17298123746963701</c:v>
                </c:pt>
                <c:pt idx="28">
                  <c:v>-0.18190474057143799</c:v>
                </c:pt>
                <c:pt idx="29">
                  <c:v>-0.190853921013241</c:v>
                </c:pt>
                <c:pt idx="30">
                  <c:v>-0.19976331900169</c:v>
                </c:pt>
                <c:pt idx="31">
                  <c:v>-0.208554772882418</c:v>
                </c:pt>
                <c:pt idx="32">
                  <c:v>-0.21713894964073099</c:v>
                </c:pt>
                <c:pt idx="33">
                  <c:v>-0.22542394125220999</c:v>
                </c:pt>
                <c:pt idx="34">
                  <c:v>-0.23330881119604799</c:v>
                </c:pt>
                <c:pt idx="35">
                  <c:v>-0.24069488311995799</c:v>
                </c:pt>
                <c:pt idx="36">
                  <c:v>-0.2474816622538</c:v>
                </c:pt>
                <c:pt idx="37">
                  <c:v>-0.25357395355462697</c:v>
                </c:pt>
                <c:pt idx="38">
                  <c:v>-0.25888211585950899</c:v>
                </c:pt>
                <c:pt idx="39">
                  <c:v>-0.26332581285039502</c:v>
                </c:pt>
                <c:pt idx="40">
                  <c:v>-0.266837056877953</c:v>
                </c:pt>
                <c:pt idx="41">
                  <c:v>-0.26936485892270301</c:v>
                </c:pt>
                <c:pt idx="42">
                  <c:v>-0.27087566310175798</c:v>
                </c:pt>
                <c:pt idx="43">
                  <c:v>-0.27136256066562903</c:v>
                </c:pt>
                <c:pt idx="44">
                  <c:v>-0.27084185992855803</c:v>
                </c:pt>
                <c:pt idx="45">
                  <c:v>-0.26935634312615803</c:v>
                </c:pt>
                <c:pt idx="46">
                  <c:v>-0.26697864304513702</c:v>
                </c:pt>
                <c:pt idx="47">
                  <c:v>-0.26380339417776399</c:v>
                </c:pt>
                <c:pt idx="48">
                  <c:v>-0.25994092387434098</c:v>
                </c:pt>
                <c:pt idx="49">
                  <c:v>-0.25551621939486502</c:v>
                </c:pt>
                <c:pt idx="50">
                  <c:v>-0.250653735859655</c:v>
                </c:pt>
                <c:pt idx="51">
                  <c:v>-0.24547123586556399</c:v>
                </c:pt>
                <c:pt idx="52">
                  <c:v>-0.24007565367852801</c:v>
                </c:pt>
                <c:pt idx="53">
                  <c:v>-0.234548911379623</c:v>
                </c:pt>
                <c:pt idx="54">
                  <c:v>-0.22895036918369299</c:v>
                </c:pt>
                <c:pt idx="55">
                  <c:v>-0.22331579037659499</c:v>
                </c:pt>
                <c:pt idx="56">
                  <c:v>-0.21765818391671801</c:v>
                </c:pt>
                <c:pt idx="57">
                  <c:v>-0.21197259566648599</c:v>
                </c:pt>
                <c:pt idx="58">
                  <c:v>-0.20624230752311101</c:v>
                </c:pt>
                <c:pt idx="59">
                  <c:v>-0.200440648340902</c:v>
                </c:pt>
                <c:pt idx="60">
                  <c:v>-0.19453754998338699</c:v>
                </c:pt>
                <c:pt idx="61">
                  <c:v>-0.188500738391078</c:v>
                </c:pt>
                <c:pt idx="62">
                  <c:v>-0.182298428292756</c:v>
                </c:pt>
                <c:pt idx="63">
                  <c:v>-0.17590169482351201</c:v>
                </c:pt>
                <c:pt idx="64">
                  <c:v>-0.16928853507422501</c:v>
                </c:pt>
                <c:pt idx="65">
                  <c:v>-0.16244676827822399</c:v>
                </c:pt>
                <c:pt idx="66">
                  <c:v>-0.15536953917055699</c:v>
                </c:pt>
                <c:pt idx="67">
                  <c:v>-0.14805989374100401</c:v>
                </c:pt>
                <c:pt idx="68">
                  <c:v>-0.14053546873516901</c:v>
                </c:pt>
                <c:pt idx="69">
                  <c:v>-0.13283107680474099</c:v>
                </c:pt>
                <c:pt idx="70">
                  <c:v>-0.12499640448200899</c:v>
                </c:pt>
                <c:pt idx="71">
                  <c:v>-0.117091216639469</c:v>
                </c:pt>
                <c:pt idx="72">
                  <c:v>-0.10918698234157199</c:v>
                </c:pt>
                <c:pt idx="73">
                  <c:v>-0.101360088203508</c:v>
                </c:pt>
                <c:pt idx="74">
                  <c:v>-9.3687983915374903E-2</c:v>
                </c:pt>
                <c:pt idx="75">
                  <c:v>-8.6245122820019199E-2</c:v>
                </c:pt>
                <c:pt idx="76">
                  <c:v>-7.9097047351517805E-2</c:v>
                </c:pt>
                <c:pt idx="77">
                  <c:v>-7.2298357156165394E-2</c:v>
                </c:pt>
                <c:pt idx="78">
                  <c:v>-6.5890991897411599E-2</c:v>
                </c:pt>
                <c:pt idx="79">
                  <c:v>-5.9903657336907501E-2</c:v>
                </c:pt>
                <c:pt idx="80">
                  <c:v>-5.43513827943434E-2</c:v>
                </c:pt>
                <c:pt idx="81">
                  <c:v>-4.9238540604565402E-2</c:v>
                </c:pt>
                <c:pt idx="82">
                  <c:v>-4.4559337815261703E-2</c:v>
                </c:pt>
                <c:pt idx="83">
                  <c:v>-4.0299043119447701E-2</c:v>
                </c:pt>
                <c:pt idx="84">
                  <c:v>-3.6437560133383402E-2</c:v>
                </c:pt>
                <c:pt idx="85">
                  <c:v>-3.2949931643524999E-2</c:v>
                </c:pt>
                <c:pt idx="86">
                  <c:v>-2.9807849786607301E-2</c:v>
                </c:pt>
                <c:pt idx="87">
                  <c:v>-2.6982953708608499E-2</c:v>
                </c:pt>
                <c:pt idx="88">
                  <c:v>-2.4447069403289799E-2</c:v>
                </c:pt>
                <c:pt idx="89">
                  <c:v>-2.2172078684800301E-2</c:v>
                </c:pt>
                <c:pt idx="90">
                  <c:v>-2.0131722139721201E-2</c:v>
                </c:pt>
                <c:pt idx="91">
                  <c:v>-1.8302303420810798E-2</c:v>
                </c:pt>
                <c:pt idx="92">
                  <c:v>-1.6661971090442401E-2</c:v>
                </c:pt>
                <c:pt idx="93">
                  <c:v>-1.5190079485595901E-2</c:v>
                </c:pt>
                <c:pt idx="94">
                  <c:v>-1.38690937721298E-2</c:v>
                </c:pt>
                <c:pt idx="95">
                  <c:v>-1.26824348943192E-2</c:v>
                </c:pt>
                <c:pt idx="96">
                  <c:v>-1.16156270008839E-2</c:v>
                </c:pt>
                <c:pt idx="97">
                  <c:v>-1.0654900223377201E-2</c:v>
                </c:pt>
                <c:pt idx="98">
                  <c:v>-9.7889670653050799E-3</c:v>
                </c:pt>
                <c:pt idx="99">
                  <c:v>-9.0075308668135998E-3</c:v>
                </c:pt>
                <c:pt idx="100">
                  <c:v>-8.30116834784775E-3</c:v>
                </c:pt>
                <c:pt idx="101">
                  <c:v>-7.6607910947998703E-3</c:v>
                </c:pt>
                <c:pt idx="102">
                  <c:v>-7.0795508535509101E-3</c:v>
                </c:pt>
                <c:pt idx="103">
                  <c:v>-6.5508236413138604E-3</c:v>
                </c:pt>
                <c:pt idx="104">
                  <c:v>-6.0687137819270803E-3</c:v>
                </c:pt>
                <c:pt idx="105">
                  <c:v>-5.6279576498309601E-3</c:v>
                </c:pt>
                <c:pt idx="106">
                  <c:v>-5.2240120137351902E-3</c:v>
                </c:pt>
                <c:pt idx="107">
                  <c:v>-4.8527011669384397E-3</c:v>
                </c:pt>
                <c:pt idx="108">
                  <c:v>-4.5103622206057598E-3</c:v>
                </c:pt>
                <c:pt idx="109">
                  <c:v>-4.1935307219540504E-3</c:v>
                </c:pt>
                <c:pt idx="110">
                  <c:v>-3.9000554033760898E-3</c:v>
                </c:pt>
                <c:pt idx="111">
                  <c:v>-3.6270976145779798E-3</c:v>
                </c:pt>
                <c:pt idx="112">
                  <c:v>-3.3744193738347002E-3</c:v>
                </c:pt>
                <c:pt idx="113">
                  <c:v>-3.1342584938354899E-3</c:v>
                </c:pt>
                <c:pt idx="114">
                  <c:v>-2.9107732867205702E-3</c:v>
                </c:pt>
                <c:pt idx="115">
                  <c:v>-2.7011553649687898E-3</c:v>
                </c:pt>
                <c:pt idx="116">
                  <c:v>-2.5035256265227299E-3</c:v>
                </c:pt>
                <c:pt idx="117">
                  <c:v>-2.3167489356194899E-3</c:v>
                </c:pt>
                <c:pt idx="118">
                  <c:v>-2.13981598178957E-3</c:v>
                </c:pt>
                <c:pt idx="119">
                  <c:v>-1.9718847244319E-3</c:v>
                </c:pt>
                <c:pt idx="120">
                  <c:v>-1.8129717003221601E-3</c:v>
                </c:pt>
                <c:pt idx="121">
                  <c:v>-1.6619947064351801E-3</c:v>
                </c:pt>
                <c:pt idx="122">
                  <c:v>-1.51794304051753E-3</c:v>
                </c:pt>
                <c:pt idx="123">
                  <c:v>-1.3802112729702301E-3</c:v>
                </c:pt>
                <c:pt idx="124">
                  <c:v>-1.2482882608677601E-3</c:v>
                </c:pt>
                <c:pt idx="125">
                  <c:v>-1.1217028504847599E-3</c:v>
                </c:pt>
                <c:pt idx="126">
                  <c:v>-1.00042508163049E-3</c:v>
                </c:pt>
                <c:pt idx="127">
                  <c:v>-8.8427224849491005E-4</c:v>
                </c:pt>
                <c:pt idx="128">
                  <c:v>-7.7231391480127201E-4</c:v>
                </c:pt>
                <c:pt idx="129">
                  <c:v>-6.6393087272393096E-4</c:v>
                </c:pt>
                <c:pt idx="130">
                  <c:v>-5.59227713212193E-4</c:v>
                </c:pt>
                <c:pt idx="131">
                  <c:v>-4.5794431038253099E-4</c:v>
                </c:pt>
                <c:pt idx="132">
                  <c:v>-3.59862837917737E-4</c:v>
                </c:pt>
                <c:pt idx="133">
                  <c:v>-2.6486299404877102E-4</c:v>
                </c:pt>
                <c:pt idx="134">
                  <c:v>-1.7312532892030499E-4</c:v>
                </c:pt>
                <c:pt idx="135">
                  <c:v>-8.4253194120789397E-5</c:v>
                </c:pt>
                <c:pt idx="136" formatCode="0.00E+00">
                  <c:v>1.9635578743161199E-6</c:v>
                </c:pt>
                <c:pt idx="137">
                  <c:v>8.5678529359694902E-5</c:v>
                </c:pt>
                <c:pt idx="138">
                  <c:v>1.65028056867865E-4</c:v>
                </c:pt>
                <c:pt idx="139">
                  <c:v>2.42539130341522E-4</c:v>
                </c:pt>
                <c:pt idx="140">
                  <c:v>3.1845015810270802E-4</c:v>
                </c:pt>
                <c:pt idx="141">
                  <c:v>3.9271784502105899E-4</c:v>
                </c:pt>
                <c:pt idx="142">
                  <c:v>4.6584085601083001E-4</c:v>
                </c:pt>
                <c:pt idx="143">
                  <c:v>5.3718488919459102E-4</c:v>
                </c:pt>
                <c:pt idx="144">
                  <c:v>6.0667236441818502E-4</c:v>
                </c:pt>
                <c:pt idx="145">
                  <c:v>6.7445390608039495E-4</c:v>
                </c:pt>
                <c:pt idx="146">
                  <c:v>7.4056291088468696E-4</c:v>
                </c:pt>
                <c:pt idx="147">
                  <c:v>8.05080708227119E-4</c:v>
                </c:pt>
                <c:pt idx="148">
                  <c:v>8.6806038442198798E-4</c:v>
                </c:pt>
                <c:pt idx="149">
                  <c:v>9.2957462872831004E-4</c:v>
                </c:pt>
              </c:numCache>
            </c:numRef>
          </c:yVal>
          <c:smooth val="1"/>
        </c:ser>
        <c:ser>
          <c:idx val="59"/>
          <c:order val="59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Sheet1!$BI$1:$BI$150</c:f>
              <c:numCache>
                <c:formatCode>General</c:formatCode>
                <c:ptCount val="150"/>
                <c:pt idx="0">
                  <c:v>7.9162342650478904E-4</c:v>
                </c:pt>
                <c:pt idx="1">
                  <c:v>5.59066564593405E-4</c:v>
                </c:pt>
                <c:pt idx="2">
                  <c:v>2.91022354963549E-4</c:v>
                </c:pt>
                <c:pt idx="3">
                  <c:v>-2.7549282346226501E-5</c:v>
                </c:pt>
                <c:pt idx="4">
                  <c:v>-4.11688427297371E-4</c:v>
                </c:pt>
                <c:pt idx="5">
                  <c:v>-8.7643515985133405E-4</c:v>
                </c:pt>
                <c:pt idx="6">
                  <c:v>-1.43740681743916E-3</c:v>
                </c:pt>
                <c:pt idx="7">
                  <c:v>-2.10769752466679E-3</c:v>
                </c:pt>
                <c:pt idx="8">
                  <c:v>-2.9068205186672498E-3</c:v>
                </c:pt>
                <c:pt idx="9">
                  <c:v>-3.8535236786898601E-3</c:v>
                </c:pt>
                <c:pt idx="10">
                  <c:v>-4.9616376127725797E-3</c:v>
                </c:pt>
                <c:pt idx="11">
                  <c:v>-6.2394995880674002E-3</c:v>
                </c:pt>
                <c:pt idx="12">
                  <c:v>-7.6910093942533196E-3</c:v>
                </c:pt>
                <c:pt idx="13">
                  <c:v>-9.3145799263128406E-3</c:v>
                </c:pt>
                <c:pt idx="14">
                  <c:v>-1.11093801516305E-2</c:v>
                </c:pt>
                <c:pt idx="15">
                  <c:v>-1.30744531317416E-2</c:v>
                </c:pt>
                <c:pt idx="16">
                  <c:v>-1.52120364508475E-2</c:v>
                </c:pt>
                <c:pt idx="17">
                  <c:v>-1.7539012959556802E-2</c:v>
                </c:pt>
                <c:pt idx="18">
                  <c:v>-2.0072844614349501E-2</c:v>
                </c:pt>
                <c:pt idx="19">
                  <c:v>-2.28279462995515E-2</c:v>
                </c:pt>
                <c:pt idx="20">
                  <c:v>-2.5815471262617001E-2</c:v>
                </c:pt>
                <c:pt idx="21">
                  <c:v>-2.9042759776531899E-2</c:v>
                </c:pt>
                <c:pt idx="22">
                  <c:v>-3.2512781160452198E-2</c:v>
                </c:pt>
                <c:pt idx="23">
                  <c:v>-3.6223934532341802E-2</c:v>
                </c:pt>
                <c:pt idx="24">
                  <c:v>-4.0169399367402103E-2</c:v>
                </c:pt>
                <c:pt idx="25">
                  <c:v>-4.4337021261632498E-2</c:v>
                </c:pt>
                <c:pt idx="26">
                  <c:v>-4.8709045013046702E-2</c:v>
                </c:pt>
                <c:pt idx="27">
                  <c:v>-5.3262387824784298E-2</c:v>
                </c:pt>
                <c:pt idx="28">
                  <c:v>-5.7968460724485797E-2</c:v>
                </c:pt>
                <c:pt idx="29">
                  <c:v>-6.2793900137588496E-2</c:v>
                </c:pt>
                <c:pt idx="30">
                  <c:v>-6.7701025102179305E-2</c:v>
                </c:pt>
                <c:pt idx="31">
                  <c:v>-7.2648583457817106E-2</c:v>
                </c:pt>
                <c:pt idx="32">
                  <c:v>-7.7592808485953096E-2</c:v>
                </c:pt>
                <c:pt idx="33">
                  <c:v>-8.2488610187328101E-2</c:v>
                </c:pt>
                <c:pt idx="34">
                  <c:v>-8.7290521963624898E-2</c:v>
                </c:pt>
                <c:pt idx="35">
                  <c:v>-9.19540152090456E-2</c:v>
                </c:pt>
                <c:pt idx="36">
                  <c:v>-9.6436768463644101E-2</c:v>
                </c:pt>
                <c:pt idx="37">
                  <c:v>-0.100699737337134</c:v>
                </c:pt>
                <c:pt idx="38">
                  <c:v>-0.104708040141843</c:v>
                </c:pt>
                <c:pt idx="39">
                  <c:v>-0.108431746554283</c:v>
                </c:pt>
                <c:pt idx="40">
                  <c:v>-0.11184658994167999</c:v>
                </c:pt>
                <c:pt idx="41">
                  <c:v>-0.114933943855292</c:v>
                </c:pt>
                <c:pt idx="42">
                  <c:v>-0.11768100037823</c:v>
                </c:pt>
                <c:pt idx="43">
                  <c:v>-0.120080514043809</c:v>
                </c:pt>
                <c:pt idx="44">
                  <c:v>-0.122130249762188</c:v>
                </c:pt>
                <c:pt idx="45">
                  <c:v>-0.123832355924465</c:v>
                </c:pt>
                <c:pt idx="46">
                  <c:v>-0.12519263499415501</c:v>
                </c:pt>
                <c:pt idx="47">
                  <c:v>-0.12621961761679301</c:v>
                </c:pt>
                <c:pt idx="48">
                  <c:v>-0.12692375303008399</c:v>
                </c:pt>
                <c:pt idx="49">
                  <c:v>-0.12731682337674499</c:v>
                </c:pt>
                <c:pt idx="50">
                  <c:v>-0.12741084234568401</c:v>
                </c:pt>
                <c:pt idx="51">
                  <c:v>-0.127217495932585</c:v>
                </c:pt>
                <c:pt idx="52">
                  <c:v>-0.12674812942774799</c:v>
                </c:pt>
                <c:pt idx="53">
                  <c:v>-0.12601257807093</c:v>
                </c:pt>
                <c:pt idx="54">
                  <c:v>-0.125019402003716</c:v>
                </c:pt>
                <c:pt idx="55">
                  <c:v>-0.123775598461841</c:v>
                </c:pt>
                <c:pt idx="56">
                  <c:v>-0.122286669514902</c:v>
                </c:pt>
                <c:pt idx="57">
                  <c:v>-0.12055696038707001</c:v>
                </c:pt>
                <c:pt idx="58">
                  <c:v>-0.11858956837493</c:v>
                </c:pt>
                <c:pt idx="59">
                  <c:v>-0.116387179177752</c:v>
                </c:pt>
                <c:pt idx="60">
                  <c:v>-0.113952201765199</c:v>
                </c:pt>
                <c:pt idx="61">
                  <c:v>-0.111287406094762</c:v>
                </c:pt>
                <c:pt idx="62">
                  <c:v>-0.10839657934184301</c:v>
                </c:pt>
                <c:pt idx="63">
                  <c:v>-0.10528487867488399</c:v>
                </c:pt>
                <c:pt idx="64">
                  <c:v>-0.10195973301578801</c:v>
                </c:pt>
                <c:pt idx="65">
                  <c:v>-9.8430945312122098E-2</c:v>
                </c:pt>
                <c:pt idx="66">
                  <c:v>-9.4711405043875305E-2</c:v>
                </c:pt>
                <c:pt idx="67">
                  <c:v>-9.0817336565721593E-2</c:v>
                </c:pt>
                <c:pt idx="68">
                  <c:v>-8.6768524122218693E-2</c:v>
                </c:pt>
                <c:pt idx="69">
                  <c:v>-8.2588569301048298E-2</c:v>
                </c:pt>
                <c:pt idx="70">
                  <c:v>-7.8304896250548497E-2</c:v>
                </c:pt>
                <c:pt idx="71">
                  <c:v>-7.3948567084411596E-2</c:v>
                </c:pt>
                <c:pt idx="72">
                  <c:v>-6.9553693102535993E-2</c:v>
                </c:pt>
                <c:pt idx="73">
                  <c:v>-6.5156914555304299E-2</c:v>
                </c:pt>
                <c:pt idx="74">
                  <c:v>-6.0796259097780102E-2</c:v>
                </c:pt>
                <c:pt idx="75">
                  <c:v>-5.65101736987405E-2</c:v>
                </c:pt>
                <c:pt idx="76">
                  <c:v>-5.2336259069805602E-2</c:v>
                </c:pt>
                <c:pt idx="77">
                  <c:v>-4.8309737672128698E-2</c:v>
                </c:pt>
                <c:pt idx="78">
                  <c:v>-4.4462014119716002E-2</c:v>
                </c:pt>
                <c:pt idx="79">
                  <c:v>-4.0819684338736999E-2</c:v>
                </c:pt>
                <c:pt idx="80">
                  <c:v>-3.7402624335283297E-2</c:v>
                </c:pt>
                <c:pt idx="81">
                  <c:v>-3.4224339050916097E-2</c:v>
                </c:pt>
                <c:pt idx="82">
                  <c:v>-3.1291286618751801E-2</c:v>
                </c:pt>
                <c:pt idx="83">
                  <c:v>-2.86031937626832E-2</c:v>
                </c:pt>
                <c:pt idx="84">
                  <c:v>-2.6154110679546001E-2</c:v>
                </c:pt>
                <c:pt idx="85">
                  <c:v>-2.3933461577666501E-2</c:v>
                </c:pt>
                <c:pt idx="86">
                  <c:v>-2.1927401566736199E-2</c:v>
                </c:pt>
                <c:pt idx="87">
                  <c:v>-2.0120171767795E-2</c:v>
                </c:pt>
                <c:pt idx="88">
                  <c:v>-1.8495452315172699E-2</c:v>
                </c:pt>
                <c:pt idx="89">
                  <c:v>-1.7036540091520301E-2</c:v>
                </c:pt>
                <c:pt idx="90">
                  <c:v>-1.5727422647683901E-2</c:v>
                </c:pt>
                <c:pt idx="91">
                  <c:v>-1.4553570046502999E-2</c:v>
                </c:pt>
                <c:pt idx="92">
                  <c:v>-1.3501187577666199E-2</c:v>
                </c:pt>
                <c:pt idx="93">
                  <c:v>-1.25572901602894E-2</c:v>
                </c:pt>
                <c:pt idx="94">
                  <c:v>-1.1710790565902501E-2</c:v>
                </c:pt>
                <c:pt idx="95">
                  <c:v>-1.09513696639921E-2</c:v>
                </c:pt>
                <c:pt idx="96">
                  <c:v>-1.0269786202093499E-2</c:v>
                </c:pt>
                <c:pt idx="97">
                  <c:v>-9.6573239881753495E-3</c:v>
                </c:pt>
                <c:pt idx="98">
                  <c:v>-9.1067459004082994E-3</c:v>
                </c:pt>
                <c:pt idx="99">
                  <c:v>-8.6114323885566595E-3</c:v>
                </c:pt>
                <c:pt idx="100">
                  <c:v>-8.1653300576259406E-3</c:v>
                </c:pt>
                <c:pt idx="101">
                  <c:v>-7.7628487670540402E-3</c:v>
                </c:pt>
                <c:pt idx="102">
                  <c:v>-7.3993322270370704E-3</c:v>
                </c:pt>
                <c:pt idx="103">
                  <c:v>-7.07048452710809E-3</c:v>
                </c:pt>
                <c:pt idx="104">
                  <c:v>-6.7724906760118601E-3</c:v>
                </c:pt>
                <c:pt idx="105">
                  <c:v>-6.50195895371388E-3</c:v>
                </c:pt>
                <c:pt idx="106">
                  <c:v>-6.25589242468025E-3</c:v>
                </c:pt>
                <c:pt idx="107">
                  <c:v>-6.0315593305345899E-3</c:v>
                </c:pt>
                <c:pt idx="108">
                  <c:v>-5.8265783946298702E-3</c:v>
                </c:pt>
                <c:pt idx="109">
                  <c:v>-5.6388772054815003E-3</c:v>
                </c:pt>
                <c:pt idx="110">
                  <c:v>-5.4668434158476401E-3</c:v>
                </c:pt>
                <c:pt idx="111">
                  <c:v>-5.3085696832431001E-3</c:v>
                </c:pt>
                <c:pt idx="112">
                  <c:v>-5.1630408667106796E-3</c:v>
                </c:pt>
                <c:pt idx="113">
                  <c:v>-5.0276319170205804E-3</c:v>
                </c:pt>
                <c:pt idx="114">
                  <c:v>-4.9025691872352601E-3</c:v>
                </c:pt>
                <c:pt idx="115">
                  <c:v>-4.78682570168647E-3</c:v>
                </c:pt>
                <c:pt idx="116">
                  <c:v>-4.6790749678546602E-3</c:v>
                </c:pt>
                <c:pt idx="117">
                  <c:v>-4.5785173558284004E-3</c:v>
                </c:pt>
                <c:pt idx="118">
                  <c:v>-4.4844527196199599E-3</c:v>
                </c:pt>
                <c:pt idx="119">
                  <c:v>-4.3962769036047797E-3</c:v>
                </c:pt>
                <c:pt idx="120">
                  <c:v>-4.3138811951252201E-3</c:v>
                </c:pt>
                <c:pt idx="121">
                  <c:v>-4.2364984879234404E-3</c:v>
                </c:pt>
                <c:pt idx="122">
                  <c:v>-4.1635391128983902E-3</c:v>
                </c:pt>
                <c:pt idx="123">
                  <c:v>-4.0945982486904403E-3</c:v>
                </c:pt>
                <c:pt idx="124">
                  <c:v>-4.0293212165363398E-3</c:v>
                </c:pt>
                <c:pt idx="125">
                  <c:v>-3.9673784083408999E-3</c:v>
                </c:pt>
                <c:pt idx="126">
                  <c:v>-3.9087304399511797E-3</c:v>
                </c:pt>
                <c:pt idx="127">
                  <c:v>-3.8532253161023601E-3</c:v>
                </c:pt>
                <c:pt idx="128">
                  <c:v>-3.8003634581904502E-3</c:v>
                </c:pt>
                <c:pt idx="129">
                  <c:v>-3.7499100827785101E-3</c:v>
                </c:pt>
                <c:pt idx="130">
                  <c:v>-3.70168927902789E-3</c:v>
                </c:pt>
                <c:pt idx="131">
                  <c:v>-3.6555244362286E-3</c:v>
                </c:pt>
                <c:pt idx="132">
                  <c:v>-3.6112449233392302E-3</c:v>
                </c:pt>
                <c:pt idx="133">
                  <c:v>-3.5687597065200902E-3</c:v>
                </c:pt>
                <c:pt idx="134">
                  <c:v>-3.5281220298557102E-3</c:v>
                </c:pt>
                <c:pt idx="135">
                  <c:v>-3.4891168923418801E-3</c:v>
                </c:pt>
                <c:pt idx="136">
                  <c:v>-3.45159108004503E-3</c:v>
                </c:pt>
                <c:pt idx="137">
                  <c:v>-3.4154295572123902E-3</c:v>
                </c:pt>
                <c:pt idx="138">
                  <c:v>-3.38055943052235E-3</c:v>
                </c:pt>
                <c:pt idx="139">
                  <c:v>-3.3468186645915698E-3</c:v>
                </c:pt>
                <c:pt idx="140">
                  <c:v>-3.3141315633205201E-3</c:v>
                </c:pt>
                <c:pt idx="141">
                  <c:v>-3.2825500738471701E-3</c:v>
                </c:pt>
                <c:pt idx="142">
                  <c:v>-3.2515394694636402E-3</c:v>
                </c:pt>
                <c:pt idx="143">
                  <c:v>-3.2216474576113501E-3</c:v>
                </c:pt>
                <c:pt idx="144">
                  <c:v>-3.1930324298765299E-3</c:v>
                </c:pt>
                <c:pt idx="145">
                  <c:v>-3.1654458150399199E-3</c:v>
                </c:pt>
                <c:pt idx="146">
                  <c:v>-3.13881956435651E-3</c:v>
                </c:pt>
                <c:pt idx="147">
                  <c:v>-3.1130411595781402E-3</c:v>
                </c:pt>
                <c:pt idx="148">
                  <c:v>-3.0880244269035901E-3</c:v>
                </c:pt>
                <c:pt idx="149">
                  <c:v>-3.0636677708254698E-3</c:v>
                </c:pt>
              </c:numCache>
            </c:numRef>
          </c:yVal>
          <c:smooth val="1"/>
        </c:ser>
        <c:ser>
          <c:idx val="60"/>
          <c:order val="60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Sheet1!$BJ$1:$BJ$150</c:f>
              <c:numCache>
                <c:formatCode>General</c:formatCode>
                <c:ptCount val="150"/>
                <c:pt idx="0">
                  <c:v>7.9460834188817102E-4</c:v>
                </c:pt>
                <c:pt idx="1">
                  <c:v>5.61138621479912E-4</c:v>
                </c:pt>
                <c:pt idx="2">
                  <c:v>2.9224059144625198E-4</c:v>
                </c:pt>
                <c:pt idx="3">
                  <c:v>-2.7070736879896199E-5</c:v>
                </c:pt>
                <c:pt idx="4">
                  <c:v>-4.1178035216562001E-4</c:v>
                </c:pt>
                <c:pt idx="5">
                  <c:v>-8.7687324307800902E-4</c:v>
                </c:pt>
                <c:pt idx="6">
                  <c:v>-1.4379250165704701E-3</c:v>
                </c:pt>
                <c:pt idx="7">
                  <c:v>-2.1079366851115902E-3</c:v>
                </c:pt>
                <c:pt idx="8">
                  <c:v>-2.9064598193703599E-3</c:v>
                </c:pt>
                <c:pt idx="9">
                  <c:v>-3.8525257011849498E-3</c:v>
                </c:pt>
                <c:pt idx="10">
                  <c:v>-4.9598663498252099E-3</c:v>
                </c:pt>
                <c:pt idx="11">
                  <c:v>-6.2374858834597802E-3</c:v>
                </c:pt>
                <c:pt idx="12">
                  <c:v>-7.6903495017967101E-3</c:v>
                </c:pt>
                <c:pt idx="13">
                  <c:v>-9.3186034393540097E-3</c:v>
                </c:pt>
                <c:pt idx="14">
                  <c:v>-1.11238903902289E-2</c:v>
                </c:pt>
                <c:pt idx="15">
                  <c:v>-1.31082242866584E-2</c:v>
                </c:pt>
                <c:pt idx="16">
                  <c:v>-1.5276857711264901E-2</c:v>
                </c:pt>
                <c:pt idx="17">
                  <c:v>-1.7651668466757899E-2</c:v>
                </c:pt>
                <c:pt idx="18">
                  <c:v>-2.0255113789173499E-2</c:v>
                </c:pt>
                <c:pt idx="19">
                  <c:v>-2.3106699546532099E-2</c:v>
                </c:pt>
                <c:pt idx="20">
                  <c:v>-2.6222726341291101E-2</c:v>
                </c:pt>
                <c:pt idx="21">
                  <c:v>-2.96155950194327E-2</c:v>
                </c:pt>
                <c:pt idx="22">
                  <c:v>-3.32930822025964E-2</c:v>
                </c:pt>
                <c:pt idx="23">
                  <c:v>-3.7258020861209697E-2</c:v>
                </c:pt>
                <c:pt idx="24">
                  <c:v>-4.1507418953773002E-2</c:v>
                </c:pt>
                <c:pt idx="25">
                  <c:v>-4.6032222035593498E-2</c:v>
                </c:pt>
                <c:pt idx="26">
                  <c:v>-5.0816863927473498E-2</c:v>
                </c:pt>
                <c:pt idx="27">
                  <c:v>-5.5839371645507598E-2</c:v>
                </c:pt>
                <c:pt idx="28">
                  <c:v>-6.10710492598983E-2</c:v>
                </c:pt>
                <c:pt idx="29">
                  <c:v>-6.6477093454505407E-2</c:v>
                </c:pt>
                <c:pt idx="30">
                  <c:v>-7.2016979314766097E-2</c:v>
                </c:pt>
                <c:pt idx="31">
                  <c:v>-7.7645186882000505E-2</c:v>
                </c:pt>
                <c:pt idx="32">
                  <c:v>-8.3312278289323999E-2</c:v>
                </c:pt>
                <c:pt idx="33">
                  <c:v>-8.8966186959028096E-2</c:v>
                </c:pt>
                <c:pt idx="34">
                  <c:v>-9.4553365276165105E-2</c:v>
                </c:pt>
                <c:pt idx="35">
                  <c:v>-0.10002030669282699</c:v>
                </c:pt>
                <c:pt idx="36">
                  <c:v>-0.105315130269549</c:v>
                </c:pt>
                <c:pt idx="37">
                  <c:v>-0.110388956760913</c:v>
                </c:pt>
                <c:pt idx="38">
                  <c:v>-0.115197135472034</c:v>
                </c:pt>
                <c:pt idx="39">
                  <c:v>-0.119700400861059</c:v>
                </c:pt>
                <c:pt idx="40">
                  <c:v>-0.12386588877257</c:v>
                </c:pt>
                <c:pt idx="41">
                  <c:v>-0.127667369578888</c:v>
                </c:pt>
                <c:pt idx="42">
                  <c:v>-0.1310856244194</c:v>
                </c:pt>
                <c:pt idx="43">
                  <c:v>-0.13410834625309201</c:v>
                </c:pt>
                <c:pt idx="44">
                  <c:v>-0.13672965724427799</c:v>
                </c:pt>
                <c:pt idx="45">
                  <c:v>-0.138949457469661</c:v>
                </c:pt>
                <c:pt idx="46">
                  <c:v>-0.14077261790916601</c:v>
                </c:pt>
                <c:pt idx="47">
                  <c:v>-0.142207921042562</c:v>
                </c:pt>
                <c:pt idx="48">
                  <c:v>-0.143267026111246</c:v>
                </c:pt>
                <c:pt idx="49">
                  <c:v>-0.14396364804535899</c:v>
                </c:pt>
                <c:pt idx="50">
                  <c:v>-0.14431224779892801</c:v>
                </c:pt>
                <c:pt idx="51">
                  <c:v>-0.14432721610744501</c:v>
                </c:pt>
                <c:pt idx="52">
                  <c:v>-0.14402262556206799</c:v>
                </c:pt>
                <c:pt idx="53">
                  <c:v>-0.14341084968014001</c:v>
                </c:pt>
                <c:pt idx="54">
                  <c:v>-0.14250266294556799</c:v>
                </c:pt>
                <c:pt idx="55">
                  <c:v>-0.14130682316031701</c:v>
                </c:pt>
                <c:pt idx="56">
                  <c:v>-0.13983003882450301</c:v>
                </c:pt>
                <c:pt idx="57">
                  <c:v>-0.13807729529662899</c:v>
                </c:pt>
                <c:pt idx="58">
                  <c:v>-0.13605171594856</c:v>
                </c:pt>
                <c:pt idx="59">
                  <c:v>-0.13375545098727101</c:v>
                </c:pt>
                <c:pt idx="60">
                  <c:v>-0.13118987253644401</c:v>
                </c:pt>
                <c:pt idx="61">
                  <c:v>-0.128356341794648</c:v>
                </c:pt>
                <c:pt idx="62">
                  <c:v>-0.12525695150733199</c:v>
                </c:pt>
                <c:pt idx="63">
                  <c:v>-0.121895111132763</c:v>
                </c:pt>
                <c:pt idx="64">
                  <c:v>-0.118276566003268</c:v>
                </c:pt>
                <c:pt idx="65">
                  <c:v>-0.114409715004474</c:v>
                </c:pt>
                <c:pt idx="66">
                  <c:v>-0.11030643686114799</c:v>
                </c:pt>
                <c:pt idx="67">
                  <c:v>-0.105982387039</c:v>
                </c:pt>
                <c:pt idx="68">
                  <c:v>-0.10145738880802101</c:v>
                </c:pt>
                <c:pt idx="69">
                  <c:v>-9.6755702885267705E-2</c:v>
                </c:pt>
                <c:pt idx="70">
                  <c:v>-9.1906120196729293E-2</c:v>
                </c:pt>
                <c:pt idx="71">
                  <c:v>-8.6941917199546706E-2</c:v>
                </c:pt>
                <c:pt idx="72">
                  <c:v>-8.1900471142916098E-2</c:v>
                </c:pt>
                <c:pt idx="73">
                  <c:v>-7.6822801900894203E-2</c:v>
                </c:pt>
                <c:pt idx="74">
                  <c:v>-7.1752672463854E-2</c:v>
                </c:pt>
                <c:pt idx="75">
                  <c:v>-6.6735612624414006E-2</c:v>
                </c:pt>
                <c:pt idx="76">
                  <c:v>-6.1817503463835299E-2</c:v>
                </c:pt>
                <c:pt idx="77">
                  <c:v>-5.7042816070881297E-2</c:v>
                </c:pt>
                <c:pt idx="78">
                  <c:v>-5.2452712724014298E-2</c:v>
                </c:pt>
                <c:pt idx="79">
                  <c:v>-4.8083399803494298E-2</c:v>
                </c:pt>
                <c:pt idx="80">
                  <c:v>-4.39638843545146E-2</c:v>
                </c:pt>
                <c:pt idx="81">
                  <c:v>-4.0115418892065997E-2</c:v>
                </c:pt>
                <c:pt idx="82">
                  <c:v>-3.6550627400004997E-2</c:v>
                </c:pt>
                <c:pt idx="83">
                  <c:v>-3.32734017153163E-2</c:v>
                </c:pt>
                <c:pt idx="84">
                  <c:v>-3.0280031067487799E-2</c:v>
                </c:pt>
                <c:pt idx="85">
                  <c:v>-2.75603899297387E-2</c:v>
                </c:pt>
                <c:pt idx="86">
                  <c:v>-2.5099716966520701E-2</c:v>
                </c:pt>
                <c:pt idx="87">
                  <c:v>-2.28802701590053E-2</c:v>
                </c:pt>
                <c:pt idx="88">
                  <c:v>-2.08830884853454E-2</c:v>
                </c:pt>
                <c:pt idx="89">
                  <c:v>-1.9088548472690502E-2</c:v>
                </c:pt>
                <c:pt idx="90">
                  <c:v>-1.7477643567672601E-2</c:v>
                </c:pt>
                <c:pt idx="91">
                  <c:v>-1.6032833531171999E-2</c:v>
                </c:pt>
                <c:pt idx="92">
                  <c:v>-1.4737525709346199E-2</c:v>
                </c:pt>
                <c:pt idx="93">
                  <c:v>-1.35761569563797E-2</c:v>
                </c:pt>
                <c:pt idx="94">
                  <c:v>-1.25352099888285E-2</c:v>
                </c:pt>
                <c:pt idx="95">
                  <c:v>-1.1602127818080199E-2</c:v>
                </c:pt>
                <c:pt idx="96">
                  <c:v>-1.07656838237698E-2</c:v>
                </c:pt>
                <c:pt idx="97">
                  <c:v>-1.00153592202027E-2</c:v>
                </c:pt>
                <c:pt idx="98">
                  <c:v>-9.3421906838752899E-3</c:v>
                </c:pt>
                <c:pt idx="99">
                  <c:v>-8.7380557322101204E-3</c:v>
                </c:pt>
                <c:pt idx="100">
                  <c:v>-8.1955228168269292E-3</c:v>
                </c:pt>
                <c:pt idx="101">
                  <c:v>-7.7077607008229901E-3</c:v>
                </c:pt>
                <c:pt idx="102">
                  <c:v>-7.2689626708387902E-3</c:v>
                </c:pt>
                <c:pt idx="103">
                  <c:v>-6.8738058274167802E-3</c:v>
                </c:pt>
                <c:pt idx="104">
                  <c:v>-6.5175397485250797E-3</c:v>
                </c:pt>
                <c:pt idx="105">
                  <c:v>-6.1959175773080404E-3</c:v>
                </c:pt>
                <c:pt idx="106">
                  <c:v>-5.9051816298340797E-3</c:v>
                </c:pt>
                <c:pt idx="107">
                  <c:v>-5.6419099161591404E-3</c:v>
                </c:pt>
                <c:pt idx="108">
                  <c:v>-5.4030920311606999E-3</c:v>
                </c:pt>
                <c:pt idx="109">
                  <c:v>-5.1861023477914603E-3</c:v>
                </c:pt>
                <c:pt idx="110">
                  <c:v>-4.9887810038737497E-3</c:v>
                </c:pt>
                <c:pt idx="111">
                  <c:v>-4.8087849404987804E-3</c:v>
                </c:pt>
                <c:pt idx="112">
                  <c:v>-4.6447494539689797E-3</c:v>
                </c:pt>
                <c:pt idx="113">
                  <c:v>-4.49352863319961E-3</c:v>
                </c:pt>
                <c:pt idx="114">
                  <c:v>-4.3551521000350403E-3</c:v>
                </c:pt>
                <c:pt idx="115">
                  <c:v>-4.2282169017150298E-3</c:v>
                </c:pt>
                <c:pt idx="116">
                  <c:v>-4.1111697098968501E-3</c:v>
                </c:pt>
                <c:pt idx="117">
                  <c:v>-4.0029843753101304E-3</c:v>
                </c:pt>
                <c:pt idx="118">
                  <c:v>-3.9027539085699E-3</c:v>
                </c:pt>
                <c:pt idx="119">
                  <c:v>-3.8096827263911898E-3</c:v>
                </c:pt>
                <c:pt idx="120">
                  <c:v>-3.7234389344930601E-3</c:v>
                </c:pt>
                <c:pt idx="121">
                  <c:v>-3.64315861311596E-3</c:v>
                </c:pt>
                <c:pt idx="122">
                  <c:v>-3.5681332437921399E-3</c:v>
                </c:pt>
                <c:pt idx="123">
                  <c:v>-3.4978467955869902E-3</c:v>
                </c:pt>
                <c:pt idx="124">
                  <c:v>-3.4318502635627799E-3</c:v>
                </c:pt>
                <c:pt idx="125">
                  <c:v>-3.3697239825596502E-3</c:v>
                </c:pt>
                <c:pt idx="126">
                  <c:v>-3.3113231993490899E-3</c:v>
                </c:pt>
                <c:pt idx="127">
                  <c:v>-3.25641474231338E-3</c:v>
                </c:pt>
                <c:pt idx="128">
                  <c:v>-3.2044787832458E-3</c:v>
                </c:pt>
                <c:pt idx="129">
                  <c:v>-3.1552320948126399E-3</c:v>
                </c:pt>
                <c:pt idx="130">
                  <c:v>-3.10845910924047E-3</c:v>
                </c:pt>
                <c:pt idx="131">
                  <c:v>-3.0639452835691402E-3</c:v>
                </c:pt>
                <c:pt idx="132">
                  <c:v>-3.0214841893181198E-3</c:v>
                </c:pt>
                <c:pt idx="133">
                  <c:v>-2.9809543936034199E-3</c:v>
                </c:pt>
                <c:pt idx="134">
                  <c:v>-2.9423493707127699E-3</c:v>
                </c:pt>
                <c:pt idx="135">
                  <c:v>-2.9054578601723198E-3</c:v>
                </c:pt>
                <c:pt idx="136">
                  <c:v>-2.8701162607444402E-3</c:v>
                </c:pt>
                <c:pt idx="137">
                  <c:v>-2.8361879679407302E-3</c:v>
                </c:pt>
                <c:pt idx="138">
                  <c:v>-2.8035922969560098E-3</c:v>
                </c:pt>
                <c:pt idx="139">
                  <c:v>-2.7721628117981598E-3</c:v>
                </c:pt>
                <c:pt idx="140">
                  <c:v>-2.7418149914748601E-3</c:v>
                </c:pt>
                <c:pt idx="141">
                  <c:v>-2.7125729584270798E-3</c:v>
                </c:pt>
                <c:pt idx="142">
                  <c:v>-2.6839974782083401E-3</c:v>
                </c:pt>
                <c:pt idx="143">
                  <c:v>-2.6565455388186999E-3</c:v>
                </c:pt>
                <c:pt idx="144">
                  <c:v>-2.6302656156249201E-3</c:v>
                </c:pt>
                <c:pt idx="145">
                  <c:v>-2.6049226989446899E-3</c:v>
                </c:pt>
                <c:pt idx="146">
                  <c:v>-2.58047721762548E-3</c:v>
                </c:pt>
                <c:pt idx="147">
                  <c:v>-2.5568306024922102E-3</c:v>
                </c:pt>
                <c:pt idx="148">
                  <c:v>-2.5339180709638698E-3</c:v>
                </c:pt>
                <c:pt idx="149">
                  <c:v>-2.5116571401850602E-3</c:v>
                </c:pt>
              </c:numCache>
            </c:numRef>
          </c:yVal>
          <c:smooth val="1"/>
        </c:ser>
        <c:ser>
          <c:idx val="61"/>
          <c:order val="61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Sheet1!$BK$1:$BK$150</c:f>
              <c:numCache>
                <c:formatCode>General</c:formatCode>
                <c:ptCount val="150"/>
                <c:pt idx="0">
                  <c:v>1.1207003401314899E-3</c:v>
                </c:pt>
                <c:pt idx="1">
                  <c:v>7.9793089616573599E-4</c:v>
                </c:pt>
                <c:pt idx="2">
                  <c:v>4.2047349984533698E-4</c:v>
                </c:pt>
                <c:pt idx="3">
                  <c:v>-3.04782614333461E-5</c:v>
                </c:pt>
                <c:pt idx="4">
                  <c:v>-5.7373080027395599E-4</c:v>
                </c:pt>
                <c:pt idx="5">
                  <c:v>-1.22809052928013E-3</c:v>
                </c:pt>
                <c:pt idx="6">
                  <c:v>-2.0127173902824802E-3</c:v>
                </c:pt>
                <c:pt idx="7">
                  <c:v>-2.9452729179179999E-3</c:v>
                </c:pt>
                <c:pt idx="8">
                  <c:v>-4.0478126593727799E-3</c:v>
                </c:pt>
                <c:pt idx="9">
                  <c:v>-5.3411041683899298E-3</c:v>
                </c:pt>
                <c:pt idx="10">
                  <c:v>-6.8388905140708304E-3</c:v>
                </c:pt>
                <c:pt idx="11">
                  <c:v>-8.5468934979036904E-3</c:v>
                </c:pt>
                <c:pt idx="12">
                  <c:v>-1.04576940867407E-2</c:v>
                </c:pt>
                <c:pt idx="13">
                  <c:v>-1.2558990988265699E-2</c:v>
                </c:pt>
                <c:pt idx="14">
                  <c:v>-1.4837456338355899E-2</c:v>
                </c:pt>
                <c:pt idx="15">
                  <c:v>-1.72811330704341E-2</c:v>
                </c:pt>
                <c:pt idx="16">
                  <c:v>-1.9884372133362301E-2</c:v>
                </c:pt>
                <c:pt idx="17">
                  <c:v>-2.2663713261580301E-2</c:v>
                </c:pt>
                <c:pt idx="18">
                  <c:v>-2.5638500109618202E-2</c:v>
                </c:pt>
                <c:pt idx="19">
                  <c:v>-2.8825138699368098E-2</c:v>
                </c:pt>
                <c:pt idx="20">
                  <c:v>-3.2237143895996002E-2</c:v>
                </c:pt>
                <c:pt idx="21">
                  <c:v>-3.5884030243841597E-2</c:v>
                </c:pt>
                <c:pt idx="22">
                  <c:v>-3.9770765141992501E-2</c:v>
                </c:pt>
                <c:pt idx="23">
                  <c:v>-4.3897589801717797E-2</c:v>
                </c:pt>
                <c:pt idx="24">
                  <c:v>-4.82589064796951E-2</c:v>
                </c:pt>
                <c:pt idx="25">
                  <c:v>-5.2843304821547102E-2</c:v>
                </c:pt>
                <c:pt idx="26">
                  <c:v>-5.7633095648832802E-2</c:v>
                </c:pt>
                <c:pt idx="27">
                  <c:v>-6.2604665773186199E-2</c:v>
                </c:pt>
                <c:pt idx="28">
                  <c:v>-6.7727946318626497E-2</c:v>
                </c:pt>
                <c:pt idx="29">
                  <c:v>-7.2967446817952003E-2</c:v>
                </c:pt>
                <c:pt idx="30">
                  <c:v>-7.8282909975289902E-2</c:v>
                </c:pt>
                <c:pt idx="31">
                  <c:v>-8.3629431032728893E-2</c:v>
                </c:pt>
                <c:pt idx="32">
                  <c:v>-8.8959169653833395E-2</c:v>
                </c:pt>
                <c:pt idx="33">
                  <c:v>-9.4222673100767804E-2</c:v>
                </c:pt>
                <c:pt idx="34">
                  <c:v>-9.93697180941219E-2</c:v>
                </c:pt>
                <c:pt idx="35">
                  <c:v>-0.10435085175112301</c:v>
                </c:pt>
                <c:pt idx="36">
                  <c:v>-0.109119031964617</c:v>
                </c:pt>
                <c:pt idx="37">
                  <c:v>-0.113630753384696</c:v>
                </c:pt>
                <c:pt idx="38">
                  <c:v>-0.11784719290248399</c:v>
                </c:pt>
                <c:pt idx="39">
                  <c:v>-0.12173524097890701</c:v>
                </c:pt>
                <c:pt idx="40">
                  <c:v>-0.12526825630737501</c:v>
                </c:pt>
                <c:pt idx="41">
                  <c:v>-0.12842605629457701</c:v>
                </c:pt>
                <c:pt idx="42">
                  <c:v>-0.131195138990989</c:v>
                </c:pt>
                <c:pt idx="43">
                  <c:v>-0.13356848290522899</c:v>
                </c:pt>
                <c:pt idx="44">
                  <c:v>-0.13554480562104601</c:v>
                </c:pt>
                <c:pt idx="45">
                  <c:v>-0.1371279512144</c:v>
                </c:pt>
                <c:pt idx="46">
                  <c:v>-0.13832604460929701</c:v>
                </c:pt>
                <c:pt idx="47">
                  <c:v>-0.13915049302813001</c:v>
                </c:pt>
                <c:pt idx="48">
                  <c:v>-0.139615375122142</c:v>
                </c:pt>
                <c:pt idx="49">
                  <c:v>-0.13973659062298399</c:v>
                </c:pt>
                <c:pt idx="50">
                  <c:v>-0.13953108514673701</c:v>
                </c:pt>
                <c:pt idx="51">
                  <c:v>-0.139016210695281</c:v>
                </c:pt>
                <c:pt idx="52">
                  <c:v>-0.138209337974281</c:v>
                </c:pt>
                <c:pt idx="53">
                  <c:v>-0.13712651091831399</c:v>
                </c:pt>
                <c:pt idx="54">
                  <c:v>-0.13578219571629899</c:v>
                </c:pt>
                <c:pt idx="55">
                  <c:v>-0.13418817067077601</c:v>
                </c:pt>
                <c:pt idx="56">
                  <c:v>-0.13235349166930699</c:v>
                </c:pt>
                <c:pt idx="57">
                  <c:v>-0.13028419962378501</c:v>
                </c:pt>
                <c:pt idx="58">
                  <c:v>-0.12798350782277801</c:v>
                </c:pt>
                <c:pt idx="59">
                  <c:v>-0.125452760151923</c:v>
                </c:pt>
                <c:pt idx="60">
                  <c:v>-0.122692099282684</c:v>
                </c:pt>
                <c:pt idx="61">
                  <c:v>-0.119701456945425</c:v>
                </c:pt>
                <c:pt idx="62">
                  <c:v>-0.11648176801738901</c:v>
                </c:pt>
                <c:pt idx="63">
                  <c:v>-0.113035800014957</c:v>
                </c:pt>
                <c:pt idx="64">
                  <c:v>-0.10936912871775301</c:v>
                </c:pt>
                <c:pt idx="65">
                  <c:v>-0.10549028481617</c:v>
                </c:pt>
                <c:pt idx="66">
                  <c:v>-0.10141185039257899</c:v>
                </c:pt>
                <c:pt idx="67">
                  <c:v>-9.7150567299305102E-2</c:v>
                </c:pt>
                <c:pt idx="68">
                  <c:v>-9.2727601555079295E-2</c:v>
                </c:pt>
                <c:pt idx="69">
                  <c:v>-8.8168059536300095E-2</c:v>
                </c:pt>
                <c:pt idx="70">
                  <c:v>-8.3501626445157698E-2</c:v>
                </c:pt>
                <c:pt idx="71">
                  <c:v>-7.87617861547628E-2</c:v>
                </c:pt>
                <c:pt idx="72">
                  <c:v>-7.3985360221964502E-2</c:v>
                </c:pt>
                <c:pt idx="73">
                  <c:v>-6.9211971541462802E-2</c:v>
                </c:pt>
                <c:pt idx="74">
                  <c:v>-6.4482438791334099E-2</c:v>
                </c:pt>
                <c:pt idx="75">
                  <c:v>-5.9838132389363898E-2</c:v>
                </c:pt>
                <c:pt idx="76">
                  <c:v>-5.5319409693723003E-2</c:v>
                </c:pt>
                <c:pt idx="77">
                  <c:v>-5.0964004432461102E-2</c:v>
                </c:pt>
                <c:pt idx="78">
                  <c:v>-4.6805477581090701E-2</c:v>
                </c:pt>
                <c:pt idx="79">
                  <c:v>-4.2871829031032399E-2</c:v>
                </c:pt>
                <c:pt idx="80">
                  <c:v>-3.9183980598514301E-2</c:v>
                </c:pt>
                <c:pt idx="81">
                  <c:v>-3.5755774789929001E-2</c:v>
                </c:pt>
                <c:pt idx="82">
                  <c:v>-3.2593489429046898E-2</c:v>
                </c:pt>
                <c:pt idx="83">
                  <c:v>-2.9696237509632899E-2</c:v>
                </c:pt>
                <c:pt idx="84">
                  <c:v>-2.70571097790402E-2</c:v>
                </c:pt>
                <c:pt idx="85">
                  <c:v>-2.46643435105614E-2</c:v>
                </c:pt>
                <c:pt idx="86">
                  <c:v>-2.2502841692978299E-2</c:v>
                </c:pt>
                <c:pt idx="87">
                  <c:v>-2.0555493012706299E-2</c:v>
                </c:pt>
                <c:pt idx="88">
                  <c:v>-1.8804605976514999E-2</c:v>
                </c:pt>
                <c:pt idx="89">
                  <c:v>-1.72322552323089E-2</c:v>
                </c:pt>
                <c:pt idx="90">
                  <c:v>-1.582124848627E-2</c:v>
                </c:pt>
                <c:pt idx="91">
                  <c:v>-1.4555931795152501E-2</c:v>
                </c:pt>
                <c:pt idx="92">
                  <c:v>-1.3421483206465501E-2</c:v>
                </c:pt>
                <c:pt idx="93">
                  <c:v>-1.2404032242377299E-2</c:v>
                </c:pt>
                <c:pt idx="94">
                  <c:v>-1.1491647484883001E-2</c:v>
                </c:pt>
                <c:pt idx="95">
                  <c:v>-1.06732369925766E-2</c:v>
                </c:pt>
                <c:pt idx="96">
                  <c:v>-9.9388671792719398E-3</c:v>
                </c:pt>
                <c:pt idx="97">
                  <c:v>-9.2791989719178507E-3</c:v>
                </c:pt>
                <c:pt idx="98">
                  <c:v>-8.6862670892615904E-3</c:v>
                </c:pt>
                <c:pt idx="99">
                  <c:v>-8.1532347322786601E-3</c:v>
                </c:pt>
                <c:pt idx="100">
                  <c:v>-7.6734702627092996E-3</c:v>
                </c:pt>
                <c:pt idx="101">
                  <c:v>-7.2408664862146296E-3</c:v>
                </c:pt>
                <c:pt idx="102">
                  <c:v>-6.8504101991744898E-3</c:v>
                </c:pt>
                <c:pt idx="103">
                  <c:v>-6.4974907813273204E-3</c:v>
                </c:pt>
                <c:pt idx="104">
                  <c:v>-6.1779641242717398E-3</c:v>
                </c:pt>
                <c:pt idx="105">
                  <c:v>-5.8881451399542799E-3</c:v>
                </c:pt>
                <c:pt idx="106">
                  <c:v>-5.6247882266234001E-3</c:v>
                </c:pt>
                <c:pt idx="107">
                  <c:v>-5.3849453833833098E-3</c:v>
                </c:pt>
                <c:pt idx="108">
                  <c:v>-5.1660276658235301E-3</c:v>
                </c:pt>
                <c:pt idx="109">
                  <c:v>-4.9658034115467797E-3</c:v>
                </c:pt>
                <c:pt idx="110">
                  <c:v>-4.7824537799328803E-3</c:v>
                </c:pt>
                <c:pt idx="111">
                  <c:v>-4.6139085819399701E-3</c:v>
                </c:pt>
                <c:pt idx="112">
                  <c:v>-4.4590721011934101E-3</c:v>
                </c:pt>
                <c:pt idx="113">
                  <c:v>-4.3150979520887303E-3</c:v>
                </c:pt>
                <c:pt idx="114">
                  <c:v>-4.1822233978370702E-3</c:v>
                </c:pt>
                <c:pt idx="115">
                  <c:v>-4.0592786842863302E-3</c:v>
                </c:pt>
                <c:pt idx="116">
                  <c:v>-3.9448782278565797E-3</c:v>
                </c:pt>
                <c:pt idx="117">
                  <c:v>-3.83816389764564E-3</c:v>
                </c:pt>
                <c:pt idx="118">
                  <c:v>-3.7383628527529601E-3</c:v>
                </c:pt>
                <c:pt idx="119">
                  <c:v>-3.6448069598607599E-3</c:v>
                </c:pt>
                <c:pt idx="120">
                  <c:v>-3.5573040087892799E-3</c:v>
                </c:pt>
                <c:pt idx="121">
                  <c:v>-3.4750508868199299E-3</c:v>
                </c:pt>
                <c:pt idx="122">
                  <c:v>-3.3974406159788901E-3</c:v>
                </c:pt>
                <c:pt idx="123">
                  <c:v>-3.3240380232869098E-3</c:v>
                </c:pt>
                <c:pt idx="124">
                  <c:v>-3.2544654065628999E-3</c:v>
                </c:pt>
                <c:pt idx="125">
                  <c:v>-3.1883634733234998E-3</c:v>
                </c:pt>
                <c:pt idx="126">
                  <c:v>-3.1256574787061702E-3</c:v>
                </c:pt>
                <c:pt idx="127">
                  <c:v>-3.0661782868818101E-3</c:v>
                </c:pt>
                <c:pt idx="128">
                  <c:v>-3.0094318221842099E-3</c:v>
                </c:pt>
                <c:pt idx="129">
                  <c:v>-2.95517125017945E-3</c:v>
                </c:pt>
                <c:pt idx="130">
                  <c:v>-2.90321747214695E-3</c:v>
                </c:pt>
                <c:pt idx="131">
                  <c:v>-2.85339364524975E-3</c:v>
                </c:pt>
                <c:pt idx="132">
                  <c:v>-2.8055223126279001E-3</c:v>
                </c:pt>
                <c:pt idx="133">
                  <c:v>-2.7594966326255298E-3</c:v>
                </c:pt>
                <c:pt idx="134">
                  <c:v>-2.7153510583714699E-3</c:v>
                </c:pt>
                <c:pt idx="135">
                  <c:v>-2.6728797322605E-3</c:v>
                </c:pt>
                <c:pt idx="136">
                  <c:v>-2.6319310740838E-3</c:v>
                </c:pt>
                <c:pt idx="137">
                  <c:v>-2.5923726667743101E-3</c:v>
                </c:pt>
                <c:pt idx="138">
                  <c:v>-2.5541273766230802E-3</c:v>
                </c:pt>
                <c:pt idx="139">
                  <c:v>-2.5170742198260799E-3</c:v>
                </c:pt>
                <c:pt idx="140">
                  <c:v>-2.48114351480815E-3</c:v>
                </c:pt>
                <c:pt idx="141">
                  <c:v>-2.44634819708631E-3</c:v>
                </c:pt>
                <c:pt idx="142">
                  <c:v>-2.4122822080217998E-3</c:v>
                </c:pt>
                <c:pt idx="143">
                  <c:v>-2.3794131168509299E-3</c:v>
                </c:pt>
                <c:pt idx="144">
                  <c:v>-2.3477640093530899E-3</c:v>
                </c:pt>
                <c:pt idx="145">
                  <c:v>-2.3171136460172401E-3</c:v>
                </c:pt>
                <c:pt idx="146">
                  <c:v>-2.2874216338580702E-3</c:v>
                </c:pt>
                <c:pt idx="147">
                  <c:v>-2.25858730567359E-3</c:v>
                </c:pt>
                <c:pt idx="148">
                  <c:v>-2.2305519719345202E-3</c:v>
                </c:pt>
                <c:pt idx="149">
                  <c:v>-2.2032423908431701E-3</c:v>
                </c:pt>
              </c:numCache>
            </c:numRef>
          </c:yVal>
          <c:smooth val="1"/>
        </c:ser>
        <c:ser>
          <c:idx val="62"/>
          <c:order val="62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Sheet1!$BL$1:$BL$150</c:f>
              <c:numCache>
                <c:formatCode>General</c:formatCode>
                <c:ptCount val="150"/>
                <c:pt idx="0">
                  <c:v>9.38701647914265E-4</c:v>
                </c:pt>
                <c:pt idx="1">
                  <c:v>6.3480511684020299E-4</c:v>
                </c:pt>
                <c:pt idx="2">
                  <c:v>2.8491616946613901E-4</c:v>
                </c:pt>
                <c:pt idx="3">
                  <c:v>-1.3109537940316399E-4</c:v>
                </c:pt>
                <c:pt idx="4">
                  <c:v>-6.3335971496294595E-4</c:v>
                </c:pt>
                <c:pt idx="5">
                  <c:v>-1.24200702240844E-3</c:v>
                </c:pt>
                <c:pt idx="6">
                  <c:v>-1.9779746601186901E-3</c:v>
                </c:pt>
                <c:pt idx="7">
                  <c:v>-2.8585657791355798E-3</c:v>
                </c:pt>
                <c:pt idx="8">
                  <c:v>-3.90988641998395E-3</c:v>
                </c:pt>
                <c:pt idx="9">
                  <c:v>-5.1573836931618098E-3</c:v>
                </c:pt>
                <c:pt idx="10">
                  <c:v>-6.6200542876800996E-3</c:v>
                </c:pt>
                <c:pt idx="11">
                  <c:v>-8.3085360963084595E-3</c:v>
                </c:pt>
                <c:pt idx="12">
                  <c:v>-1.0228608893024601E-2</c:v>
                </c:pt>
                <c:pt idx="13">
                  <c:v>-1.2377253788355899E-2</c:v>
                </c:pt>
                <c:pt idx="14">
                  <c:v>-1.47510833843402E-2</c:v>
                </c:pt>
                <c:pt idx="15">
                  <c:v>-1.73452865291026E-2</c:v>
                </c:pt>
                <c:pt idx="16">
                  <c:v>-2.0158546448021401E-2</c:v>
                </c:pt>
                <c:pt idx="17">
                  <c:v>-2.3205466751004E-2</c:v>
                </c:pt>
                <c:pt idx="18">
                  <c:v>-2.65006022112633E-2</c:v>
                </c:pt>
                <c:pt idx="19">
                  <c:v>-3.0054027735629599E-2</c:v>
                </c:pt>
                <c:pt idx="20">
                  <c:v>-3.3871108138778201E-2</c:v>
                </c:pt>
                <c:pt idx="21">
                  <c:v>-3.7952217933634999E-2</c:v>
                </c:pt>
                <c:pt idx="22">
                  <c:v>-4.2292365985760798E-2</c:v>
                </c:pt>
                <c:pt idx="23">
                  <c:v>-4.6881296781789102E-2</c:v>
                </c:pt>
                <c:pt idx="24">
                  <c:v>-5.1703099560625798E-2</c:v>
                </c:pt>
                <c:pt idx="25">
                  <c:v>-5.67364549362624E-2</c:v>
                </c:pt>
                <c:pt idx="26">
                  <c:v>-6.1954490008809301E-2</c:v>
                </c:pt>
                <c:pt idx="27">
                  <c:v>-6.7325489107183403E-2</c:v>
                </c:pt>
                <c:pt idx="28">
                  <c:v>-7.2812871200563303E-2</c:v>
                </c:pt>
                <c:pt idx="29">
                  <c:v>-7.8376191598698103E-2</c:v>
                </c:pt>
                <c:pt idx="30">
                  <c:v>-8.3971758421142198E-2</c:v>
                </c:pt>
                <c:pt idx="31">
                  <c:v>-8.9553475235634505E-2</c:v>
                </c:pt>
                <c:pt idx="32">
                  <c:v>-9.5074006231051694E-2</c:v>
                </c:pt>
                <c:pt idx="33">
                  <c:v>-0.100485985819075</c:v>
                </c:pt>
                <c:pt idx="34">
                  <c:v>-0.105742848003198</c:v>
                </c:pt>
                <c:pt idx="35">
                  <c:v>-0.11080005671483199</c:v>
                </c:pt>
                <c:pt idx="36">
                  <c:v>-0.115616178234683</c:v>
                </c:pt>
                <c:pt idx="37">
                  <c:v>-0.120153801006071</c:v>
                </c:pt>
                <c:pt idx="38">
                  <c:v>-0.12438013464049801</c:v>
                </c:pt>
                <c:pt idx="39">
                  <c:v>-0.12826763536852001</c:v>
                </c:pt>
                <c:pt idx="40">
                  <c:v>-0.13179457060612401</c:v>
                </c:pt>
                <c:pt idx="41">
                  <c:v>-0.134944798100779</c:v>
                </c:pt>
                <c:pt idx="42">
                  <c:v>-0.137708003701314</c:v>
                </c:pt>
                <c:pt idx="43">
                  <c:v>-0.140079287157062</c:v>
                </c:pt>
                <c:pt idx="44">
                  <c:v>-0.14205868000899599</c:v>
                </c:pt>
                <c:pt idx="45">
                  <c:v>-0.14365033530863699</c:v>
                </c:pt>
                <c:pt idx="46">
                  <c:v>-0.14486173995243401</c:v>
                </c:pt>
                <c:pt idx="47">
                  <c:v>-0.14570270726845999</c:v>
                </c:pt>
                <c:pt idx="48">
                  <c:v>-0.146184421537255</c:v>
                </c:pt>
                <c:pt idx="49">
                  <c:v>-0.14631865976949299</c:v>
                </c:pt>
                <c:pt idx="50">
                  <c:v>-0.146116769278159</c:v>
                </c:pt>
                <c:pt idx="51">
                  <c:v>-0.14558914374462001</c:v>
                </c:pt>
                <c:pt idx="52">
                  <c:v>-0.14474530188816101</c:v>
                </c:pt>
                <c:pt idx="53">
                  <c:v>-0.14359294723938701</c:v>
                </c:pt>
                <c:pt idx="54">
                  <c:v>-0.14213862279280001</c:v>
                </c:pt>
                <c:pt idx="55">
                  <c:v>-0.14038774112621399</c:v>
                </c:pt>
                <c:pt idx="56">
                  <c:v>-0.13834506462232099</c:v>
                </c:pt>
                <c:pt idx="57">
                  <c:v>-0.13601557743164999</c:v>
                </c:pt>
                <c:pt idx="58">
                  <c:v>-0.13340438146560099</c:v>
                </c:pt>
                <c:pt idx="59">
                  <c:v>-0.13051791337920199</c:v>
                </c:pt>
                <c:pt idx="60">
                  <c:v>-0.127363842294341</c:v>
                </c:pt>
                <c:pt idx="61">
                  <c:v>-0.12395161716460899</c:v>
                </c:pt>
                <c:pt idx="62">
                  <c:v>-0.120292708060903</c:v>
                </c:pt>
                <c:pt idx="63">
                  <c:v>-0.116400378385261</c:v>
                </c:pt>
                <c:pt idx="64">
                  <c:v>-0.112290382296042</c:v>
                </c:pt>
                <c:pt idx="65">
                  <c:v>-0.107980598855983</c:v>
                </c:pt>
                <c:pt idx="66">
                  <c:v>-0.10349163243466999</c:v>
                </c:pt>
                <c:pt idx="67">
                  <c:v>-9.8846881423239399E-2</c:v>
                </c:pt>
                <c:pt idx="68">
                  <c:v>-9.4072634218117193E-2</c:v>
                </c:pt>
                <c:pt idx="69">
                  <c:v>-8.9198275880159494E-2</c:v>
                </c:pt>
                <c:pt idx="70">
                  <c:v>-8.4256209214648603E-2</c:v>
                </c:pt>
                <c:pt idx="71">
                  <c:v>-7.9281459254501599E-2</c:v>
                </c:pt>
                <c:pt idx="72">
                  <c:v>-7.4310916682870598E-2</c:v>
                </c:pt>
                <c:pt idx="73">
                  <c:v>-6.9382860812529507E-2</c:v>
                </c:pt>
                <c:pt idx="74">
                  <c:v>-6.4535819260739299E-2</c:v>
                </c:pt>
                <c:pt idx="75">
                  <c:v>-5.9807685152376999E-2</c:v>
                </c:pt>
                <c:pt idx="76">
                  <c:v>-5.5234630578079501E-2</c:v>
                </c:pt>
                <c:pt idx="77">
                  <c:v>-5.0849629418305203E-2</c:v>
                </c:pt>
                <c:pt idx="78">
                  <c:v>-4.6681323094928097E-2</c:v>
                </c:pt>
                <c:pt idx="79">
                  <c:v>-4.2753119399120902E-2</c:v>
                </c:pt>
                <c:pt idx="80">
                  <c:v>-3.9081730148847298E-2</c:v>
                </c:pt>
                <c:pt idx="81">
                  <c:v>-3.5677317586974497E-2</c:v>
                </c:pt>
                <c:pt idx="82">
                  <c:v>-3.2543235874691899E-2</c:v>
                </c:pt>
                <c:pt idx="83">
                  <c:v>-2.9676391811273101E-2</c:v>
                </c:pt>
                <c:pt idx="84">
                  <c:v>-2.7068166167748899E-2</c:v>
                </c:pt>
                <c:pt idx="85">
                  <c:v>-2.4705698983324999E-2</c:v>
                </c:pt>
                <c:pt idx="86">
                  <c:v>-2.2573193211822301E-2</c:v>
                </c:pt>
                <c:pt idx="87">
                  <c:v>-2.0653093573234999E-2</c:v>
                </c:pt>
                <c:pt idx="88">
                  <c:v>-1.89276256513277E-2</c:v>
                </c:pt>
                <c:pt idx="89">
                  <c:v>-1.7378780963527601E-2</c:v>
                </c:pt>
                <c:pt idx="90">
                  <c:v>-1.59892269705392E-2</c:v>
                </c:pt>
                <c:pt idx="91">
                  <c:v>-1.4743622155507501E-2</c:v>
                </c:pt>
                <c:pt idx="92">
                  <c:v>-1.36271783386422E-2</c:v>
                </c:pt>
                <c:pt idx="93">
                  <c:v>-1.2626059557303299E-2</c:v>
                </c:pt>
                <c:pt idx="94">
                  <c:v>-1.17284432785939E-2</c:v>
                </c:pt>
                <c:pt idx="95">
                  <c:v>-1.09233563245118E-2</c:v>
                </c:pt>
                <c:pt idx="96">
                  <c:v>-1.02009676338263E-2</c:v>
                </c:pt>
                <c:pt idx="97">
                  <c:v>-9.5520116680210595E-3</c:v>
                </c:pt>
                <c:pt idx="98">
                  <c:v>-8.9687771399842194E-3</c:v>
                </c:pt>
                <c:pt idx="99">
                  <c:v>-8.4442008179208706E-3</c:v>
                </c:pt>
                <c:pt idx="100">
                  <c:v>-7.9718801067194603E-3</c:v>
                </c:pt>
                <c:pt idx="101">
                  <c:v>-7.5458749412570898E-3</c:v>
                </c:pt>
                <c:pt idx="102">
                  <c:v>-7.1612083395362304E-3</c:v>
                </c:pt>
                <c:pt idx="103">
                  <c:v>-6.8132827636253604E-3</c:v>
                </c:pt>
                <c:pt idx="104">
                  <c:v>-6.4980442922427202E-3</c:v>
                </c:pt>
                <c:pt idx="105">
                  <c:v>-6.21187839455718E-3</c:v>
                </c:pt>
                <c:pt idx="106">
                  <c:v>-5.9516031377353099E-3</c:v>
                </c:pt>
                <c:pt idx="107">
                  <c:v>-5.7143207723723E-3</c:v>
                </c:pt>
                <c:pt idx="108">
                  <c:v>-5.4974797222390797E-3</c:v>
                </c:pt>
                <c:pt idx="109">
                  <c:v>-5.2988777326582297E-3</c:v>
                </c:pt>
                <c:pt idx="110">
                  <c:v>-5.1167796169203899E-3</c:v>
                </c:pt>
                <c:pt idx="111">
                  <c:v>-4.94917357118063E-3</c:v>
                </c:pt>
                <c:pt idx="112">
                  <c:v>-4.7950394385143603E-3</c:v>
                </c:pt>
                <c:pt idx="113">
                  <c:v>-4.6514043451104303E-3</c:v>
                </c:pt>
                <c:pt idx="114">
                  <c:v>-4.5186942520519802E-3</c:v>
                </c:pt>
                <c:pt idx="115">
                  <c:v>-4.3957190343543E-3</c:v>
                </c:pt>
                <c:pt idx="116">
                  <c:v>-4.2811017616510398E-3</c:v>
                </c:pt>
                <c:pt idx="117">
                  <c:v>-4.1739988017111098E-3</c:v>
                </c:pt>
                <c:pt idx="118">
                  <c:v>-4.0736747828414898E-3</c:v>
                </c:pt>
                <c:pt idx="119">
                  <c:v>-3.9794885055377902E-3</c:v>
                </c:pt>
                <c:pt idx="120">
                  <c:v>-3.8912808818080198E-3</c:v>
                </c:pt>
                <c:pt idx="121">
                  <c:v>-3.8082647547256899E-3</c:v>
                </c:pt>
                <c:pt idx="122">
                  <c:v>-3.7298367127812401E-3</c:v>
                </c:pt>
                <c:pt idx="123">
                  <c:v>-3.6555713451998399E-3</c:v>
                </c:pt>
                <c:pt idx="124">
                  <c:v>-3.5850925478752198E-3</c:v>
                </c:pt>
                <c:pt idx="125">
                  <c:v>-3.5180541061304899E-3</c:v>
                </c:pt>
                <c:pt idx="126">
                  <c:v>-3.4544030426110501E-3</c:v>
                </c:pt>
                <c:pt idx="127">
                  <c:v>-3.3939778896575502E-3</c:v>
                </c:pt>
                <c:pt idx="128">
                  <c:v>-3.3362781666747801E-3</c:v>
                </c:pt>
                <c:pt idx="129">
                  <c:v>-3.2810531353209601E-3</c:v>
                </c:pt>
                <c:pt idx="130">
                  <c:v>-3.2281241583486E-3</c:v>
                </c:pt>
                <c:pt idx="131">
                  <c:v>-3.1773211218325001E-3</c:v>
                </c:pt>
                <c:pt idx="132">
                  <c:v>-3.1284746301106902E-3</c:v>
                </c:pt>
                <c:pt idx="133">
                  <c:v>-3.08147779241171E-3</c:v>
                </c:pt>
                <c:pt idx="134">
                  <c:v>-3.0363755555922901E-3</c:v>
                </c:pt>
                <c:pt idx="135">
                  <c:v>-2.9929595864601598E-3</c:v>
                </c:pt>
                <c:pt idx="136">
                  <c:v>-2.95108046088479E-3</c:v>
                </c:pt>
                <c:pt idx="137">
                  <c:v>-2.9106199897051301E-3</c:v>
                </c:pt>
                <c:pt idx="138">
                  <c:v>-2.8715039605163801E-3</c:v>
                </c:pt>
                <c:pt idx="139">
                  <c:v>-2.8335931676548901E-3</c:v>
                </c:pt>
                <c:pt idx="140">
                  <c:v>-2.7968171604865599E-3</c:v>
                </c:pt>
                <c:pt idx="141">
                  <c:v>-2.7611912326289201E-3</c:v>
                </c:pt>
                <c:pt idx="142">
                  <c:v>-2.7259486603376099E-3</c:v>
                </c:pt>
                <c:pt idx="143">
                  <c:v>-2.6918790955703601E-3</c:v>
                </c:pt>
                <c:pt idx="144">
                  <c:v>-2.6592834123652601E-3</c:v>
                </c:pt>
                <c:pt idx="145">
                  <c:v>-2.6278419944763798E-3</c:v>
                </c:pt>
                <c:pt idx="146">
                  <c:v>-2.5974658160428901E-3</c:v>
                </c:pt>
                <c:pt idx="147">
                  <c:v>-2.5680209049889001E-3</c:v>
                </c:pt>
                <c:pt idx="148">
                  <c:v>-2.5393980329309301E-3</c:v>
                </c:pt>
                <c:pt idx="149">
                  <c:v>-2.51147461352329E-3</c:v>
                </c:pt>
              </c:numCache>
            </c:numRef>
          </c:yVal>
          <c:smooth val="1"/>
        </c:ser>
        <c:ser>
          <c:idx val="63"/>
          <c:order val="63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Sheet1!$BM$1:$BM$150</c:f>
              <c:numCache>
                <c:formatCode>General</c:formatCode>
                <c:ptCount val="150"/>
                <c:pt idx="0">
                  <c:v>8.33824347250755E-4</c:v>
                </c:pt>
                <c:pt idx="1">
                  <c:v>5.9505823841958104E-4</c:v>
                </c:pt>
                <c:pt idx="2">
                  <c:v>3.2126625899914799E-4</c:v>
                </c:pt>
                <c:pt idx="3" formatCode="0.00E+00">
                  <c:v>-3.4458872786121398E-6</c:v>
                </c:pt>
                <c:pt idx="4">
                  <c:v>-3.9497249668176603E-4</c:v>
                </c:pt>
                <c:pt idx="5">
                  <c:v>-8.6920786547838296E-4</c:v>
                </c:pt>
                <c:pt idx="6">
                  <c:v>-1.4427723170763399E-3</c:v>
                </c:pt>
                <c:pt idx="7">
                  <c:v>-2.1290554546560501E-3</c:v>
                </c:pt>
                <c:pt idx="8">
                  <c:v>-2.9493910733654799E-3</c:v>
                </c:pt>
                <c:pt idx="9">
                  <c:v>-3.9249854573277596E-3</c:v>
                </c:pt>
                <c:pt idx="10">
                  <c:v>-5.0709157371241096E-3</c:v>
                </c:pt>
                <c:pt idx="11">
                  <c:v>-6.3989939784217797E-3</c:v>
                </c:pt>
                <c:pt idx="12">
                  <c:v>-7.9176718006981599E-3</c:v>
                </c:pt>
                <c:pt idx="13">
                  <c:v>-9.6305864409355398E-3</c:v>
                </c:pt>
                <c:pt idx="14">
                  <c:v>-1.15430330171356E-2</c:v>
                </c:pt>
                <c:pt idx="15">
                  <c:v>-1.36605343703301E-2</c:v>
                </c:pt>
                <c:pt idx="16">
                  <c:v>-1.5991065558589999E-2</c:v>
                </c:pt>
                <c:pt idx="17">
                  <c:v>-1.8560420587549399E-2</c:v>
                </c:pt>
                <c:pt idx="18">
                  <c:v>-2.1393947951037599E-2</c:v>
                </c:pt>
                <c:pt idx="19">
                  <c:v>-2.45134930056146E-2</c:v>
                </c:pt>
                <c:pt idx="20">
                  <c:v>-2.7936897876691399E-2</c:v>
                </c:pt>
                <c:pt idx="21">
                  <c:v>-3.1677063484789499E-2</c:v>
                </c:pt>
                <c:pt idx="22">
                  <c:v>-3.5740928475243801E-2</c:v>
                </c:pt>
                <c:pt idx="23">
                  <c:v>-4.0128957952442201E-2</c:v>
                </c:pt>
                <c:pt idx="24">
                  <c:v>-4.4834083239494699E-2</c:v>
                </c:pt>
                <c:pt idx="25">
                  <c:v>-4.9841443231487599E-2</c:v>
                </c:pt>
                <c:pt idx="26">
                  <c:v>-5.5128040826920799E-2</c:v>
                </c:pt>
                <c:pt idx="27">
                  <c:v>-6.0663005100539402E-2</c:v>
                </c:pt>
                <c:pt idx="28">
                  <c:v>-6.6407738907095296E-2</c:v>
                </c:pt>
                <c:pt idx="29">
                  <c:v>-7.2316931235607396E-2</c:v>
                </c:pt>
                <c:pt idx="30">
                  <c:v>-7.8339485252232999E-2</c:v>
                </c:pt>
                <c:pt idx="31">
                  <c:v>-8.4419893848080393E-2</c:v>
                </c:pt>
                <c:pt idx="32">
                  <c:v>-9.0499830722166205E-2</c:v>
                </c:pt>
                <c:pt idx="33">
                  <c:v>-9.6519927678603096E-2</c:v>
                </c:pt>
                <c:pt idx="34">
                  <c:v>-0.102421284336913</c:v>
                </c:pt>
                <c:pt idx="35">
                  <c:v>-0.108147239581472</c:v>
                </c:pt>
                <c:pt idx="36">
                  <c:v>-0.113644994782855</c:v>
                </c:pt>
                <c:pt idx="37">
                  <c:v>-0.118866885717266</c:v>
                </c:pt>
                <c:pt idx="38">
                  <c:v>-0.123771401515976</c:v>
                </c:pt>
                <c:pt idx="39">
                  <c:v>-0.128323944260232</c:v>
                </c:pt>
                <c:pt idx="40">
                  <c:v>-0.13249744644420999</c:v>
                </c:pt>
                <c:pt idx="41">
                  <c:v>-0.13627213799559301</c:v>
                </c:pt>
                <c:pt idx="42">
                  <c:v>-0.13963552131294299</c:v>
                </c:pt>
                <c:pt idx="43">
                  <c:v>-0.14258186879658599</c:v>
                </c:pt>
                <c:pt idx="44">
                  <c:v>-0.145111465413303</c:v>
                </c:pt>
                <c:pt idx="45">
                  <c:v>-0.14722968102455</c:v>
                </c:pt>
                <c:pt idx="46">
                  <c:v>-0.14894604357229899</c:v>
                </c:pt>
                <c:pt idx="47">
                  <c:v>-0.15027308718340501</c:v>
                </c:pt>
                <c:pt idx="48">
                  <c:v>-0.15122533442730501</c:v>
                </c:pt>
                <c:pt idx="49">
                  <c:v>-0.15181849345943199</c:v>
                </c:pt>
                <c:pt idx="50">
                  <c:v>-0.152068220472203</c:v>
                </c:pt>
                <c:pt idx="51">
                  <c:v>-0.15198943397606399</c:v>
                </c:pt>
                <c:pt idx="52">
                  <c:v>-0.15159605742139201</c:v>
                </c:pt>
                <c:pt idx="53">
                  <c:v>-0.15089973017965999</c:v>
                </c:pt>
                <c:pt idx="54">
                  <c:v>-0.14990991916778201</c:v>
                </c:pt>
                <c:pt idx="55">
                  <c:v>-0.14863355158571501</c:v>
                </c:pt>
                <c:pt idx="56">
                  <c:v>-0.147074987023499</c:v>
                </c:pt>
                <c:pt idx="57">
                  <c:v>-0.14523631484716201</c:v>
                </c:pt>
                <c:pt idx="58">
                  <c:v>-0.14311725935005801</c:v>
                </c:pt>
                <c:pt idx="59">
                  <c:v>-0.140716147481313</c:v>
                </c:pt>
                <c:pt idx="60">
                  <c:v>-0.13803022925518599</c:v>
                </c:pt>
                <c:pt idx="61">
                  <c:v>-0.135056710203557</c:v>
                </c:pt>
                <c:pt idx="62">
                  <c:v>-0.13179378513020401</c:v>
                </c:pt>
                <c:pt idx="63">
                  <c:v>-0.12824169621533499</c:v>
                </c:pt>
                <c:pt idx="64">
                  <c:v>-0.124404230501337</c:v>
                </c:pt>
                <c:pt idx="65">
                  <c:v>-0.120289603786306</c:v>
                </c:pt>
                <c:pt idx="66">
                  <c:v>-0.115911745721077</c:v>
                </c:pt>
                <c:pt idx="67">
                  <c:v>-0.111290964150739</c:v>
                </c:pt>
                <c:pt idx="68">
                  <c:v>-0.10645441973351601</c:v>
                </c:pt>
                <c:pt idx="69">
                  <c:v>-0.101436160391988</c:v>
                </c:pt>
                <c:pt idx="70">
                  <c:v>-9.6276636865199397E-2</c:v>
                </c:pt>
                <c:pt idx="71">
                  <c:v>-9.1021879629766697E-2</c:v>
                </c:pt>
                <c:pt idx="72">
                  <c:v>-8.5721930658762893E-2</c:v>
                </c:pt>
                <c:pt idx="73">
                  <c:v>-8.0429184855937197E-2</c:v>
                </c:pt>
                <c:pt idx="74">
                  <c:v>-7.5196312038642299E-2</c:v>
                </c:pt>
                <c:pt idx="75">
                  <c:v>-7.0074421136123999E-2</c:v>
                </c:pt>
                <c:pt idx="76">
                  <c:v>-6.5111051900835396E-2</c:v>
                </c:pt>
                <c:pt idx="77">
                  <c:v>-6.0348346969014303E-2</c:v>
                </c:pt>
                <c:pt idx="78">
                  <c:v>-5.5821727692493099E-2</c:v>
                </c:pt>
                <c:pt idx="79">
                  <c:v>-5.1558995724280798E-2</c:v>
                </c:pt>
                <c:pt idx="80">
                  <c:v>-4.7579200787447498E-2</c:v>
                </c:pt>
                <c:pt idx="81">
                  <c:v>-4.3893439937627003E-2</c:v>
                </c:pt>
                <c:pt idx="82">
                  <c:v>-4.0504635793698202E-2</c:v>
                </c:pt>
                <c:pt idx="83">
                  <c:v>-3.7408299802341401E-2</c:v>
                </c:pt>
                <c:pt idx="84">
                  <c:v>-3.4594219293701101E-2</c:v>
                </c:pt>
                <c:pt idx="85">
                  <c:v>-3.2047428151232703E-2</c:v>
                </c:pt>
                <c:pt idx="86">
                  <c:v>-2.97497431313338E-2</c:v>
                </c:pt>
                <c:pt idx="87">
                  <c:v>-2.76815119052626E-2</c:v>
                </c:pt>
                <c:pt idx="88">
                  <c:v>-2.5822787951235399E-2</c:v>
                </c:pt>
                <c:pt idx="89">
                  <c:v>-2.41534123187193E-2</c:v>
                </c:pt>
                <c:pt idx="90">
                  <c:v>-2.2654224722945E-2</c:v>
                </c:pt>
                <c:pt idx="91">
                  <c:v>-2.1308168972905901E-2</c:v>
                </c:pt>
                <c:pt idx="92">
                  <c:v>-2.00989811976146E-2</c:v>
                </c:pt>
                <c:pt idx="93">
                  <c:v>-1.90111997219331E-2</c:v>
                </c:pt>
                <c:pt idx="94">
                  <c:v>-1.8032055810277999E-2</c:v>
                </c:pt>
                <c:pt idx="95">
                  <c:v>-1.7149598727309499E-2</c:v>
                </c:pt>
                <c:pt idx="96">
                  <c:v>-1.6353078755719699E-2</c:v>
                </c:pt>
                <c:pt idx="97">
                  <c:v>-1.5632186617210001E-2</c:v>
                </c:pt>
                <c:pt idx="98">
                  <c:v>-1.49788934870956E-2</c:v>
                </c:pt>
                <c:pt idx="99">
                  <c:v>-1.43856433389415E-2</c:v>
                </c:pt>
                <c:pt idx="100">
                  <c:v>-1.3845567946585801E-2</c:v>
                </c:pt>
                <c:pt idx="101">
                  <c:v>-1.33522242033628E-2</c:v>
                </c:pt>
                <c:pt idx="102">
                  <c:v>-1.2900547736655501E-2</c:v>
                </c:pt>
                <c:pt idx="103">
                  <c:v>-1.24857788210471E-2</c:v>
                </c:pt>
                <c:pt idx="104">
                  <c:v>-1.21037181004742E-2</c:v>
                </c:pt>
                <c:pt idx="105">
                  <c:v>-1.17506952375084E-2</c:v>
                </c:pt>
                <c:pt idx="106">
                  <c:v>-1.1423469998952201E-2</c:v>
                </c:pt>
                <c:pt idx="107">
                  <c:v>-1.1119088992725E-2</c:v>
                </c:pt>
                <c:pt idx="108">
                  <c:v>-1.0835028260778199E-2</c:v>
                </c:pt>
                <c:pt idx="109">
                  <c:v>-1.0569131236054701E-2</c:v>
                </c:pt>
                <c:pt idx="110">
                  <c:v>-1.03199623121276E-2</c:v>
                </c:pt>
                <c:pt idx="111">
                  <c:v>-1.0085359792640299E-2</c:v>
                </c:pt>
                <c:pt idx="112">
                  <c:v>-9.8645661086436305E-3</c:v>
                </c:pt>
                <c:pt idx="113">
                  <c:v>-9.6540341456975501E-3</c:v>
                </c:pt>
                <c:pt idx="114">
                  <c:v>-9.4549951699629993E-3</c:v>
                </c:pt>
                <c:pt idx="115">
                  <c:v>-9.2664912185060292E-3</c:v>
                </c:pt>
                <c:pt idx="116">
                  <c:v>-9.0868218882244507E-3</c:v>
                </c:pt>
                <c:pt idx="117">
                  <c:v>-8.9151937632316897E-3</c:v>
                </c:pt>
                <c:pt idx="118">
                  <c:v>-8.7509303762695403E-3</c:v>
                </c:pt>
                <c:pt idx="119">
                  <c:v>-8.5934695172420004E-3</c:v>
                </c:pt>
                <c:pt idx="120">
                  <c:v>-8.4431584257409001E-3</c:v>
                </c:pt>
                <c:pt idx="121">
                  <c:v>-8.2989750912161302E-3</c:v>
                </c:pt>
                <c:pt idx="122">
                  <c:v>-8.1602066127268499E-3</c:v>
                </c:pt>
                <c:pt idx="123">
                  <c:v>-8.0264475265514699E-3</c:v>
                </c:pt>
                <c:pt idx="124">
                  <c:v>-7.8973549086526693E-3</c:v>
                </c:pt>
                <c:pt idx="125">
                  <c:v>-7.7726150862210902E-3</c:v>
                </c:pt>
                <c:pt idx="126">
                  <c:v>-7.6523912394183E-3</c:v>
                </c:pt>
                <c:pt idx="127">
                  <c:v>-7.5366345723643898E-3</c:v>
                </c:pt>
                <c:pt idx="128">
                  <c:v>-7.4245736041371599E-3</c:v>
                </c:pt>
                <c:pt idx="129">
                  <c:v>-7.3159549043409202E-3</c:v>
                </c:pt>
                <c:pt idx="130">
                  <c:v>-7.2105968196237696E-3</c:v>
                </c:pt>
                <c:pt idx="131">
                  <c:v>-7.1083107842756996E-3</c:v>
                </c:pt>
                <c:pt idx="132">
                  <c:v>-7.00892496536546E-3</c:v>
                </c:pt>
                <c:pt idx="133">
                  <c:v>-6.9123470603493602E-3</c:v>
                </c:pt>
                <c:pt idx="134">
                  <c:v>-6.8188299222589604E-3</c:v>
                </c:pt>
                <c:pt idx="135">
                  <c:v>-6.7280163102021199E-3</c:v>
                </c:pt>
                <c:pt idx="136">
                  <c:v>-6.6396816575378199E-3</c:v>
                </c:pt>
                <c:pt idx="137">
                  <c:v>-6.5536905114447902E-3</c:v>
                </c:pt>
                <c:pt idx="138">
                  <c:v>-6.4699501325720396E-3</c:v>
                </c:pt>
                <c:pt idx="139">
                  <c:v>-6.3882930480762597E-3</c:v>
                </c:pt>
                <c:pt idx="140">
                  <c:v>-6.3086410866816803E-3</c:v>
                </c:pt>
                <c:pt idx="141">
                  <c:v>-6.2310205808241799E-3</c:v>
                </c:pt>
                <c:pt idx="142">
                  <c:v>-6.15503728706832E-3</c:v>
                </c:pt>
                <c:pt idx="143">
                  <c:v>-6.0812009780436497E-3</c:v>
                </c:pt>
                <c:pt idx="144">
                  <c:v>-6.00945118841586E-3</c:v>
                </c:pt>
                <c:pt idx="145">
                  <c:v>-5.9394995644115401E-3</c:v>
                </c:pt>
                <c:pt idx="146">
                  <c:v>-5.8712928724425698E-3</c:v>
                </c:pt>
                <c:pt idx="147">
                  <c:v>-5.8047333411849703E-3</c:v>
                </c:pt>
                <c:pt idx="148">
                  <c:v>-5.7397506903507003E-3</c:v>
                </c:pt>
                <c:pt idx="149">
                  <c:v>-5.67625924062924E-3</c:v>
                </c:pt>
              </c:numCache>
            </c:numRef>
          </c:yVal>
          <c:smooth val="1"/>
        </c:ser>
        <c:ser>
          <c:idx val="64"/>
          <c:order val="64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Sheet1!$BN$1:$BN$150</c:f>
              <c:numCache>
                <c:formatCode>General</c:formatCode>
                <c:ptCount val="150"/>
                <c:pt idx="0">
                  <c:v>1.00116699338341E-3</c:v>
                </c:pt>
                <c:pt idx="1">
                  <c:v>7.2830209429047095E-4</c:v>
                </c:pt>
                <c:pt idx="2">
                  <c:v>4.1546392053347299E-4</c:v>
                </c:pt>
                <c:pt idx="3">
                  <c:v>4.4829837353395702E-5</c:v>
                </c:pt>
                <c:pt idx="4">
                  <c:v>-4.01422790008786E-4</c:v>
                </c:pt>
                <c:pt idx="5">
                  <c:v>-9.4111659631209701E-4</c:v>
                </c:pt>
                <c:pt idx="6">
                  <c:v>-1.5928234924856401E-3</c:v>
                </c:pt>
                <c:pt idx="7">
                  <c:v>-2.3719288082318202E-3</c:v>
                </c:pt>
                <c:pt idx="8">
                  <c:v>-3.3021623360269098E-3</c:v>
                </c:pt>
                <c:pt idx="9">
                  <c:v>-4.4062896796368796E-3</c:v>
                </c:pt>
                <c:pt idx="10">
                  <c:v>-5.7007312178187098E-3</c:v>
                </c:pt>
                <c:pt idx="11">
                  <c:v>-7.1975417188385304E-3</c:v>
                </c:pt>
                <c:pt idx="12">
                  <c:v>-8.9041344178504098E-3</c:v>
                </c:pt>
                <c:pt idx="13">
                  <c:v>-1.0822620474213399E-2</c:v>
                </c:pt>
                <c:pt idx="14">
                  <c:v>-1.2957146521568E-2</c:v>
                </c:pt>
                <c:pt idx="15">
                  <c:v>-1.5312343191314999E-2</c:v>
                </c:pt>
                <c:pt idx="16">
                  <c:v>-1.7896146484542401E-2</c:v>
                </c:pt>
                <c:pt idx="17">
                  <c:v>-2.0736848442919498E-2</c:v>
                </c:pt>
                <c:pt idx="18">
                  <c:v>-2.3863202021902299E-2</c:v>
                </c:pt>
                <c:pt idx="19">
                  <c:v>-2.7300721366009601E-2</c:v>
                </c:pt>
                <c:pt idx="20">
                  <c:v>-3.1071332653985699E-2</c:v>
                </c:pt>
                <c:pt idx="21">
                  <c:v>-3.51925067278731E-2</c:v>
                </c:pt>
                <c:pt idx="22">
                  <c:v>-3.96762146407054E-2</c:v>
                </c:pt>
                <c:pt idx="23">
                  <c:v>-4.4528549083805997E-2</c:v>
                </c:pt>
                <c:pt idx="24">
                  <c:v>-4.9748412478831897E-2</c:v>
                </c:pt>
                <c:pt idx="25">
                  <c:v>-5.5327070775236999E-2</c:v>
                </c:pt>
                <c:pt idx="26">
                  <c:v>-6.1247493728628297E-2</c:v>
                </c:pt>
                <c:pt idx="27">
                  <c:v>-6.7484115486285204E-2</c:v>
                </c:pt>
                <c:pt idx="28">
                  <c:v>-7.4002434124780594E-2</c:v>
                </c:pt>
                <c:pt idx="29">
                  <c:v>-8.0759591883193205E-2</c:v>
                </c:pt>
                <c:pt idx="30">
                  <c:v>-8.7704781801830001E-2</c:v>
                </c:pt>
                <c:pt idx="31">
                  <c:v>-9.4780333265972599E-2</c:v>
                </c:pt>
                <c:pt idx="32">
                  <c:v>-0.101923098864621</c:v>
                </c:pt>
                <c:pt idx="33">
                  <c:v>-0.109066237603386</c:v>
                </c:pt>
                <c:pt idx="34">
                  <c:v>-0.116140813533509</c:v>
                </c:pt>
                <c:pt idx="35">
                  <c:v>-0.12307784440528501</c:v>
                </c:pt>
                <c:pt idx="36">
                  <c:v>-0.12981054709002099</c:v>
                </c:pt>
                <c:pt idx="37">
                  <c:v>-0.13627620561338399</c:v>
                </c:pt>
                <c:pt idx="38">
                  <c:v>-0.142417820891863</c:v>
                </c:pt>
                <c:pt idx="39">
                  <c:v>-0.14818561203323199</c:v>
                </c:pt>
                <c:pt idx="40">
                  <c:v>-0.15353832503685499</c:v>
                </c:pt>
                <c:pt idx="41">
                  <c:v>-0.15844346208419399</c:v>
                </c:pt>
                <c:pt idx="42">
                  <c:v>-0.162877658431829</c:v>
                </c:pt>
                <c:pt idx="43">
                  <c:v>-0.166826439563906</c:v>
                </c:pt>
                <c:pt idx="44">
                  <c:v>-0.17028349842393001</c:v>
                </c:pt>
                <c:pt idx="45">
                  <c:v>-0.17324975385473201</c:v>
                </c:pt>
                <c:pt idx="46">
                  <c:v>-0.17573215357407701</c:v>
                </c:pt>
                <c:pt idx="47">
                  <c:v>-0.17774236990638601</c:v>
                </c:pt>
                <c:pt idx="48">
                  <c:v>-0.17929544097400499</c:v>
                </c:pt>
                <c:pt idx="49">
                  <c:v>-0.180408640481906</c:v>
                </c:pt>
                <c:pt idx="50">
                  <c:v>-0.181099981987113</c:v>
                </c:pt>
                <c:pt idx="51">
                  <c:v>-0.18138745194903</c:v>
                </c:pt>
                <c:pt idx="52">
                  <c:v>-0.181288414295984</c:v>
                </c:pt>
                <c:pt idx="53">
                  <c:v>-0.18081813818137801</c:v>
                </c:pt>
                <c:pt idx="54">
                  <c:v>-0.179990011321841</c:v>
                </c:pt>
                <c:pt idx="55">
                  <c:v>-0.178815028008738</c:v>
                </c:pt>
                <c:pt idx="56">
                  <c:v>-0.177301803622262</c:v>
                </c:pt>
                <c:pt idx="57">
                  <c:v>-0.17545691565957899</c:v>
                </c:pt>
                <c:pt idx="58">
                  <c:v>-0.17328453136650601</c:v>
                </c:pt>
                <c:pt idx="59">
                  <c:v>-0.17078740638909501</c:v>
                </c:pt>
                <c:pt idx="60">
                  <c:v>-0.167966810153381</c:v>
                </c:pt>
                <c:pt idx="61">
                  <c:v>-0.16482331994136601</c:v>
                </c:pt>
                <c:pt idx="62">
                  <c:v>-0.16135755796040399</c:v>
                </c:pt>
                <c:pt idx="63">
                  <c:v>-0.15757077654992199</c:v>
                </c:pt>
                <c:pt idx="64">
                  <c:v>-0.15346619362848599</c:v>
                </c:pt>
                <c:pt idx="65">
                  <c:v>-0.149049500055424</c:v>
                </c:pt>
                <c:pt idx="66">
                  <c:v>-0.14433027957007399</c:v>
                </c:pt>
                <c:pt idx="67">
                  <c:v>-0.13932277089456399</c:v>
                </c:pt>
                <c:pt idx="68">
                  <c:v>-0.13404685733898999</c:v>
                </c:pt>
                <c:pt idx="69">
                  <c:v>-0.12852891943431799</c:v>
                </c:pt>
                <c:pt idx="70">
                  <c:v>-0.12280233397307801</c:v>
                </c:pt>
                <c:pt idx="71">
                  <c:v>-0.11690775437171</c:v>
                </c:pt>
                <c:pt idx="72">
                  <c:v>-0.11089254018174199</c:v>
                </c:pt>
                <c:pt idx="73">
                  <c:v>-0.10481010657692399</c:v>
                </c:pt>
                <c:pt idx="74">
                  <c:v>-9.8718401848512397E-2</c:v>
                </c:pt>
                <c:pt idx="75">
                  <c:v>-9.2678240287195998E-2</c:v>
                </c:pt>
                <c:pt idx="76">
                  <c:v>-8.6751213115231707E-2</c:v>
                </c:pt>
                <c:pt idx="77">
                  <c:v>-8.0996783023440405E-2</c:v>
                </c:pt>
                <c:pt idx="78">
                  <c:v>-7.5469874684518101E-2</c:v>
                </c:pt>
                <c:pt idx="79">
                  <c:v>-7.02180196798491E-2</c:v>
                </c:pt>
                <c:pt idx="80">
                  <c:v>-6.5278396076855399E-2</c:v>
                </c:pt>
                <c:pt idx="81">
                  <c:v>-6.0677317841850799E-2</c:v>
                </c:pt>
                <c:pt idx="82">
                  <c:v>-5.6428963172949299E-2</c:v>
                </c:pt>
                <c:pt idx="83">
                  <c:v>-5.2535447663632703E-2</c:v>
                </c:pt>
                <c:pt idx="84">
                  <c:v>-4.8989544761426002E-2</c:v>
                </c:pt>
                <c:pt idx="85">
                  <c:v>-4.5775925599435698E-2</c:v>
                </c:pt>
                <c:pt idx="86">
                  <c:v>-4.2873442805512703E-2</c:v>
                </c:pt>
                <c:pt idx="87">
                  <c:v>-4.0258274165231298E-2</c:v>
                </c:pt>
                <c:pt idx="88">
                  <c:v>-3.7905632259137102E-2</c:v>
                </c:pt>
                <c:pt idx="89">
                  <c:v>-3.5789918731605197E-2</c:v>
                </c:pt>
                <c:pt idx="90">
                  <c:v>-3.3886643139794101E-2</c:v>
                </c:pt>
                <c:pt idx="91">
                  <c:v>-3.2174174071199803E-2</c:v>
                </c:pt>
                <c:pt idx="92">
                  <c:v>-3.06317822137748E-2</c:v>
                </c:pt>
                <c:pt idx="93">
                  <c:v>-2.9239413121469299E-2</c:v>
                </c:pt>
                <c:pt idx="94">
                  <c:v>-2.7980999891897999E-2</c:v>
                </c:pt>
                <c:pt idx="95">
                  <c:v>-2.6841392128578799E-2</c:v>
                </c:pt>
                <c:pt idx="96">
                  <c:v>-2.58069637805926E-2</c:v>
                </c:pt>
                <c:pt idx="97">
                  <c:v>-2.48644045183141E-2</c:v>
                </c:pt>
                <c:pt idx="98">
                  <c:v>-2.4003843394696901E-2</c:v>
                </c:pt>
                <c:pt idx="99">
                  <c:v>-2.3215841879914299E-2</c:v>
                </c:pt>
                <c:pt idx="100">
                  <c:v>-2.2491849084639901E-2</c:v>
                </c:pt>
                <c:pt idx="101">
                  <c:v>-2.1823701756472799E-2</c:v>
                </c:pt>
                <c:pt idx="102">
                  <c:v>-2.1205276959967701E-2</c:v>
                </c:pt>
                <c:pt idx="103">
                  <c:v>-2.0630760362211401E-2</c:v>
                </c:pt>
                <c:pt idx="104">
                  <c:v>-2.0095060853774001E-2</c:v>
                </c:pt>
                <c:pt idx="105">
                  <c:v>-1.9593729721139801E-2</c:v>
                </c:pt>
                <c:pt idx="106">
                  <c:v>-1.91228972857987E-2</c:v>
                </c:pt>
                <c:pt idx="107">
                  <c:v>-1.8679004285669099E-2</c:v>
                </c:pt>
                <c:pt idx="108">
                  <c:v>-1.82590779583852E-2</c:v>
                </c:pt>
                <c:pt idx="109">
                  <c:v>-1.7860654545400399E-2</c:v>
                </c:pt>
                <c:pt idx="110">
                  <c:v>-1.7482304466191801E-2</c:v>
                </c:pt>
                <c:pt idx="111">
                  <c:v>-1.7121319995540601E-2</c:v>
                </c:pt>
                <c:pt idx="112">
                  <c:v>-1.6776621574239901E-2</c:v>
                </c:pt>
                <c:pt idx="113">
                  <c:v>-1.6444787833777001E-2</c:v>
                </c:pt>
                <c:pt idx="114">
                  <c:v>-1.6126696230604299E-2</c:v>
                </c:pt>
                <c:pt idx="115">
                  <c:v>-1.5821970649800801E-2</c:v>
                </c:pt>
                <c:pt idx="116">
                  <c:v>-1.5528224963667301E-2</c:v>
                </c:pt>
                <c:pt idx="117">
                  <c:v>-1.52445837075059E-2</c:v>
                </c:pt>
                <c:pt idx="118">
                  <c:v>-1.4970351593154799E-2</c:v>
                </c:pt>
                <c:pt idx="119">
                  <c:v>-1.47049219346349E-2</c:v>
                </c:pt>
                <c:pt idx="120">
                  <c:v>-1.44492366439707E-2</c:v>
                </c:pt>
                <c:pt idx="121">
                  <c:v>-1.42018232139052E-2</c:v>
                </c:pt>
                <c:pt idx="122">
                  <c:v>-1.39617344520927E-2</c:v>
                </c:pt>
                <c:pt idx="123">
                  <c:v>-1.37285056684524E-2</c:v>
                </c:pt>
                <c:pt idx="124">
                  <c:v>-1.35017674773914E-2</c:v>
                </c:pt>
                <c:pt idx="125">
                  <c:v>-1.32811862397018E-2</c:v>
                </c:pt>
                <c:pt idx="126">
                  <c:v>-1.3067198885828499E-2</c:v>
                </c:pt>
                <c:pt idx="127">
                  <c:v>-1.28598778682127E-2</c:v>
                </c:pt>
                <c:pt idx="128">
                  <c:v>-1.26580147519227E-2</c:v>
                </c:pt>
                <c:pt idx="129">
                  <c:v>-1.2461316848270501E-2</c:v>
                </c:pt>
                <c:pt idx="130">
                  <c:v>-1.2269553803848201E-2</c:v>
                </c:pt>
                <c:pt idx="131">
                  <c:v>-1.20825201515219E-2</c:v>
                </c:pt>
                <c:pt idx="132">
                  <c:v>-1.19000181952615E-2</c:v>
                </c:pt>
                <c:pt idx="133">
                  <c:v>-1.17219416744165E-2</c:v>
                </c:pt>
                <c:pt idx="134">
                  <c:v>-1.1548813448953799E-2</c:v>
                </c:pt>
                <c:pt idx="135">
                  <c:v>-1.1380065384282699E-2</c:v>
                </c:pt>
                <c:pt idx="136">
                  <c:v>-1.1215345748342801E-2</c:v>
                </c:pt>
                <c:pt idx="137">
                  <c:v>-1.1054477235210899E-2</c:v>
                </c:pt>
                <c:pt idx="138">
                  <c:v>-1.0897355704933699E-2</c:v>
                </c:pt>
                <c:pt idx="139">
                  <c:v>-1.07438018978642E-2</c:v>
                </c:pt>
                <c:pt idx="140">
                  <c:v>-1.05937036317004E-2</c:v>
                </c:pt>
                <c:pt idx="141">
                  <c:v>-1.04470445362833E-2</c:v>
                </c:pt>
                <c:pt idx="142">
                  <c:v>-1.0303186898007801E-2</c:v>
                </c:pt>
                <c:pt idx="143">
                  <c:v>-1.01628858699764E-2</c:v>
                </c:pt>
                <c:pt idx="144">
                  <c:v>-1.0026233609867499E-2</c:v>
                </c:pt>
                <c:pt idx="145">
                  <c:v>-9.8928159837921806E-3</c:v>
                </c:pt>
                <c:pt idx="146">
                  <c:v>-9.7625656093299207E-3</c:v>
                </c:pt>
                <c:pt idx="147">
                  <c:v>-9.6353076018334104E-3</c:v>
                </c:pt>
                <c:pt idx="148">
                  <c:v>-9.5108975917084799E-3</c:v>
                </c:pt>
                <c:pt idx="149">
                  <c:v>-9.3891773306964306E-3</c:v>
                </c:pt>
              </c:numCache>
            </c:numRef>
          </c:yVal>
          <c:smooth val="1"/>
        </c:ser>
        <c:ser>
          <c:idx val="65"/>
          <c:order val="65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Sheet1!$BO$1:$BO$150</c:f>
              <c:numCache>
                <c:formatCode>General</c:formatCode>
                <c:ptCount val="150"/>
                <c:pt idx="0">
                  <c:v>1.16261973494465E-3</c:v>
                </c:pt>
                <c:pt idx="1">
                  <c:v>8.5302811647378302E-4</c:v>
                </c:pt>
                <c:pt idx="2">
                  <c:v>4.9553802665974105E-4</c:v>
                </c:pt>
                <c:pt idx="3">
                  <c:v>7.0179951006942704E-5</c:v>
                </c:pt>
                <c:pt idx="4">
                  <c:v>-4.4301562498019899E-4</c:v>
                </c:pt>
                <c:pt idx="5">
                  <c:v>-1.0640182157972699E-3</c:v>
                </c:pt>
                <c:pt idx="6">
                  <c:v>-1.81355476917942E-3</c:v>
                </c:pt>
                <c:pt idx="7">
                  <c:v>-2.7089347691566599E-3</c:v>
                </c:pt>
                <c:pt idx="8">
                  <c:v>-3.7758976738504601E-3</c:v>
                </c:pt>
                <c:pt idx="9">
                  <c:v>-5.03873317925972E-3</c:v>
                </c:pt>
                <c:pt idx="10">
                  <c:v>-6.5186476489896101E-3</c:v>
                </c:pt>
                <c:pt idx="11">
                  <c:v>-8.2240720388052201E-3</c:v>
                </c:pt>
                <c:pt idx="12">
                  <c:v>-1.01610956796653E-2</c:v>
                </c:pt>
                <c:pt idx="13">
                  <c:v>-1.2327484514521999E-2</c:v>
                </c:pt>
                <c:pt idx="14">
                  <c:v>-1.4721944163029599E-2</c:v>
                </c:pt>
                <c:pt idx="15">
                  <c:v>-1.73428209808438E-2</c:v>
                </c:pt>
                <c:pt idx="16">
                  <c:v>-2.0192771597845001E-2</c:v>
                </c:pt>
                <c:pt idx="17">
                  <c:v>-2.3293598015933E-2</c:v>
                </c:pt>
                <c:pt idx="18">
                  <c:v>-2.6667473266081699E-2</c:v>
                </c:pt>
                <c:pt idx="19">
                  <c:v>-3.0332109785253698E-2</c:v>
                </c:pt>
                <c:pt idx="20">
                  <c:v>-3.4300547451173398E-2</c:v>
                </c:pt>
                <c:pt idx="21">
                  <c:v>-3.8580467539394502E-2</c:v>
                </c:pt>
                <c:pt idx="22">
                  <c:v>-4.31736511734538E-2</c:v>
                </c:pt>
                <c:pt idx="23">
                  <c:v>-4.80758810646046E-2</c:v>
                </c:pt>
                <c:pt idx="24">
                  <c:v>-5.3276202314664303E-2</c:v>
                </c:pt>
                <c:pt idx="25">
                  <c:v>-5.8757039889489701E-2</c:v>
                </c:pt>
                <c:pt idx="26">
                  <c:v>-6.4493959581524804E-2</c:v>
                </c:pt>
                <c:pt idx="27">
                  <c:v>-7.0456220138630496E-2</c:v>
                </c:pt>
                <c:pt idx="28">
                  <c:v>-7.6606568182127993E-2</c:v>
                </c:pt>
                <c:pt idx="29">
                  <c:v>-8.2902215848480093E-2</c:v>
                </c:pt>
                <c:pt idx="30">
                  <c:v>-8.9295483345742596E-2</c:v>
                </c:pt>
                <c:pt idx="31">
                  <c:v>-9.5734587532062099E-2</c:v>
                </c:pt>
                <c:pt idx="32">
                  <c:v>-0.10216499329460001</c:v>
                </c:pt>
                <c:pt idx="33">
                  <c:v>-0.10853068278733</c:v>
                </c:pt>
                <c:pt idx="34">
                  <c:v>-0.11477531634874399</c:v>
                </c:pt>
                <c:pt idx="35">
                  <c:v>-0.12084373138818</c:v>
                </c:pt>
                <c:pt idx="36">
                  <c:v>-0.12668345252053101</c:v>
                </c:pt>
                <c:pt idx="37">
                  <c:v>-0.132245999830123</c:v>
                </c:pt>
                <c:pt idx="38">
                  <c:v>-0.13748795540012199</c:v>
                </c:pt>
                <c:pt idx="39">
                  <c:v>-0.14237200094060501</c:v>
                </c:pt>
                <c:pt idx="40">
                  <c:v>-0.1468678654726</c:v>
                </c:pt>
                <c:pt idx="41">
                  <c:v>-0.150952277486433</c:v>
                </c:pt>
                <c:pt idx="42">
                  <c:v>-0.15460942821680199</c:v>
                </c:pt>
                <c:pt idx="43">
                  <c:v>-0.15783057524500199</c:v>
                </c:pt>
                <c:pt idx="44">
                  <c:v>-0.16061357153189701</c:v>
                </c:pt>
                <c:pt idx="45">
                  <c:v>-0.16296197443455401</c:v>
                </c:pt>
                <c:pt idx="46">
                  <c:v>-0.16488409684407099</c:v>
                </c:pt>
                <c:pt idx="47">
                  <c:v>-0.16639177870271801</c:v>
                </c:pt>
                <c:pt idx="48">
                  <c:v>-0.16749923886140899</c:v>
                </c:pt>
                <c:pt idx="49">
                  <c:v>-0.16822200376371399</c:v>
                </c:pt>
                <c:pt idx="50">
                  <c:v>-0.16857554148329401</c:v>
                </c:pt>
                <c:pt idx="51">
                  <c:v>-0.168574706020309</c:v>
                </c:pt>
                <c:pt idx="52">
                  <c:v>-0.16823319180541799</c:v>
                </c:pt>
                <c:pt idx="53">
                  <c:v>-0.16756224932602601</c:v>
                </c:pt>
                <c:pt idx="54">
                  <c:v>-0.16657101633176499</c:v>
                </c:pt>
                <c:pt idx="55">
                  <c:v>-0.16526631624711199</c:v>
                </c:pt>
                <c:pt idx="56">
                  <c:v>-0.16365295989323</c:v>
                </c:pt>
                <c:pt idx="57">
                  <c:v>-0.16173437341455499</c:v>
                </c:pt>
                <c:pt idx="58">
                  <c:v>-0.15951259978794999</c:v>
                </c:pt>
                <c:pt idx="59">
                  <c:v>-0.15698972546464901</c:v>
                </c:pt>
                <c:pt idx="60">
                  <c:v>-0.15416812362451501</c:v>
                </c:pt>
                <c:pt idx="61">
                  <c:v>-0.15105138962525799</c:v>
                </c:pt>
                <c:pt idx="62">
                  <c:v>-0.14764515932748201</c:v>
                </c:pt>
                <c:pt idx="63">
                  <c:v>-0.14395739898798501</c:v>
                </c:pt>
                <c:pt idx="64">
                  <c:v>-0.139999437130128</c:v>
                </c:pt>
                <c:pt idx="65">
                  <c:v>-0.13578590246345901</c:v>
                </c:pt>
                <c:pt idx="66">
                  <c:v>-0.131335337529629</c:v>
                </c:pt>
                <c:pt idx="67">
                  <c:v>-0.12667008853268499</c:v>
                </c:pt>
                <c:pt idx="68">
                  <c:v>-0.121816397136257</c:v>
                </c:pt>
                <c:pt idx="69">
                  <c:v>-0.11680434133536199</c:v>
                </c:pt>
                <c:pt idx="70">
                  <c:v>-0.11166778335202</c:v>
                </c:pt>
                <c:pt idx="71">
                  <c:v>-0.106444221356726</c:v>
                </c:pt>
                <c:pt idx="72">
                  <c:v>-0.10117417637675501</c:v>
                </c:pt>
                <c:pt idx="73">
                  <c:v>-9.5900850758862996E-2</c:v>
                </c:pt>
                <c:pt idx="74">
                  <c:v>-9.0669015750503901E-2</c:v>
                </c:pt>
                <c:pt idx="75">
                  <c:v>-8.5524128695179905E-2</c:v>
                </c:pt>
                <c:pt idx="76">
                  <c:v>-8.0510978806945396E-2</c:v>
                </c:pt>
                <c:pt idx="77">
                  <c:v>-7.5671825775186899E-2</c:v>
                </c:pt>
                <c:pt idx="78">
                  <c:v>-7.1044987975770094E-2</c:v>
                </c:pt>
                <c:pt idx="79">
                  <c:v>-6.6663260763302201E-2</c:v>
                </c:pt>
                <c:pt idx="80">
                  <c:v>-6.2551649928295802E-2</c:v>
                </c:pt>
                <c:pt idx="81">
                  <c:v>-5.87278358526305E-2</c:v>
                </c:pt>
                <c:pt idx="82">
                  <c:v>-5.5200659083641301E-2</c:v>
                </c:pt>
                <c:pt idx="83">
                  <c:v>-5.19700692468801E-2</c:v>
                </c:pt>
                <c:pt idx="84">
                  <c:v>-4.9029376942184497E-2</c:v>
                </c:pt>
                <c:pt idx="85">
                  <c:v>-4.6365318217813797E-2</c:v>
                </c:pt>
                <c:pt idx="86">
                  <c:v>-4.3959806824693297E-2</c:v>
                </c:pt>
                <c:pt idx="87">
                  <c:v>-4.1792640938678197E-2</c:v>
                </c:pt>
                <c:pt idx="88">
                  <c:v>-3.9842714437344801E-2</c:v>
                </c:pt>
                <c:pt idx="89">
                  <c:v>-3.80878847358763E-2</c:v>
                </c:pt>
                <c:pt idx="90">
                  <c:v>-3.6506776230979199E-2</c:v>
                </c:pt>
                <c:pt idx="91">
                  <c:v>-3.5081111805113599E-2</c:v>
                </c:pt>
                <c:pt idx="92">
                  <c:v>-3.3792914001392498E-2</c:v>
                </c:pt>
                <c:pt idx="93">
                  <c:v>-3.26244213524957E-2</c:v>
                </c:pt>
                <c:pt idx="94">
                  <c:v>-3.1562192218820097E-2</c:v>
                </c:pt>
                <c:pt idx="95">
                  <c:v>-3.0593406519072299E-2</c:v>
                </c:pt>
                <c:pt idx="96">
                  <c:v>-2.9706397090777201E-2</c:v>
                </c:pt>
                <c:pt idx="97">
                  <c:v>-2.8889531596133299E-2</c:v>
                </c:pt>
                <c:pt idx="98">
                  <c:v>-2.8135069201209801E-2</c:v>
                </c:pt>
                <c:pt idx="99">
                  <c:v>-2.743524615245E-2</c:v>
                </c:pt>
                <c:pt idx="100">
                  <c:v>-2.6783051179212199E-2</c:v>
                </c:pt>
                <c:pt idx="101">
                  <c:v>-2.6171591454380298E-2</c:v>
                </c:pt>
                <c:pt idx="102">
                  <c:v>-2.5596309432713699E-2</c:v>
                </c:pt>
                <c:pt idx="103">
                  <c:v>-2.5052639796940002E-2</c:v>
                </c:pt>
                <c:pt idx="104">
                  <c:v>-2.4536644924962801E-2</c:v>
                </c:pt>
                <c:pt idx="105">
                  <c:v>-2.4045040807272499E-2</c:v>
                </c:pt>
                <c:pt idx="106">
                  <c:v>-2.3574943819712601E-2</c:v>
                </c:pt>
                <c:pt idx="107">
                  <c:v>-2.3123739443813102E-2</c:v>
                </c:pt>
                <c:pt idx="108">
                  <c:v>-2.2689331519188699E-2</c:v>
                </c:pt>
                <c:pt idx="109">
                  <c:v>-2.22700397208642E-2</c:v>
                </c:pt>
                <c:pt idx="110">
                  <c:v>-2.1865425463174201E-2</c:v>
                </c:pt>
                <c:pt idx="111">
                  <c:v>-2.14732899624216E-2</c:v>
                </c:pt>
                <c:pt idx="112">
                  <c:v>-2.1093032629028299E-2</c:v>
                </c:pt>
                <c:pt idx="113">
                  <c:v>-2.0722120822305901E-2</c:v>
                </c:pt>
                <c:pt idx="114">
                  <c:v>-2.03617303506584E-2</c:v>
                </c:pt>
                <c:pt idx="115">
                  <c:v>-2.0012390065899201E-2</c:v>
                </c:pt>
                <c:pt idx="116">
                  <c:v>-1.96717797090569E-2</c:v>
                </c:pt>
                <c:pt idx="117">
                  <c:v>-1.93393869032649E-2</c:v>
                </c:pt>
                <c:pt idx="118">
                  <c:v>-1.90148278457547E-2</c:v>
                </c:pt>
                <c:pt idx="119">
                  <c:v>-1.8697832542942501E-2</c:v>
                </c:pt>
                <c:pt idx="120">
                  <c:v>-1.83900607789656E-2</c:v>
                </c:pt>
                <c:pt idx="121">
                  <c:v>-1.80900131330906E-2</c:v>
                </c:pt>
                <c:pt idx="122">
                  <c:v>-1.7796800516023299E-2</c:v>
                </c:pt>
                <c:pt idx="123">
                  <c:v>-1.75101415827125E-2</c:v>
                </c:pt>
                <c:pt idx="124">
                  <c:v>-1.7229816465076399E-2</c:v>
                </c:pt>
                <c:pt idx="125">
                  <c:v>-1.6955636750002601E-2</c:v>
                </c:pt>
                <c:pt idx="126">
                  <c:v>-1.6688374322082301E-2</c:v>
                </c:pt>
                <c:pt idx="127">
                  <c:v>-1.6428305865035301E-2</c:v>
                </c:pt>
                <c:pt idx="128">
                  <c:v>-1.6174037991694201E-2</c:v>
                </c:pt>
                <c:pt idx="129">
                  <c:v>-1.5925331905945E-2</c:v>
                </c:pt>
                <c:pt idx="130">
                  <c:v>-1.5682029875035499E-2</c:v>
                </c:pt>
                <c:pt idx="131">
                  <c:v>-1.54439795104243E-2</c:v>
                </c:pt>
                <c:pt idx="132">
                  <c:v>-1.52110365309263E-2</c:v>
                </c:pt>
                <c:pt idx="133">
                  <c:v>-1.49831279549881E-2</c:v>
                </c:pt>
                <c:pt idx="134">
                  <c:v>-1.4761019529232601E-2</c:v>
                </c:pt>
                <c:pt idx="135">
                  <c:v>-1.4544055931764799E-2</c:v>
                </c:pt>
                <c:pt idx="136">
                  <c:v>-1.43318370540398E-2</c:v>
                </c:pt>
                <c:pt idx="137">
                  <c:v>-1.41242081367524E-2</c:v>
                </c:pt>
                <c:pt idx="138">
                  <c:v>-1.3921066810497E-2</c:v>
                </c:pt>
                <c:pt idx="139">
                  <c:v>-1.3722247013625E-2</c:v>
                </c:pt>
                <c:pt idx="140">
                  <c:v>-1.35276545752036E-2</c:v>
                </c:pt>
                <c:pt idx="141">
                  <c:v>-1.3337277060843001E-2</c:v>
                </c:pt>
                <c:pt idx="142">
                  <c:v>-1.31506497775606E-2</c:v>
                </c:pt>
                <c:pt idx="143">
                  <c:v>-1.2968471487372299E-2</c:v>
                </c:pt>
                <c:pt idx="144">
                  <c:v>-1.27906730732921E-2</c:v>
                </c:pt>
                <c:pt idx="145">
                  <c:v>-1.2616790880407999E-2</c:v>
                </c:pt>
                <c:pt idx="146">
                  <c:v>-1.24467295377061E-2</c:v>
                </c:pt>
                <c:pt idx="147">
                  <c:v>-1.22803421200617E-2</c:v>
                </c:pt>
                <c:pt idx="148">
                  <c:v>-1.2117518356742E-2</c:v>
                </c:pt>
                <c:pt idx="149">
                  <c:v>-1.19581286845822E-2</c:v>
                </c:pt>
              </c:numCache>
            </c:numRef>
          </c:yVal>
          <c:smooth val="1"/>
        </c:ser>
        <c:ser>
          <c:idx val="66"/>
          <c:order val="66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Sheet1!$BP$1:$BP$150</c:f>
              <c:numCache>
                <c:formatCode>General</c:formatCode>
                <c:ptCount val="150"/>
                <c:pt idx="0">
                  <c:v>8.7346539863752699E-4</c:v>
                </c:pt>
                <c:pt idx="1">
                  <c:v>6.07822746441456E-4</c:v>
                </c:pt>
                <c:pt idx="2">
                  <c:v>3.0252426106286201E-4</c:v>
                </c:pt>
                <c:pt idx="3">
                  <c:v>-5.94822102979588E-5</c:v>
                </c:pt>
                <c:pt idx="4">
                  <c:v>-4.9524882044071298E-4</c:v>
                </c:pt>
                <c:pt idx="5">
                  <c:v>-1.0218277221651E-3</c:v>
                </c:pt>
                <c:pt idx="6">
                  <c:v>-1.6569082516195001E-3</c:v>
                </c:pt>
                <c:pt idx="7">
                  <c:v>-2.41559469247371E-3</c:v>
                </c:pt>
                <c:pt idx="8">
                  <c:v>-3.3201823713006899E-3</c:v>
                </c:pt>
                <c:pt idx="9">
                  <c:v>-4.3915533756008701E-3</c:v>
                </c:pt>
                <c:pt idx="10">
                  <c:v>-5.64483380821372E-3</c:v>
                </c:pt>
                <c:pt idx="11">
                  <c:v>-7.0898872880652501E-3</c:v>
                </c:pt>
                <c:pt idx="12">
                  <c:v>-8.7312932124668004E-3</c:v>
                </c:pt>
                <c:pt idx="13">
                  <c:v>-1.05683881949496E-2</c:v>
                </c:pt>
                <c:pt idx="14">
                  <c:v>-1.26021995613431E-2</c:v>
                </c:pt>
                <c:pt idx="15">
                  <c:v>-1.4834232663478801E-2</c:v>
                </c:pt>
                <c:pt idx="16">
                  <c:v>-1.7269574437236701E-2</c:v>
                </c:pt>
                <c:pt idx="17">
                  <c:v>-1.99328951815607E-2</c:v>
                </c:pt>
                <c:pt idx="18">
                  <c:v>-2.28499049940366E-2</c:v>
                </c:pt>
                <c:pt idx="19">
                  <c:v>-2.60435063606143E-2</c:v>
                </c:pt>
                <c:pt idx="20">
                  <c:v>-2.9533498256726399E-2</c:v>
                </c:pt>
                <c:pt idx="21">
                  <c:v>-3.3335770274996297E-2</c:v>
                </c:pt>
                <c:pt idx="22">
                  <c:v>-3.7461293296958E-2</c:v>
                </c:pt>
                <c:pt idx="23">
                  <c:v>-4.1915650249112701E-2</c:v>
                </c:pt>
                <c:pt idx="24">
                  <c:v>-4.6697710347048997E-2</c:v>
                </c:pt>
                <c:pt idx="25">
                  <c:v>-5.1799222741239499E-2</c:v>
                </c:pt>
                <c:pt idx="26">
                  <c:v>-5.7204035513437099E-2</c:v>
                </c:pt>
                <c:pt idx="27">
                  <c:v>-6.2887976872676193E-2</c:v>
                </c:pt>
                <c:pt idx="28">
                  <c:v>-6.8818401938364998E-2</c:v>
                </c:pt>
                <c:pt idx="29">
                  <c:v>-7.4954822100077603E-2</c:v>
                </c:pt>
                <c:pt idx="30">
                  <c:v>-8.1249353886515996E-2</c:v>
                </c:pt>
                <c:pt idx="31">
                  <c:v>-8.7647743713605605E-2</c:v>
                </c:pt>
                <c:pt idx="32">
                  <c:v>-9.4090727159703597E-2</c:v>
                </c:pt>
                <c:pt idx="33">
                  <c:v>-0.100515874017211</c:v>
                </c:pt>
                <c:pt idx="34">
                  <c:v>-0.106859136234414</c:v>
                </c:pt>
                <c:pt idx="35">
                  <c:v>-0.11305689160396699</c:v>
                </c:pt>
                <c:pt idx="36">
                  <c:v>-0.119048030810035</c:v>
                </c:pt>
                <c:pt idx="37">
                  <c:v>-0.124775663048262</c:v>
                </c:pt>
                <c:pt idx="38">
                  <c:v>-0.13018863418518201</c:v>
                </c:pt>
                <c:pt idx="39">
                  <c:v>-0.135242742412264</c:v>
                </c:pt>
                <c:pt idx="40">
                  <c:v>-0.13990181897866799</c:v>
                </c:pt>
                <c:pt idx="41">
                  <c:v>-0.14413778959555901</c:v>
                </c:pt>
                <c:pt idx="42">
                  <c:v>-0.147930939339637</c:v>
                </c:pt>
                <c:pt idx="43">
                  <c:v>-0.15126952612373501</c:v>
                </c:pt>
                <c:pt idx="44">
                  <c:v>-0.15414906802737</c:v>
                </c:pt>
                <c:pt idx="45">
                  <c:v>-0.15657145341471501</c:v>
                </c:pt>
                <c:pt idx="46">
                  <c:v>-0.15854387160342601</c:v>
                </c:pt>
                <c:pt idx="47">
                  <c:v>-0.16007758411297501</c:v>
                </c:pt>
                <c:pt idx="48">
                  <c:v>-0.161186741498797</c:v>
                </c:pt>
                <c:pt idx="49">
                  <c:v>-0.16188745033224899</c:v>
                </c:pt>
                <c:pt idx="50">
                  <c:v>-0.162196469097138</c:v>
                </c:pt>
                <c:pt idx="51">
                  <c:v>-0.162130426910706</c:v>
                </c:pt>
                <c:pt idx="52">
                  <c:v>-0.16170560094130801</c:v>
                </c:pt>
                <c:pt idx="53">
                  <c:v>-0.16093659554845599</c:v>
                </c:pt>
                <c:pt idx="54">
                  <c:v>-0.15983649749741899</c:v>
                </c:pt>
                <c:pt idx="55">
                  <c:v>-0.15841645152414399</c:v>
                </c:pt>
                <c:pt idx="56">
                  <c:v>-0.156685562222909</c:v>
                </c:pt>
                <c:pt idx="57">
                  <c:v>-0.154651270689386</c:v>
                </c:pt>
                <c:pt idx="58">
                  <c:v>-0.15231886023139701</c:v>
                </c:pt>
                <c:pt idx="59">
                  <c:v>-0.14969230300581099</c:v>
                </c:pt>
                <c:pt idx="60">
                  <c:v>-0.14677408849234</c:v>
                </c:pt>
                <c:pt idx="61">
                  <c:v>-0.14356581492158199</c:v>
                </c:pt>
                <c:pt idx="62">
                  <c:v>-0.14006872530700501</c:v>
                </c:pt>
                <c:pt idx="63">
                  <c:v>-0.13628422145083699</c:v>
                </c:pt>
                <c:pt idx="64">
                  <c:v>-0.13221506527270999</c:v>
                </c:pt>
                <c:pt idx="65">
                  <c:v>-0.12786599137996099</c:v>
                </c:pt>
                <c:pt idx="66">
                  <c:v>-0.12324512171461301</c:v>
                </c:pt>
                <c:pt idx="67">
                  <c:v>-0.118364917300825</c:v>
                </c:pt>
                <c:pt idx="68">
                  <c:v>-0.113243349743542</c:v>
                </c:pt>
                <c:pt idx="69">
                  <c:v>-0.107904890015521</c:v>
                </c:pt>
                <c:pt idx="70">
                  <c:v>-0.10238122062603899</c:v>
                </c:pt>
                <c:pt idx="71">
                  <c:v>-9.6711511969061401E-2</c:v>
                </c:pt>
                <c:pt idx="72">
                  <c:v>-9.0941956162763196E-2</c:v>
                </c:pt>
                <c:pt idx="73">
                  <c:v>-8.5124976043752701E-2</c:v>
                </c:pt>
                <c:pt idx="74">
                  <c:v>-7.9317426586634099E-2</c:v>
                </c:pt>
                <c:pt idx="75">
                  <c:v>-7.3578461269922193E-2</c:v>
                </c:pt>
                <c:pt idx="76">
                  <c:v>-6.7966867914881296E-2</c:v>
                </c:pt>
                <c:pt idx="77">
                  <c:v>-6.2538119958050004E-2</c:v>
                </c:pt>
                <c:pt idx="78">
                  <c:v>-5.7341517064686098E-2</c:v>
                </c:pt>
                <c:pt idx="79">
                  <c:v>-5.24181175748804E-2</c:v>
                </c:pt>
                <c:pt idx="80">
                  <c:v>-4.77984322681098E-2</c:v>
                </c:pt>
                <c:pt idx="81">
                  <c:v>-4.3502446228594602E-2</c:v>
                </c:pt>
                <c:pt idx="82">
                  <c:v>-3.9539454115965697E-2</c:v>
                </c:pt>
                <c:pt idx="83">
                  <c:v>-3.5908854323378397E-2</c:v>
                </c:pt>
                <c:pt idx="84">
                  <c:v>-3.2601953327776101E-2</c:v>
                </c:pt>
                <c:pt idx="85">
                  <c:v>-2.9603857413260801E-2</c:v>
                </c:pt>
                <c:pt idx="86">
                  <c:v>-2.6895453843751901E-2</c:v>
                </c:pt>
                <c:pt idx="87">
                  <c:v>-2.4455220842843101E-2</c:v>
                </c:pt>
                <c:pt idx="88">
                  <c:v>-2.2260983026153001E-2</c:v>
                </c:pt>
                <c:pt idx="89">
                  <c:v>-2.02904527756094E-2</c:v>
                </c:pt>
                <c:pt idx="90">
                  <c:v>-1.8522264800376699E-2</c:v>
                </c:pt>
                <c:pt idx="91">
                  <c:v>-1.6936938434583899E-2</c:v>
                </c:pt>
                <c:pt idx="92">
                  <c:v>-1.55161028712464E-2</c:v>
                </c:pt>
                <c:pt idx="93">
                  <c:v>-1.42426696948105E-2</c:v>
                </c:pt>
                <c:pt idx="94">
                  <c:v>-1.3101743514971899E-2</c:v>
                </c:pt>
                <c:pt idx="95">
                  <c:v>-1.20794803947627E-2</c:v>
                </c:pt>
                <c:pt idx="96">
                  <c:v>-1.1163547304064299E-2</c:v>
                </c:pt>
                <c:pt idx="97">
                  <c:v>-1.03424300403505E-2</c:v>
                </c:pt>
                <c:pt idx="98">
                  <c:v>-9.6062330026892694E-3</c:v>
                </c:pt>
                <c:pt idx="99">
                  <c:v>-8.9460223888149903E-3</c:v>
                </c:pt>
                <c:pt idx="100">
                  <c:v>-8.3536171385357894E-3</c:v>
                </c:pt>
                <c:pt idx="101">
                  <c:v>-7.8215293276956907E-3</c:v>
                </c:pt>
                <c:pt idx="102">
                  <c:v>-7.3433361831349801E-3</c:v>
                </c:pt>
                <c:pt idx="103">
                  <c:v>-6.9131766130826602E-3</c:v>
                </c:pt>
                <c:pt idx="104">
                  <c:v>-6.5258080893971504E-3</c:v>
                </c:pt>
                <c:pt idx="105">
                  <c:v>-6.1765542259777199E-3</c:v>
                </c:pt>
                <c:pt idx="106">
                  <c:v>-5.8612553973748397E-3</c:v>
                </c:pt>
                <c:pt idx="107">
                  <c:v>-5.5761481435695898E-3</c:v>
                </c:pt>
                <c:pt idx="108">
                  <c:v>-5.3179025426815301E-3</c:v>
                </c:pt>
                <c:pt idx="109">
                  <c:v>-5.0836334735297499E-3</c:v>
                </c:pt>
                <c:pt idx="110">
                  <c:v>-4.8709083625650199E-3</c:v>
                </c:pt>
                <c:pt idx="111">
                  <c:v>-4.6771706390545103E-3</c:v>
                </c:pt>
                <c:pt idx="112">
                  <c:v>-4.5009798494049904E-3</c:v>
                </c:pt>
                <c:pt idx="113">
                  <c:v>-4.3386715761897197E-3</c:v>
                </c:pt>
                <c:pt idx="114">
                  <c:v>-4.19045333225526E-3</c:v>
                </c:pt>
                <c:pt idx="115">
                  <c:v>-4.0546805944818801E-3</c:v>
                </c:pt>
                <c:pt idx="116">
                  <c:v>-3.9296836795524497E-3</c:v>
                </c:pt>
                <c:pt idx="117">
                  <c:v>-3.81431975807292E-3</c:v>
                </c:pt>
                <c:pt idx="118">
                  <c:v>-3.7075935728431999E-3</c:v>
                </c:pt>
                <c:pt idx="119">
                  <c:v>-3.6086291578757198E-3</c:v>
                </c:pt>
                <c:pt idx="120">
                  <c:v>-3.5170079418453399E-3</c:v>
                </c:pt>
                <c:pt idx="121">
                  <c:v>-3.4318020909047098E-3</c:v>
                </c:pt>
                <c:pt idx="122">
                  <c:v>-3.3522565917055501E-3</c:v>
                </c:pt>
                <c:pt idx="123">
                  <c:v>-3.2778059168472899E-3</c:v>
                </c:pt>
                <c:pt idx="124">
                  <c:v>-3.2079589248048199E-3</c:v>
                </c:pt>
                <c:pt idx="125">
                  <c:v>-3.142261941146E-3</c:v>
                </c:pt>
                <c:pt idx="126">
                  <c:v>-3.0805316636536599E-3</c:v>
                </c:pt>
                <c:pt idx="127">
                  <c:v>-3.0225025703519899E-3</c:v>
                </c:pt>
                <c:pt idx="128">
                  <c:v>-2.967639842289E-3</c:v>
                </c:pt>
                <c:pt idx="129">
                  <c:v>-2.9156328228193001E-3</c:v>
                </c:pt>
                <c:pt idx="130">
                  <c:v>-2.8662520452878101E-3</c:v>
                </c:pt>
                <c:pt idx="131">
                  <c:v>-2.8192613433551E-3</c:v>
                </c:pt>
                <c:pt idx="132">
                  <c:v>-2.7744471031950699E-3</c:v>
                </c:pt>
                <c:pt idx="133">
                  <c:v>-2.7316748270748998E-3</c:v>
                </c:pt>
                <c:pt idx="134">
                  <c:v>-2.69091164376856E-3</c:v>
                </c:pt>
                <c:pt idx="135">
                  <c:v>-2.6519420480709999E-3</c:v>
                </c:pt>
                <c:pt idx="136">
                  <c:v>-2.6146043795574701E-3</c:v>
                </c:pt>
                <c:pt idx="137">
                  <c:v>-2.57874788014365E-3</c:v>
                </c:pt>
                <c:pt idx="138">
                  <c:v>-2.5442894832825198E-3</c:v>
                </c:pt>
                <c:pt idx="139">
                  <c:v>-2.5110677741838998E-3</c:v>
                </c:pt>
                <c:pt idx="140">
                  <c:v>-2.4789940695950198E-3</c:v>
                </c:pt>
                <c:pt idx="141">
                  <c:v>-2.4480663423117901E-3</c:v>
                </c:pt>
                <c:pt idx="142">
                  <c:v>-2.4178670689300901E-3</c:v>
                </c:pt>
                <c:pt idx="143">
                  <c:v>-2.3888209268177699E-3</c:v>
                </c:pt>
                <c:pt idx="144">
                  <c:v>-2.36095636081341E-3</c:v>
                </c:pt>
                <c:pt idx="145">
                  <c:v>-2.3340612400196701E-3</c:v>
                </c:pt>
                <c:pt idx="146">
                  <c:v>-2.3081016714823301E-3</c:v>
                </c:pt>
                <c:pt idx="147">
                  <c:v>-2.28298089950962E-3</c:v>
                </c:pt>
                <c:pt idx="148">
                  <c:v>-2.25863338130299E-3</c:v>
                </c:pt>
                <c:pt idx="149">
                  <c:v>-2.2349768327662098E-3</c:v>
                </c:pt>
              </c:numCache>
            </c:numRef>
          </c:yVal>
          <c:smooth val="1"/>
        </c:ser>
        <c:ser>
          <c:idx val="67"/>
          <c:order val="67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Sheet1!$BQ$1:$BQ$150</c:f>
              <c:numCache>
                <c:formatCode>General</c:formatCode>
                <c:ptCount val="150"/>
                <c:pt idx="0">
                  <c:v>7.9867355010691896E-4</c:v>
                </c:pt>
                <c:pt idx="1">
                  <c:v>5.5869326948877805E-4</c:v>
                </c:pt>
                <c:pt idx="2">
                  <c:v>2.8286791367003998E-4</c:v>
                </c:pt>
                <c:pt idx="3">
                  <c:v>-4.4317186752317199E-5</c:v>
                </c:pt>
                <c:pt idx="4">
                  <c:v>-4.3837670118132002E-4</c:v>
                </c:pt>
                <c:pt idx="5">
                  <c:v>-9.1482529901999298E-4</c:v>
                </c:pt>
                <c:pt idx="6">
                  <c:v>-1.48980072994824E-3</c:v>
                </c:pt>
                <c:pt idx="7">
                  <c:v>-2.17677816237537E-3</c:v>
                </c:pt>
                <c:pt idx="8">
                  <c:v>-2.9961449591653401E-3</c:v>
                </c:pt>
                <c:pt idx="9">
                  <c:v>-3.9675200640022197E-3</c:v>
                </c:pt>
                <c:pt idx="10">
                  <c:v>-5.1051455488413397E-3</c:v>
                </c:pt>
                <c:pt idx="11">
                  <c:v>-6.41854081923503E-3</c:v>
                </c:pt>
                <c:pt idx="12">
                  <c:v>-7.9131265511620807E-3</c:v>
                </c:pt>
                <c:pt idx="13">
                  <c:v>-9.5893714529770007E-3</c:v>
                </c:pt>
                <c:pt idx="14">
                  <c:v>-1.1449308440004699E-2</c:v>
                </c:pt>
                <c:pt idx="15">
                  <c:v>-1.34953126753528E-2</c:v>
                </c:pt>
                <c:pt idx="16">
                  <c:v>-1.5733010579759801E-2</c:v>
                </c:pt>
                <c:pt idx="17">
                  <c:v>-1.8185084681449502E-2</c:v>
                </c:pt>
                <c:pt idx="18">
                  <c:v>-2.0874952848815999E-2</c:v>
                </c:pt>
                <c:pt idx="19">
                  <c:v>-2.3823144619934001E-2</c:v>
                </c:pt>
                <c:pt idx="20">
                  <c:v>-2.7047084157762202E-2</c:v>
                </c:pt>
                <c:pt idx="21">
                  <c:v>-3.0560427559725201E-2</c:v>
                </c:pt>
                <c:pt idx="22">
                  <c:v>-3.4372282866487303E-2</c:v>
                </c:pt>
                <c:pt idx="23">
                  <c:v>-3.84869345340835E-2</c:v>
                </c:pt>
                <c:pt idx="24">
                  <c:v>-4.2902830546014702E-2</c:v>
                </c:pt>
                <c:pt idx="25">
                  <c:v>-4.7612288923053997E-2</c:v>
                </c:pt>
                <c:pt idx="26">
                  <c:v>-5.2600877265804001E-2</c:v>
                </c:pt>
                <c:pt idx="27">
                  <c:v>-5.7847329247246997E-2</c:v>
                </c:pt>
                <c:pt idx="28">
                  <c:v>-6.3323066418051202E-2</c:v>
                </c:pt>
                <c:pt idx="29">
                  <c:v>-6.8992656764115604E-2</c:v>
                </c:pt>
                <c:pt idx="30">
                  <c:v>-7.4814095883144999E-2</c:v>
                </c:pt>
                <c:pt idx="31">
                  <c:v>-8.0739532793496896E-2</c:v>
                </c:pt>
                <c:pt idx="32">
                  <c:v>-8.6716362693104204E-2</c:v>
                </c:pt>
                <c:pt idx="33">
                  <c:v>-9.2688654793838907E-2</c:v>
                </c:pt>
                <c:pt idx="34">
                  <c:v>-9.8598470224347395E-2</c:v>
                </c:pt>
                <c:pt idx="35">
                  <c:v>-0.10438755373637799</c:v>
                </c:pt>
                <c:pt idx="36">
                  <c:v>-0.109999261673801</c:v>
                </c:pt>
                <c:pt idx="37">
                  <c:v>-0.115380170642416</c:v>
                </c:pt>
                <c:pt idx="38">
                  <c:v>-0.120481542840792</c:v>
                </c:pt>
                <c:pt idx="39">
                  <c:v>-0.125260632491248</c:v>
                </c:pt>
                <c:pt idx="40">
                  <c:v>-0.12968183414175999</c:v>
                </c:pt>
                <c:pt idx="41">
                  <c:v>-0.133716943610453</c:v>
                </c:pt>
                <c:pt idx="42">
                  <c:v>-0.13734552558944499</c:v>
                </c:pt>
                <c:pt idx="43">
                  <c:v>-0.14055472189076801</c:v>
                </c:pt>
                <c:pt idx="44">
                  <c:v>-0.14333864985258599</c:v>
                </c:pt>
                <c:pt idx="45">
                  <c:v>-0.14569764250089301</c:v>
                </c:pt>
                <c:pt idx="46">
                  <c:v>-0.14763725519352799</c:v>
                </c:pt>
                <c:pt idx="47">
                  <c:v>-0.14916713149907501</c:v>
                </c:pt>
                <c:pt idx="48">
                  <c:v>-0.15029982385177301</c:v>
                </c:pt>
                <c:pt idx="49">
                  <c:v>-0.15104989979899699</c:v>
                </c:pt>
                <c:pt idx="50">
                  <c:v>-0.15143259756185901</c:v>
                </c:pt>
                <c:pt idx="51">
                  <c:v>-0.151463057578648</c:v>
                </c:pt>
                <c:pt idx="52">
                  <c:v>-0.15115600674928001</c:v>
                </c:pt>
                <c:pt idx="53">
                  <c:v>-0.150524482027838</c:v>
                </c:pt>
                <c:pt idx="54">
                  <c:v>-0.14957999386593199</c:v>
                </c:pt>
                <c:pt idx="55">
                  <c:v>-0.148332138692642</c:v>
                </c:pt>
                <c:pt idx="56">
                  <c:v>-0.14678862372836099</c:v>
                </c:pt>
                <c:pt idx="57">
                  <c:v>-0.144955681032925</c:v>
                </c:pt>
                <c:pt idx="58">
                  <c:v>-0.14283784361683399</c:v>
                </c:pt>
                <c:pt idx="59">
                  <c:v>-0.14043883205536301</c:v>
                </c:pt>
                <c:pt idx="60">
                  <c:v>-0.13776157287586099</c:v>
                </c:pt>
                <c:pt idx="61">
                  <c:v>-0.13480882464842001</c:v>
                </c:pt>
                <c:pt idx="62">
                  <c:v>-0.13158370115732901</c:v>
                </c:pt>
                <c:pt idx="63">
                  <c:v>-0.12808999581748401</c:v>
                </c:pt>
                <c:pt idx="64">
                  <c:v>-0.124333071317503</c:v>
                </c:pt>
                <c:pt idx="65">
                  <c:v>-0.12032002326244901</c:v>
                </c:pt>
                <c:pt idx="66">
                  <c:v>-0.116060581018698</c:v>
                </c:pt>
                <c:pt idx="67">
                  <c:v>-0.111567572580504</c:v>
                </c:pt>
                <c:pt idx="68">
                  <c:v>-0.106857682080943</c:v>
                </c:pt>
                <c:pt idx="69">
                  <c:v>-0.101952211678334</c:v>
                </c:pt>
                <c:pt idx="70">
                  <c:v>-9.6877804617540003E-2</c:v>
                </c:pt>
                <c:pt idx="71">
                  <c:v>-9.1666922340875895E-2</c:v>
                </c:pt>
                <c:pt idx="72">
                  <c:v>-8.6357896586128705E-2</c:v>
                </c:pt>
                <c:pt idx="73">
                  <c:v>-8.0994726278052195E-2</c:v>
                </c:pt>
                <c:pt idx="74">
                  <c:v>-7.5626062102365096E-2</c:v>
                </c:pt>
                <c:pt idx="75">
                  <c:v>-7.0303823747038502E-2</c:v>
                </c:pt>
                <c:pt idx="76">
                  <c:v>-6.5081215243152704E-2</c:v>
                </c:pt>
                <c:pt idx="77">
                  <c:v>-6.0010162814264703E-2</c:v>
                </c:pt>
                <c:pt idx="78">
                  <c:v>-5.51386219679958E-2</c:v>
                </c:pt>
                <c:pt idx="79">
                  <c:v>-5.0508157850705698E-2</c:v>
                </c:pt>
                <c:pt idx="80">
                  <c:v>-4.6151281084487697E-2</c:v>
                </c:pt>
                <c:pt idx="81">
                  <c:v>-4.2090699072183699E-2</c:v>
                </c:pt>
                <c:pt idx="82">
                  <c:v>-3.8338676052319103E-2</c:v>
                </c:pt>
                <c:pt idx="83">
                  <c:v>-3.4897337873247503E-2</c:v>
                </c:pt>
                <c:pt idx="84">
                  <c:v>-3.1760421331887098E-2</c:v>
                </c:pt>
                <c:pt idx="85">
                  <c:v>-2.8915039944894701E-2</c:v>
                </c:pt>
                <c:pt idx="86">
                  <c:v>-2.6343771814762398E-2</c:v>
                </c:pt>
                <c:pt idx="87">
                  <c:v>-2.4026568665149701E-2</c:v>
                </c:pt>
                <c:pt idx="88">
                  <c:v>-2.1942588202591901E-2</c:v>
                </c:pt>
                <c:pt idx="89">
                  <c:v>-2.00706749022748E-2</c:v>
                </c:pt>
                <c:pt idx="90">
                  <c:v>-1.8390569518030898E-2</c:v>
                </c:pt>
                <c:pt idx="91">
                  <c:v>-1.6883733247942099E-2</c:v>
                </c:pt>
                <c:pt idx="92">
                  <c:v>-1.55327476775444E-2</c:v>
                </c:pt>
                <c:pt idx="93">
                  <c:v>-1.43212814384386E-2</c:v>
                </c:pt>
                <c:pt idx="94">
                  <c:v>-1.3235214979312E-2</c:v>
                </c:pt>
                <c:pt idx="95">
                  <c:v>-1.22614133098024E-2</c:v>
                </c:pt>
                <c:pt idx="96">
                  <c:v>-1.1388175674145899E-2</c:v>
                </c:pt>
                <c:pt idx="97">
                  <c:v>-1.06045158955248E-2</c:v>
                </c:pt>
                <c:pt idx="98">
                  <c:v>-9.9010687349546204E-3</c:v>
                </c:pt>
                <c:pt idx="99">
                  <c:v>-9.2693655206020301E-3</c:v>
                </c:pt>
                <c:pt idx="100">
                  <c:v>-8.7016752291086095E-3</c:v>
                </c:pt>
                <c:pt idx="101">
                  <c:v>-8.1908871844089196E-3</c:v>
                </c:pt>
                <c:pt idx="102">
                  <c:v>-7.7309333259676398E-3</c:v>
                </c:pt>
                <c:pt idx="103">
                  <c:v>-7.3162670902107499E-3</c:v>
                </c:pt>
                <c:pt idx="104">
                  <c:v>-6.9419588160999496E-3</c:v>
                </c:pt>
                <c:pt idx="105">
                  <c:v>-6.60357238699811E-3</c:v>
                </c:pt>
                <c:pt idx="106">
                  <c:v>-6.2972082254592202E-3</c:v>
                </c:pt>
                <c:pt idx="107">
                  <c:v>-6.01930375173396E-3</c:v>
                </c:pt>
                <c:pt idx="108">
                  <c:v>-5.7667236702118301E-3</c:v>
                </c:pt>
                <c:pt idx="109">
                  <c:v>-5.5367730366582104E-3</c:v>
                </c:pt>
                <c:pt idx="110">
                  <c:v>-5.3271924786379302E-3</c:v>
                </c:pt>
                <c:pt idx="111">
                  <c:v>-5.1355492172544598E-3</c:v>
                </c:pt>
                <c:pt idx="112">
                  <c:v>-4.9604363876255596E-3</c:v>
                </c:pt>
                <c:pt idx="113">
                  <c:v>-4.7985796764625603E-3</c:v>
                </c:pt>
                <c:pt idx="114">
                  <c:v>-4.6500164989357598E-3</c:v>
                </c:pt>
                <c:pt idx="115">
                  <c:v>-4.5133228680616999E-3</c:v>
                </c:pt>
                <c:pt idx="116">
                  <c:v>-4.3868663906907399E-3</c:v>
                </c:pt>
                <c:pt idx="117">
                  <c:v>-4.2695815002546499E-3</c:v>
                </c:pt>
                <c:pt idx="118">
                  <c:v>-4.1605592453410204E-3</c:v>
                </c:pt>
                <c:pt idx="119">
                  <c:v>-4.0589657947839699E-3</c:v>
                </c:pt>
                <c:pt idx="120">
                  <c:v>-3.9644729145469296E-3</c:v>
                </c:pt>
                <c:pt idx="121">
                  <c:v>-3.87616592011936E-3</c:v>
                </c:pt>
                <c:pt idx="122">
                  <c:v>-3.7933233343513699E-3</c:v>
                </c:pt>
                <c:pt idx="123">
                  <c:v>-3.7154091946325499E-3</c:v>
                </c:pt>
                <c:pt idx="124">
                  <c:v>-3.6419648042466399E-3</c:v>
                </c:pt>
                <c:pt idx="125">
                  <c:v>-3.5725605566243601E-3</c:v>
                </c:pt>
                <c:pt idx="126">
                  <c:v>-3.5070553424639702E-3</c:v>
                </c:pt>
                <c:pt idx="127">
                  <c:v>-3.44521828777409E-3</c:v>
                </c:pt>
                <c:pt idx="128">
                  <c:v>-3.3865018596205602E-3</c:v>
                </c:pt>
                <c:pt idx="129">
                  <c:v>-3.3306168669674698E-3</c:v>
                </c:pt>
                <c:pt idx="130">
                  <c:v>-3.2773374967290398E-3</c:v>
                </c:pt>
                <c:pt idx="131">
                  <c:v>-3.2264466894994801E-3</c:v>
                </c:pt>
                <c:pt idx="132">
                  <c:v>-3.1777370410385102E-3</c:v>
                </c:pt>
                <c:pt idx="133">
                  <c:v>-3.1310826111997998E-3</c:v>
                </c:pt>
                <c:pt idx="134">
                  <c:v>-3.0864805300013999E-3</c:v>
                </c:pt>
                <c:pt idx="135">
                  <c:v>-3.04370946118169E-3</c:v>
                </c:pt>
                <c:pt idx="136">
                  <c:v>-3.0026016130067501E-3</c:v>
                </c:pt>
                <c:pt idx="137">
                  <c:v>-2.9630109135219801E-3</c:v>
                </c:pt>
                <c:pt idx="138">
                  <c:v>-2.9248598637231899E-3</c:v>
                </c:pt>
                <c:pt idx="139">
                  <c:v>-2.8879921110938301E-3</c:v>
                </c:pt>
                <c:pt idx="140">
                  <c:v>-2.85231464490585E-3</c:v>
                </c:pt>
                <c:pt idx="141">
                  <c:v>-2.8178344476512299E-3</c:v>
                </c:pt>
                <c:pt idx="142">
                  <c:v>-2.7840344343449401E-3</c:v>
                </c:pt>
                <c:pt idx="143">
                  <c:v>-2.7514274622997201E-3</c:v>
                </c:pt>
                <c:pt idx="144">
                  <c:v>-2.7201327542837701E-3</c:v>
                </c:pt>
                <c:pt idx="145">
                  <c:v>-2.6899130435556798E-3</c:v>
                </c:pt>
                <c:pt idx="146">
                  <c:v>-2.6607402204007601E-3</c:v>
                </c:pt>
                <c:pt idx="147">
                  <c:v>-2.6324974635333399E-3</c:v>
                </c:pt>
                <c:pt idx="148">
                  <c:v>-2.60509388992952E-3</c:v>
                </c:pt>
                <c:pt idx="149">
                  <c:v>-2.5784259228575201E-3</c:v>
                </c:pt>
              </c:numCache>
            </c:numRef>
          </c:yVal>
          <c:smooth val="1"/>
        </c:ser>
        <c:ser>
          <c:idx val="68"/>
          <c:order val="68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Sheet1!$BR$1:$BR$150</c:f>
              <c:numCache>
                <c:formatCode>General</c:formatCode>
                <c:ptCount val="150"/>
                <c:pt idx="0">
                  <c:v>8.5238428101049295E-4</c:v>
                </c:pt>
                <c:pt idx="1">
                  <c:v>6.0137397341299495E-4</c:v>
                </c:pt>
                <c:pt idx="2">
                  <c:v>3.1310286636019701E-4</c:v>
                </c:pt>
                <c:pt idx="3">
                  <c:v>-2.8713955550206799E-5</c:v>
                </c:pt>
                <c:pt idx="4">
                  <c:v>-4.4036140772052201E-4</c:v>
                </c:pt>
                <c:pt idx="5">
                  <c:v>-9.3812440555305504E-4</c:v>
                </c:pt>
                <c:pt idx="6">
                  <c:v>-1.5389909251858601E-3</c:v>
                </c:pt>
                <c:pt idx="7">
                  <c:v>-2.2568560943415001E-3</c:v>
                </c:pt>
                <c:pt idx="8">
                  <c:v>-3.1132571728044998E-3</c:v>
                </c:pt>
                <c:pt idx="9">
                  <c:v>-4.1296463109309197E-3</c:v>
                </c:pt>
                <c:pt idx="10">
                  <c:v>-5.3210211826402896E-3</c:v>
                </c:pt>
                <c:pt idx="11">
                  <c:v>-6.6988604627238203E-3</c:v>
                </c:pt>
                <c:pt idx="12">
                  <c:v>-8.2704393209458993E-3</c:v>
                </c:pt>
                <c:pt idx="13">
                  <c:v>-1.0038389035099699E-2</c:v>
                </c:pt>
                <c:pt idx="14">
                  <c:v>-1.200763674164E-2</c:v>
                </c:pt>
                <c:pt idx="15">
                  <c:v>-1.41836992936959E-2</c:v>
                </c:pt>
                <c:pt idx="16">
                  <c:v>-1.6575598902999901E-2</c:v>
                </c:pt>
                <c:pt idx="17">
                  <c:v>-1.9211561677072601E-2</c:v>
                </c:pt>
                <c:pt idx="18">
                  <c:v>-2.21204607488131E-2</c:v>
                </c:pt>
                <c:pt idx="19">
                  <c:v>-2.53282843752821E-2</c:v>
                </c:pt>
                <c:pt idx="20">
                  <c:v>-2.88578931435114E-2</c:v>
                </c:pt>
                <c:pt idx="21">
                  <c:v>-3.2728198779635599E-2</c:v>
                </c:pt>
                <c:pt idx="22">
                  <c:v>-3.6953262316068602E-2</c:v>
                </c:pt>
                <c:pt idx="23">
                  <c:v>-4.15418592173823E-2</c:v>
                </c:pt>
                <c:pt idx="24">
                  <c:v>-4.6496269629857402E-2</c:v>
                </c:pt>
                <c:pt idx="25">
                  <c:v>-5.1811803839329901E-2</c:v>
                </c:pt>
                <c:pt idx="26">
                  <c:v>-5.7476008916308302E-2</c:v>
                </c:pt>
                <c:pt idx="27">
                  <c:v>-6.3468388214686505E-2</c:v>
                </c:pt>
                <c:pt idx="28">
                  <c:v>-6.9759733829466194E-2</c:v>
                </c:pt>
                <c:pt idx="29">
                  <c:v>-7.6312432985421993E-2</c:v>
                </c:pt>
                <c:pt idx="30">
                  <c:v>-8.3080626458356996E-2</c:v>
                </c:pt>
                <c:pt idx="31">
                  <c:v>-9.0010882801382405E-2</c:v>
                </c:pt>
                <c:pt idx="32">
                  <c:v>-9.7043270083756905E-2</c:v>
                </c:pt>
                <c:pt idx="33">
                  <c:v>-0.10411289174515399</c:v>
                </c:pt>
                <c:pt idx="34">
                  <c:v>-0.111151403891922</c:v>
                </c:pt>
                <c:pt idx="35">
                  <c:v>-0.11808897697724401</c:v>
                </c:pt>
                <c:pt idx="36">
                  <c:v>-0.12485658720481201</c:v>
                </c:pt>
                <c:pt idx="37">
                  <c:v>-0.13138805774640899</c:v>
                </c:pt>
                <c:pt idx="38">
                  <c:v>-0.13762191883341601</c:v>
                </c:pt>
                <c:pt idx="39">
                  <c:v>-0.14350321629806401</c:v>
                </c:pt>
                <c:pt idx="40">
                  <c:v>-0.14898504579819299</c:v>
                </c:pt>
                <c:pt idx="41">
                  <c:v>-0.15402912859935999</c:v>
                </c:pt>
                <c:pt idx="42">
                  <c:v>-0.15860643033208999</c:v>
                </c:pt>
                <c:pt idx="43">
                  <c:v>-0.162697143219554</c:v>
                </c:pt>
                <c:pt idx="44">
                  <c:v>-0.16629011429944199</c:v>
                </c:pt>
                <c:pt idx="45">
                  <c:v>-0.16938205819978</c:v>
                </c:pt>
                <c:pt idx="46">
                  <c:v>-0.171976483803433</c:v>
                </c:pt>
                <c:pt idx="47">
                  <c:v>-0.174082369252055</c:v>
                </c:pt>
                <c:pt idx="48">
                  <c:v>-0.17571279528165001</c:v>
                </c:pt>
                <c:pt idx="49">
                  <c:v>-0.176883890055818</c:v>
                </c:pt>
                <c:pt idx="50">
                  <c:v>-0.17761318459912301</c:v>
                </c:pt>
                <c:pt idx="51">
                  <c:v>-0.17791861127400499</c:v>
                </c:pt>
                <c:pt idx="52">
                  <c:v>-0.17781807591701099</c:v>
                </c:pt>
                <c:pt idx="53">
                  <c:v>-0.17732780022115699</c:v>
                </c:pt>
                <c:pt idx="54">
                  <c:v>-0.17646237519058999</c:v>
                </c:pt>
                <c:pt idx="55">
                  <c:v>-0.17523416478782</c:v>
                </c:pt>
                <c:pt idx="56">
                  <c:v>-0.17365318906438801</c:v>
                </c:pt>
                <c:pt idx="57">
                  <c:v>-0.171727426813337</c:v>
                </c:pt>
                <c:pt idx="58">
                  <c:v>-0.16946253576322001</c:v>
                </c:pt>
                <c:pt idx="59">
                  <c:v>-0.166862766761706</c:v>
                </c:pt>
                <c:pt idx="60">
                  <c:v>-0.16393105062285401</c:v>
                </c:pt>
                <c:pt idx="61">
                  <c:v>-0.16066972436163099</c:v>
                </c:pt>
                <c:pt idx="62">
                  <c:v>-0.157081232889763</c:v>
                </c:pt>
                <c:pt idx="63">
                  <c:v>-0.15316858942869099</c:v>
                </c:pt>
                <c:pt idx="64">
                  <c:v>-0.14893643812535901</c:v>
                </c:pt>
                <c:pt idx="65">
                  <c:v>-0.14439132374191599</c:v>
                </c:pt>
                <c:pt idx="66">
                  <c:v>-0.13954266874719901</c:v>
                </c:pt>
                <c:pt idx="67">
                  <c:v>-0.134403338601673</c:v>
                </c:pt>
                <c:pt idx="68">
                  <c:v>-0.12899044666884599</c:v>
                </c:pt>
                <c:pt idx="69">
                  <c:v>-0.12332618059747</c:v>
                </c:pt>
                <c:pt idx="70">
                  <c:v>-0.11743872334923899</c:v>
                </c:pt>
                <c:pt idx="71">
                  <c:v>-0.11136298070539601</c:v>
                </c:pt>
                <c:pt idx="72">
                  <c:v>-0.10514093604895999</c:v>
                </c:pt>
                <c:pt idx="73">
                  <c:v>-9.8821721674131099E-2</c:v>
                </c:pt>
                <c:pt idx="74">
                  <c:v>-9.2460802623615002E-2</c:v>
                </c:pt>
                <c:pt idx="75">
                  <c:v>-8.6118807400731301E-2</c:v>
                </c:pt>
                <c:pt idx="76">
                  <c:v>-7.9859367559156402E-2</c:v>
                </c:pt>
                <c:pt idx="77">
                  <c:v>-7.3746314593496107E-2</c:v>
                </c:pt>
                <c:pt idx="78">
                  <c:v>-6.7840367024293705E-2</c:v>
                </c:pt>
                <c:pt idx="79">
                  <c:v>-6.21961171310111E-2</c:v>
                </c:pt>
                <c:pt idx="80">
                  <c:v>-5.6858370240816899E-2</c:v>
                </c:pt>
                <c:pt idx="81">
                  <c:v>-5.18607320022864E-2</c:v>
                </c:pt>
                <c:pt idx="82">
                  <c:v>-4.7224288218594902E-2</c:v>
                </c:pt>
                <c:pt idx="83">
                  <c:v>-4.29573136475506E-2</c:v>
                </c:pt>
                <c:pt idx="84">
                  <c:v>-3.9057105166293599E-2</c:v>
                </c:pt>
                <c:pt idx="85">
                  <c:v>-3.5511715236198602E-2</c:v>
                </c:pt>
                <c:pt idx="86">
                  <c:v>-3.2302646086840699E-2</c:v>
                </c:pt>
                <c:pt idx="87">
                  <c:v>-2.9407197432520901E-2</c:v>
                </c:pt>
                <c:pt idx="88">
                  <c:v>-2.68008668516229E-2</c:v>
                </c:pt>
                <c:pt idx="89">
                  <c:v>-2.4458309495229799E-2</c:v>
                </c:pt>
                <c:pt idx="90">
                  <c:v>-2.2354916950479E-2</c:v>
                </c:pt>
                <c:pt idx="91">
                  <c:v>-2.04678973949982E-2</c:v>
                </c:pt>
                <c:pt idx="92">
                  <c:v>-1.8775773062660001E-2</c:v>
                </c:pt>
                <c:pt idx="93">
                  <c:v>-1.72583921841984E-2</c:v>
                </c:pt>
                <c:pt idx="94">
                  <c:v>-1.5898200225880701E-2</c:v>
                </c:pt>
                <c:pt idx="95">
                  <c:v>-1.4678866879550299E-2</c:v>
                </c:pt>
                <c:pt idx="96">
                  <c:v>-1.35858362164549E-2</c:v>
                </c:pt>
                <c:pt idx="97">
                  <c:v>-1.26054845026481E-2</c:v>
                </c:pt>
                <c:pt idx="98">
                  <c:v>-1.17260921596164E-2</c:v>
                </c:pt>
                <c:pt idx="99">
                  <c:v>-1.09370856873682E-2</c:v>
                </c:pt>
                <c:pt idx="100">
                  <c:v>-1.0228797795600601E-2</c:v>
                </c:pt>
                <c:pt idx="101">
                  <c:v>-9.5923566392846493E-3</c:v>
                </c:pt>
                <c:pt idx="102">
                  <c:v>-9.0201506140422695E-3</c:v>
                </c:pt>
                <c:pt idx="103">
                  <c:v>-8.5052322498058198E-3</c:v>
                </c:pt>
                <c:pt idx="104">
                  <c:v>-8.0413962008302805E-3</c:v>
                </c:pt>
                <c:pt idx="105">
                  <c:v>-7.62306690922618E-3</c:v>
                </c:pt>
                <c:pt idx="106">
                  <c:v>-7.2453216787624801E-3</c:v>
                </c:pt>
                <c:pt idx="107">
                  <c:v>-6.9036715813467799E-3</c:v>
                </c:pt>
                <c:pt idx="108">
                  <c:v>-6.5941619961014802E-3</c:v>
                </c:pt>
                <c:pt idx="109">
                  <c:v>-6.3133636218044896E-3</c:v>
                </c:pt>
                <c:pt idx="110">
                  <c:v>-6.0583739934052302E-3</c:v>
                </c:pt>
                <c:pt idx="111">
                  <c:v>-5.8261432106486901E-3</c:v>
                </c:pt>
                <c:pt idx="112">
                  <c:v>-5.6147560818879498E-3</c:v>
                </c:pt>
                <c:pt idx="113">
                  <c:v>-5.4204310795396698E-3</c:v>
                </c:pt>
                <c:pt idx="114">
                  <c:v>-5.24280953118014E-3</c:v>
                </c:pt>
                <c:pt idx="115">
                  <c:v>-5.0801336697589902E-3</c:v>
                </c:pt>
                <c:pt idx="116">
                  <c:v>-4.9303884116380804E-3</c:v>
                </c:pt>
                <c:pt idx="117">
                  <c:v>-4.7922179652923899E-3</c:v>
                </c:pt>
                <c:pt idx="118">
                  <c:v>-4.6644435816188597E-3</c:v>
                </c:pt>
                <c:pt idx="119">
                  <c:v>-4.5459948271418501E-3</c:v>
                </c:pt>
                <c:pt idx="120">
                  <c:v>-4.4363737130155099E-3</c:v>
                </c:pt>
                <c:pt idx="121">
                  <c:v>-4.33447263658354E-3</c:v>
                </c:pt>
                <c:pt idx="122">
                  <c:v>-4.23937647999498E-3</c:v>
                </c:pt>
                <c:pt idx="123">
                  <c:v>-4.1504038849577299E-3</c:v>
                </c:pt>
                <c:pt idx="124">
                  <c:v>-4.0669656062841996E-3</c:v>
                </c:pt>
                <c:pt idx="125">
                  <c:v>-3.9885124447944604E-3</c:v>
                </c:pt>
                <c:pt idx="126">
                  <c:v>-3.9148239668878697E-3</c:v>
                </c:pt>
                <c:pt idx="127">
                  <c:v>-3.8455829120269099E-3</c:v>
                </c:pt>
                <c:pt idx="128">
                  <c:v>-3.7801411727147599E-3</c:v>
                </c:pt>
                <c:pt idx="129">
                  <c:v>-3.7181370644907702E-3</c:v>
                </c:pt>
                <c:pt idx="130">
                  <c:v>-3.6592841822841999E-3</c:v>
                </c:pt>
                <c:pt idx="131">
                  <c:v>-3.6033060387319999E-3</c:v>
                </c:pt>
                <c:pt idx="132">
                  <c:v>-3.5499370984833599E-3</c:v>
                </c:pt>
                <c:pt idx="133">
                  <c:v>-3.4990177854919498E-3</c:v>
                </c:pt>
                <c:pt idx="134">
                  <c:v>-3.4505119126288799E-3</c:v>
                </c:pt>
                <c:pt idx="135">
                  <c:v>-3.4041644709038601E-3</c:v>
                </c:pt>
                <c:pt idx="136">
                  <c:v>-3.3597682106033598E-3</c:v>
                </c:pt>
                <c:pt idx="137">
                  <c:v>-3.3171441466903402E-3</c:v>
                </c:pt>
                <c:pt idx="138">
                  <c:v>-3.2761922173147702E-3</c:v>
                </c:pt>
                <c:pt idx="139">
                  <c:v>-3.23672077014024E-3</c:v>
                </c:pt>
                <c:pt idx="140">
                  <c:v>-3.19861575144966E-3</c:v>
                </c:pt>
                <c:pt idx="141">
                  <c:v>-3.1618852620064601E-3</c:v>
                </c:pt>
                <c:pt idx="142">
                  <c:v>-3.12609393601135E-3</c:v>
                </c:pt>
                <c:pt idx="143">
                  <c:v>-3.0916657538664601E-3</c:v>
                </c:pt>
                <c:pt idx="144">
                  <c:v>-3.05861257728508E-3</c:v>
                </c:pt>
                <c:pt idx="145">
                  <c:v>-3.0266935106055401E-3</c:v>
                </c:pt>
                <c:pt idx="146">
                  <c:v>-2.99589219941506E-3</c:v>
                </c:pt>
                <c:pt idx="147">
                  <c:v>-2.9660923704374698E-3</c:v>
                </c:pt>
                <c:pt idx="148">
                  <c:v>-2.9372178361616701E-3</c:v>
                </c:pt>
                <c:pt idx="149">
                  <c:v>-2.90917250957417E-3</c:v>
                </c:pt>
              </c:numCache>
            </c:numRef>
          </c:yVal>
          <c:smooth val="1"/>
        </c:ser>
        <c:ser>
          <c:idx val="69"/>
          <c:order val="69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Sheet1!$BS$1:$BS$150</c:f>
              <c:numCache>
                <c:formatCode>General</c:formatCode>
                <c:ptCount val="150"/>
                <c:pt idx="0">
                  <c:v>8.3264987630253995E-4</c:v>
                </c:pt>
                <c:pt idx="1">
                  <c:v>5.8648673808095995E-4</c:v>
                </c:pt>
                <c:pt idx="2">
                  <c:v>3.0303420684805701E-4</c:v>
                </c:pt>
                <c:pt idx="3">
                  <c:v>-3.3522299800658998E-5</c:v>
                </c:pt>
                <c:pt idx="4">
                  <c:v>-4.3899736426967697E-4</c:v>
                </c:pt>
                <c:pt idx="5">
                  <c:v>-9.2920556896348701E-4</c:v>
                </c:pt>
                <c:pt idx="6">
                  <c:v>-1.5205620490546499E-3</c:v>
                </c:pt>
                <c:pt idx="7">
                  <c:v>-2.22692736260258E-3</c:v>
                </c:pt>
                <c:pt idx="8">
                  <c:v>-3.0688974886892901E-3</c:v>
                </c:pt>
                <c:pt idx="9">
                  <c:v>-4.0663722289280601E-3</c:v>
                </c:pt>
                <c:pt idx="10">
                  <c:v>-5.2330613332338301E-3</c:v>
                </c:pt>
                <c:pt idx="11">
                  <c:v>-6.5787453113429701E-3</c:v>
                </c:pt>
                <c:pt idx="12">
                  <c:v>-8.1077136986555404E-3</c:v>
                </c:pt>
                <c:pt idx="13">
                  <c:v>-9.8193532252276398E-3</c:v>
                </c:pt>
                <c:pt idx="14">
                  <c:v>-1.17144148789374E-2</c:v>
                </c:pt>
                <c:pt idx="15">
                  <c:v>-1.3794001109542001E-2</c:v>
                </c:pt>
                <c:pt idx="16">
                  <c:v>-1.6062541381203999E-2</c:v>
                </c:pt>
                <c:pt idx="17">
                  <c:v>-1.8541868833465001E-2</c:v>
                </c:pt>
                <c:pt idx="18">
                  <c:v>-2.1254528021192799E-2</c:v>
                </c:pt>
                <c:pt idx="19">
                  <c:v>-2.4220035569052001E-2</c:v>
                </c:pt>
                <c:pt idx="20">
                  <c:v>-2.7454549676843101E-2</c:v>
                </c:pt>
                <c:pt idx="21">
                  <c:v>-3.09700878776819E-2</c:v>
                </c:pt>
                <c:pt idx="22">
                  <c:v>-3.4773672927844002E-2</c:v>
                </c:pt>
                <c:pt idx="23">
                  <c:v>-3.8866916950197998E-2</c:v>
                </c:pt>
                <c:pt idx="24">
                  <c:v>-4.3245000552091697E-2</c:v>
                </c:pt>
                <c:pt idx="25">
                  <c:v>-4.7896417481064699E-2</c:v>
                </c:pt>
                <c:pt idx="26">
                  <c:v>-5.2802526316564201E-2</c:v>
                </c:pt>
                <c:pt idx="27">
                  <c:v>-5.79377132023483E-2</c:v>
                </c:pt>
                <c:pt idx="28">
                  <c:v>-6.3269238603144595E-2</c:v>
                </c:pt>
                <c:pt idx="29">
                  <c:v>-6.8758050864215797E-2</c:v>
                </c:pt>
                <c:pt idx="30">
                  <c:v>-7.4359415098066706E-2</c:v>
                </c:pt>
                <c:pt idx="31">
                  <c:v>-8.00239532544465E-2</c:v>
                </c:pt>
                <c:pt idx="32">
                  <c:v>-8.5698963379183701E-2</c:v>
                </c:pt>
                <c:pt idx="33">
                  <c:v>-9.13300303471134E-2</c:v>
                </c:pt>
                <c:pt idx="34">
                  <c:v>-9.6862290910553497E-2</c:v>
                </c:pt>
                <c:pt idx="35">
                  <c:v>-0.102242157187362</c:v>
                </c:pt>
                <c:pt idx="36">
                  <c:v>-0.107418899760394</c:v>
                </c:pt>
                <c:pt idx="37">
                  <c:v>-0.11234596222267</c:v>
                </c:pt>
                <c:pt idx="38">
                  <c:v>-0.11698205813579</c:v>
                </c:pt>
                <c:pt idx="39">
                  <c:v>-0.121292053194011</c:v>
                </c:pt>
                <c:pt idx="40">
                  <c:v>-0.12524773712995399</c:v>
                </c:pt>
                <c:pt idx="41">
                  <c:v>-0.128827752440449</c:v>
                </c:pt>
                <c:pt idx="42">
                  <c:v>-0.13201770637589699</c:v>
                </c:pt>
                <c:pt idx="43">
                  <c:v>-0.13480984335833199</c:v>
                </c:pt>
                <c:pt idx="44">
                  <c:v>-0.13720234806041601</c:v>
                </c:pt>
                <c:pt idx="45">
                  <c:v>-0.13919859095833301</c:v>
                </c:pt>
                <c:pt idx="46">
                  <c:v>-0.14080625809460401</c:v>
                </c:pt>
                <c:pt idx="47">
                  <c:v>-0.14203629500583201</c:v>
                </c:pt>
                <c:pt idx="48">
                  <c:v>-0.142901904982254</c:v>
                </c:pt>
                <c:pt idx="49">
                  <c:v>-0.14341778963204299</c:v>
                </c:pt>
                <c:pt idx="50">
                  <c:v>-0.14359897997880999</c:v>
                </c:pt>
                <c:pt idx="51">
                  <c:v>-0.14346013609512401</c:v>
                </c:pt>
                <c:pt idx="52">
                  <c:v>-0.143015315748311</c:v>
                </c:pt>
                <c:pt idx="53">
                  <c:v>-0.14227671689506199</c:v>
                </c:pt>
                <c:pt idx="54">
                  <c:v>-0.14125479388227799</c:v>
                </c:pt>
                <c:pt idx="55">
                  <c:v>-0.13995788842323501</c:v>
                </c:pt>
                <c:pt idx="56">
                  <c:v>-0.138392173926314</c:v>
                </c:pt>
                <c:pt idx="57">
                  <c:v>-0.13656196744151999</c:v>
                </c:pt>
                <c:pt idx="58">
                  <c:v>-0.13446953597599801</c:v>
                </c:pt>
                <c:pt idx="59">
                  <c:v>-0.13211595750613001</c:v>
                </c:pt>
                <c:pt idx="60">
                  <c:v>-0.12950129136389801</c:v>
                </c:pt>
                <c:pt idx="61">
                  <c:v>-0.126625350973532</c:v>
                </c:pt>
                <c:pt idx="62">
                  <c:v>-0.123488500272882</c:v>
                </c:pt>
                <c:pt idx="63">
                  <c:v>-0.120092380983448</c:v>
                </c:pt>
                <c:pt idx="64">
                  <c:v>-0.116441128832501</c:v>
                </c:pt>
                <c:pt idx="65">
                  <c:v>-0.11254195169555201</c:v>
                </c:pt>
                <c:pt idx="66">
                  <c:v>-0.108406241648638</c:v>
                </c:pt>
                <c:pt idx="67">
                  <c:v>-0.10405017400599099</c:v>
                </c:pt>
                <c:pt idx="68">
                  <c:v>-9.94952911363573E-2</c:v>
                </c:pt>
                <c:pt idx="69">
                  <c:v>-9.47688688291832E-2</c:v>
                </c:pt>
                <c:pt idx="70">
                  <c:v>-8.9903902573439706E-2</c:v>
                </c:pt>
                <c:pt idx="71">
                  <c:v>-8.4938785636630196E-2</c:v>
                </c:pt>
                <c:pt idx="72">
                  <c:v>-7.9916402506604506E-2</c:v>
                </c:pt>
                <c:pt idx="73">
                  <c:v>-7.4883106192555005E-2</c:v>
                </c:pt>
                <c:pt idx="74">
                  <c:v>-6.9887018932199702E-2</c:v>
                </c:pt>
                <c:pt idx="75">
                  <c:v>-6.4976400443046894E-2</c:v>
                </c:pt>
                <c:pt idx="76">
                  <c:v>-6.0197684796516E-2</c:v>
                </c:pt>
                <c:pt idx="77">
                  <c:v>-5.5593464041141002E-2</c:v>
                </c:pt>
                <c:pt idx="78">
                  <c:v>-5.1200732454834703E-2</c:v>
                </c:pt>
                <c:pt idx="79">
                  <c:v>-4.7049717795238997E-2</c:v>
                </c:pt>
                <c:pt idx="80">
                  <c:v>-4.3162218563065499E-2</c:v>
                </c:pt>
                <c:pt idx="81">
                  <c:v>-3.9552146805209097E-2</c:v>
                </c:pt>
                <c:pt idx="82">
                  <c:v>-3.6225182978536302E-2</c:v>
                </c:pt>
                <c:pt idx="83">
                  <c:v>-3.3179398948423901E-2</c:v>
                </c:pt>
                <c:pt idx="84">
                  <c:v>-3.0406693739827701E-2</c:v>
                </c:pt>
                <c:pt idx="85">
                  <c:v>-2.7893996890011E-2</c:v>
                </c:pt>
                <c:pt idx="86">
                  <c:v>-2.56247983525866E-2</c:v>
                </c:pt>
                <c:pt idx="87">
                  <c:v>-2.3580727001655599E-2</c:v>
                </c:pt>
                <c:pt idx="88">
                  <c:v>-2.17428992252739E-2</c:v>
                </c:pt>
                <c:pt idx="89">
                  <c:v>-2.0092184194284098E-2</c:v>
                </c:pt>
                <c:pt idx="90">
                  <c:v>-1.8610295663792499E-2</c:v>
                </c:pt>
                <c:pt idx="91">
                  <c:v>-1.7280694063693501E-2</c:v>
                </c:pt>
                <c:pt idx="92">
                  <c:v>-1.60876973779304E-2</c:v>
                </c:pt>
                <c:pt idx="93">
                  <c:v>-1.5016551354745901E-2</c:v>
                </c:pt>
                <c:pt idx="94">
                  <c:v>-1.40547146503388E-2</c:v>
                </c:pt>
                <c:pt idx="95">
                  <c:v>-1.31905025858144E-2</c:v>
                </c:pt>
                <c:pt idx="96">
                  <c:v>-1.2413441407592001E-2</c:v>
                </c:pt>
                <c:pt idx="97">
                  <c:v>-1.1713631771745701E-2</c:v>
                </c:pt>
                <c:pt idx="98">
                  <c:v>-1.10829494365445E-2</c:v>
                </c:pt>
                <c:pt idx="99">
                  <c:v>-1.0513923608052299E-2</c:v>
                </c:pt>
                <c:pt idx="100">
                  <c:v>-9.9997282160210407E-3</c:v>
                </c:pt>
                <c:pt idx="101">
                  <c:v>-9.5340348259408403E-3</c:v>
                </c:pt>
                <c:pt idx="102">
                  <c:v>-9.1116478110399701E-3</c:v>
                </c:pt>
                <c:pt idx="103">
                  <c:v>-8.7277487919661893E-3</c:v>
                </c:pt>
                <c:pt idx="104">
                  <c:v>-8.3780583012663997E-3</c:v>
                </c:pt>
                <c:pt idx="105">
                  <c:v>-8.0587954446416504E-3</c:v>
                </c:pt>
                <c:pt idx="106">
                  <c:v>-7.7666032037806802E-3</c:v>
                </c:pt>
                <c:pt idx="107">
                  <c:v>-7.4984422840916097E-3</c:v>
                </c:pt>
                <c:pt idx="108">
                  <c:v>-7.2516573555616399E-3</c:v>
                </c:pt>
                <c:pt idx="109">
                  <c:v>-7.0239599660609298E-3</c:v>
                </c:pt>
                <c:pt idx="110">
                  <c:v>-6.8135984652014899E-3</c:v>
                </c:pt>
                <c:pt idx="111">
                  <c:v>-6.6184373548501003E-3</c:v>
                </c:pt>
                <c:pt idx="112">
                  <c:v>-6.4375030427695004E-3</c:v>
                </c:pt>
                <c:pt idx="113">
                  <c:v>-6.2674587317736799E-3</c:v>
                </c:pt>
                <c:pt idx="114">
                  <c:v>-6.1090295001382799E-3</c:v>
                </c:pt>
                <c:pt idx="115">
                  <c:v>-5.9610085170266397E-3</c:v>
                </c:pt>
                <c:pt idx="116">
                  <c:v>-5.82187245880866E-3</c:v>
                </c:pt>
                <c:pt idx="117">
                  <c:v>-5.6907463527133698E-3</c:v>
                </c:pt>
                <c:pt idx="118">
                  <c:v>-5.5668680767379398E-3</c:v>
                </c:pt>
                <c:pt idx="119">
                  <c:v>-5.4495890928799402E-3</c:v>
                </c:pt>
                <c:pt idx="120">
                  <c:v>-5.3388784010072604E-3</c:v>
                </c:pt>
                <c:pt idx="121">
                  <c:v>-5.2338538764738398E-3</c:v>
                </c:pt>
                <c:pt idx="122">
                  <c:v>-5.1338491129058203E-3</c:v>
                </c:pt>
                <c:pt idx="123">
                  <c:v>-5.0384253010283203E-3</c:v>
                </c:pt>
                <c:pt idx="124">
                  <c:v>-4.9472064456211398E-3</c:v>
                </c:pt>
                <c:pt idx="125">
                  <c:v>-4.8598429881350699E-3</c:v>
                </c:pt>
                <c:pt idx="126">
                  <c:v>-4.7763263139264803E-3</c:v>
                </c:pt>
                <c:pt idx="127">
                  <c:v>-4.6965160546175201E-3</c:v>
                </c:pt>
                <c:pt idx="128">
                  <c:v>-4.6198186239022601E-3</c:v>
                </c:pt>
                <c:pt idx="129">
                  <c:v>-4.54597666954034E-3</c:v>
                </c:pt>
                <c:pt idx="130">
                  <c:v>-4.4748088139201199E-3</c:v>
                </c:pt>
                <c:pt idx="131">
                  <c:v>-4.4061236377822702E-3</c:v>
                </c:pt>
                <c:pt idx="132">
                  <c:v>-4.3397466088312504E-3</c:v>
                </c:pt>
                <c:pt idx="133">
                  <c:v>-4.2755733896445098E-3</c:v>
                </c:pt>
                <c:pt idx="134">
                  <c:v>-4.2137075274649898E-3</c:v>
                </c:pt>
                <c:pt idx="135">
                  <c:v>-4.1538861494411902E-3</c:v>
                </c:pt>
                <c:pt idx="136">
                  <c:v>-4.09593541305695E-3</c:v>
                </c:pt>
                <c:pt idx="137">
                  <c:v>-4.0397277929271804E-3</c:v>
                </c:pt>
                <c:pt idx="138">
                  <c:v>-3.9851918678493201E-3</c:v>
                </c:pt>
                <c:pt idx="139">
                  <c:v>-3.9321727765359096E-3</c:v>
                </c:pt>
                <c:pt idx="140">
                  <c:v>-3.8805971455661498E-3</c:v>
                </c:pt>
                <c:pt idx="141">
                  <c:v>-3.83047130535284E-3</c:v>
                </c:pt>
                <c:pt idx="142">
                  <c:v>-3.7813752986283599E-3</c:v>
                </c:pt>
                <c:pt idx="143">
                  <c:v>-3.73379350457324E-3</c:v>
                </c:pt>
                <c:pt idx="144">
                  <c:v>-3.6877402058642299E-3</c:v>
                </c:pt>
                <c:pt idx="145">
                  <c:v>-3.6429717438516999E-3</c:v>
                </c:pt>
                <c:pt idx="146">
                  <c:v>-3.5994391521211402E-3</c:v>
                </c:pt>
                <c:pt idx="147">
                  <c:v>-3.5570486965979501E-3</c:v>
                </c:pt>
                <c:pt idx="148">
                  <c:v>-3.5157350813151199E-3</c:v>
                </c:pt>
                <c:pt idx="149">
                  <c:v>-3.4754180253006401E-3</c:v>
                </c:pt>
              </c:numCache>
            </c:numRef>
          </c:yVal>
          <c:smooth val="1"/>
        </c:ser>
        <c:ser>
          <c:idx val="70"/>
          <c:order val="70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Sheet1!$BT$1:$BT$150</c:f>
              <c:numCache>
                <c:formatCode>General</c:formatCode>
                <c:ptCount val="150"/>
                <c:pt idx="0">
                  <c:v>8.4051950907962499E-4</c:v>
                </c:pt>
                <c:pt idx="1">
                  <c:v>5.8941774501285996E-4</c:v>
                </c:pt>
                <c:pt idx="2">
                  <c:v>3.0024908746141001E-4</c:v>
                </c:pt>
                <c:pt idx="3">
                  <c:v>-4.2961194268677199E-5</c:v>
                </c:pt>
                <c:pt idx="4">
                  <c:v>-4.5618783087135603E-4</c:v>
                </c:pt>
                <c:pt idx="5">
                  <c:v>-9.5540555304057795E-4</c:v>
                </c:pt>
                <c:pt idx="6">
                  <c:v>-1.55722090515319E-3</c:v>
                </c:pt>
                <c:pt idx="7">
                  <c:v>-2.2754745017063002E-3</c:v>
                </c:pt>
                <c:pt idx="8">
                  <c:v>-3.1309573679578801E-3</c:v>
                </c:pt>
                <c:pt idx="9">
                  <c:v>-4.1441097977186099E-3</c:v>
                </c:pt>
                <c:pt idx="10">
                  <c:v>-5.3295317224516499E-3</c:v>
                </c:pt>
                <c:pt idx="11">
                  <c:v>-6.6972472693514499E-3</c:v>
                </c:pt>
                <c:pt idx="12">
                  <c:v>-8.2528127548369707E-3</c:v>
                </c:pt>
                <c:pt idx="13">
                  <c:v>-9.9971397634731392E-3</c:v>
                </c:pt>
                <c:pt idx="14">
                  <c:v>-1.19333182520417E-2</c:v>
                </c:pt>
                <c:pt idx="15">
                  <c:v>-1.4065207454224699E-2</c:v>
                </c:pt>
                <c:pt idx="16">
                  <c:v>-1.6400458133198501E-2</c:v>
                </c:pt>
                <c:pt idx="17">
                  <c:v>-1.8965790908290699E-2</c:v>
                </c:pt>
                <c:pt idx="18">
                  <c:v>-2.1788980896042601E-2</c:v>
                </c:pt>
                <c:pt idx="19">
                  <c:v>-2.48949705111065E-2</c:v>
                </c:pt>
                <c:pt idx="20">
                  <c:v>-2.8305551262620399E-2</c:v>
                </c:pt>
                <c:pt idx="21">
                  <c:v>-3.2038536337271897E-2</c:v>
                </c:pt>
                <c:pt idx="22">
                  <c:v>-3.6106800098057001E-2</c:v>
                </c:pt>
                <c:pt idx="23">
                  <c:v>-4.0517866134230203E-2</c:v>
                </c:pt>
                <c:pt idx="24">
                  <c:v>-4.5272705345291001E-2</c:v>
                </c:pt>
                <c:pt idx="25">
                  <c:v>-5.0365287890166102E-2</c:v>
                </c:pt>
                <c:pt idx="26">
                  <c:v>-5.5781827378498898E-2</c:v>
                </c:pt>
                <c:pt idx="27">
                  <c:v>-6.1500570902927702E-2</c:v>
                </c:pt>
                <c:pt idx="28">
                  <c:v>-6.7491217948567994E-2</c:v>
                </c:pt>
                <c:pt idx="29">
                  <c:v>-7.3715310459839797E-2</c:v>
                </c:pt>
                <c:pt idx="30">
                  <c:v>-8.0126598512935507E-2</c:v>
                </c:pt>
                <c:pt idx="31">
                  <c:v>-8.6671763086181103E-2</c:v>
                </c:pt>
                <c:pt idx="32">
                  <c:v>-9.3291679649163697E-2</c:v>
                </c:pt>
                <c:pt idx="33">
                  <c:v>-9.9923049235924294E-2</c:v>
                </c:pt>
                <c:pt idx="34">
                  <c:v>-0.106499968368861</c:v>
                </c:pt>
                <c:pt idx="35">
                  <c:v>-0.11295587983468799</c:v>
                </c:pt>
                <c:pt idx="36">
                  <c:v>-0.119225844580647</c:v>
                </c:pt>
                <c:pt idx="37">
                  <c:v>-0.125248453835859</c:v>
                </c:pt>
                <c:pt idx="38">
                  <c:v>-0.13096755341347099</c:v>
                </c:pt>
                <c:pt idx="39">
                  <c:v>-0.13633377698493401</c:v>
                </c:pt>
                <c:pt idx="40">
                  <c:v>-0.14130590909466101</c:v>
                </c:pt>
                <c:pt idx="41">
                  <c:v>-0.145851206277992</c:v>
                </c:pt>
                <c:pt idx="42">
                  <c:v>-0.14994585241356101</c:v>
                </c:pt>
                <c:pt idx="43">
                  <c:v>-0.15357474581239899</c:v>
                </c:pt>
                <c:pt idx="44">
                  <c:v>-0.156730832267512</c:v>
                </c:pt>
                <c:pt idx="45">
                  <c:v>-0.15941423241710101</c:v>
                </c:pt>
                <c:pt idx="46">
                  <c:v>-0.161631134975601</c:v>
                </c:pt>
                <c:pt idx="47">
                  <c:v>-0.16339252075076699</c:v>
                </c:pt>
                <c:pt idx="48">
                  <c:v>-0.16471282208690699</c:v>
                </c:pt>
                <c:pt idx="49">
                  <c:v>-0.16560890960587499</c:v>
                </c:pt>
                <c:pt idx="50">
                  <c:v>-0.16609858415683801</c:v>
                </c:pt>
                <c:pt idx="51">
                  <c:v>-0.16619968914154601</c:v>
                </c:pt>
                <c:pt idx="52">
                  <c:v>-0.16592967419228799</c:v>
                </c:pt>
                <c:pt idx="53">
                  <c:v>-0.165304116219359</c:v>
                </c:pt>
                <c:pt idx="54">
                  <c:v>-0.164336803904195</c:v>
                </c:pt>
                <c:pt idx="55">
                  <c:v>-0.16303917497558101</c:v>
                </c:pt>
                <c:pt idx="56">
                  <c:v>-0.16142021571551901</c:v>
                </c:pt>
                <c:pt idx="57">
                  <c:v>-0.159486772643644</c:v>
                </c:pt>
                <c:pt idx="58">
                  <c:v>-0.15724327351419001</c:v>
                </c:pt>
                <c:pt idx="59">
                  <c:v>-0.154692609991639</c:v>
                </c:pt>
                <c:pt idx="60">
                  <c:v>-0.151836259142625</c:v>
                </c:pt>
                <c:pt idx="61">
                  <c:v>-0.148675008727438</c:v>
                </c:pt>
                <c:pt idx="62">
                  <c:v>-0.145209734567153</c:v>
                </c:pt>
                <c:pt idx="63">
                  <c:v>-0.14144195749892099</c:v>
                </c:pt>
                <c:pt idx="64">
                  <c:v>-0.13737498642547999</c:v>
                </c:pt>
                <c:pt idx="65">
                  <c:v>-0.13301432044241501</c:v>
                </c:pt>
                <c:pt idx="66">
                  <c:v>-0.12836876807533201</c:v>
                </c:pt>
                <c:pt idx="67">
                  <c:v>-0.12345109409442299</c:v>
                </c:pt>
                <c:pt idx="68">
                  <c:v>-0.11827884105650099</c:v>
                </c:pt>
                <c:pt idx="69">
                  <c:v>-0.11287512993465</c:v>
                </c:pt>
                <c:pt idx="70">
                  <c:v>-0.107269367940264</c:v>
                </c:pt>
                <c:pt idx="71">
                  <c:v>-0.101497713708985</c:v>
                </c:pt>
                <c:pt idx="72">
                  <c:v>-9.5603138208820104E-2</c:v>
                </c:pt>
                <c:pt idx="73">
                  <c:v>-8.9635184446566096E-2</c:v>
                </c:pt>
                <c:pt idx="74">
                  <c:v>-8.3648933670082706E-2</c:v>
                </c:pt>
                <c:pt idx="75">
                  <c:v>-7.7703648174269696E-2</c:v>
                </c:pt>
                <c:pt idx="76">
                  <c:v>-7.1860499400797598E-2</c:v>
                </c:pt>
                <c:pt idx="77">
                  <c:v>-6.6179624513734797E-2</c:v>
                </c:pt>
                <c:pt idx="78">
                  <c:v>-6.0716931108620302E-2</c:v>
                </c:pt>
                <c:pt idx="79">
                  <c:v>-5.5521131560686401E-2</c:v>
                </c:pt>
                <c:pt idx="80">
                  <c:v>-5.0630444399455701E-2</c:v>
                </c:pt>
                <c:pt idx="81">
                  <c:v>-4.6071607336042097E-2</c:v>
                </c:pt>
                <c:pt idx="82">
                  <c:v>-4.1859151164069602E-2</c:v>
                </c:pt>
                <c:pt idx="83">
                  <c:v>-3.7995808438682499E-2</c:v>
                </c:pt>
                <c:pt idx="84">
                  <c:v>-3.4474551860535399E-2</c:v>
                </c:pt>
                <c:pt idx="85">
                  <c:v>-3.1280790243923599E-2</c:v>
                </c:pt>
                <c:pt idx="86">
                  <c:v>-2.83948711076909E-2</c:v>
                </c:pt>
                <c:pt idx="87">
                  <c:v>-2.5794208063652499E-2</c:v>
                </c:pt>
                <c:pt idx="88">
                  <c:v>-2.3455344288935601E-2</c:v>
                </c:pt>
                <c:pt idx="89">
                  <c:v>-2.1354613094555702E-2</c:v>
                </c:pt>
                <c:pt idx="90">
                  <c:v>-1.94693775918897E-2</c:v>
                </c:pt>
                <c:pt idx="91">
                  <c:v>-1.7778867071873702E-2</c:v>
                </c:pt>
                <c:pt idx="92">
                  <c:v>-1.6263636897513201E-2</c:v>
                </c:pt>
                <c:pt idx="93">
                  <c:v>-1.49055385932528E-2</c:v>
                </c:pt>
                <c:pt idx="94">
                  <c:v>-1.36887377392538E-2</c:v>
                </c:pt>
                <c:pt idx="95">
                  <c:v>-1.25985291088878E-2</c:v>
                </c:pt>
                <c:pt idx="96">
                  <c:v>-1.1621842811247601E-2</c:v>
                </c:pt>
                <c:pt idx="97">
                  <c:v>-1.0746447204208301E-2</c:v>
                </c:pt>
                <c:pt idx="98">
                  <c:v>-9.9617639176372997E-3</c:v>
                </c:pt>
                <c:pt idx="99">
                  <c:v>-9.2582960458113799E-3</c:v>
                </c:pt>
                <c:pt idx="100">
                  <c:v>-8.6273649775554396E-3</c:v>
                </c:pt>
                <c:pt idx="101">
                  <c:v>-8.0610047724057193E-3</c:v>
                </c:pt>
                <c:pt idx="102">
                  <c:v>-7.5523378219356898E-3</c:v>
                </c:pt>
                <c:pt idx="103">
                  <c:v>-7.09511007302007E-3</c:v>
                </c:pt>
                <c:pt idx="104">
                  <c:v>-6.68375151525812E-3</c:v>
                </c:pt>
                <c:pt idx="105">
                  <c:v>-6.31322696692364E-3</c:v>
                </c:pt>
                <c:pt idx="106">
                  <c:v>-5.9791279334671602E-3</c:v>
                </c:pt>
                <c:pt idx="107">
                  <c:v>-5.6774078640089796E-3</c:v>
                </c:pt>
                <c:pt idx="108">
                  <c:v>-5.4044926684975797E-3</c:v>
                </c:pt>
                <c:pt idx="109">
                  <c:v>-5.1573135854369899E-3</c:v>
                </c:pt>
                <c:pt idx="110">
                  <c:v>-4.9332299197441002E-3</c:v>
                </c:pt>
                <c:pt idx="111">
                  <c:v>-4.7295093511105103E-3</c:v>
                </c:pt>
                <c:pt idx="112">
                  <c:v>-4.5444329468460202E-3</c:v>
                </c:pt>
                <c:pt idx="113">
                  <c:v>-4.3745896758365802E-3</c:v>
                </c:pt>
                <c:pt idx="114">
                  <c:v>-4.2196535271457197E-3</c:v>
                </c:pt>
                <c:pt idx="115">
                  <c:v>-4.0780220283665302E-3</c:v>
                </c:pt>
                <c:pt idx="116">
                  <c:v>-3.9479097180306301E-3</c:v>
                </c:pt>
                <c:pt idx="117">
                  <c:v>-3.8280908290230699E-3</c:v>
                </c:pt>
                <c:pt idx="118">
                  <c:v>-3.7175291238470201E-3</c:v>
                </c:pt>
                <c:pt idx="119">
                  <c:v>-3.6152540260683502E-3</c:v>
                </c:pt>
                <c:pt idx="120">
                  <c:v>-3.5207745215951498E-3</c:v>
                </c:pt>
                <c:pt idx="121">
                  <c:v>-3.4331062840355902E-3</c:v>
                </c:pt>
                <c:pt idx="122">
                  <c:v>-3.3514566067802398E-3</c:v>
                </c:pt>
                <c:pt idx="123">
                  <c:v>-3.2752095019594001E-3</c:v>
                </c:pt>
                <c:pt idx="124">
                  <c:v>-3.2038404394003099E-3</c:v>
                </c:pt>
                <c:pt idx="125">
                  <c:v>-3.13685971326657E-3</c:v>
                </c:pt>
                <c:pt idx="126">
                  <c:v>-3.0740512520396799E-3</c:v>
                </c:pt>
                <c:pt idx="127">
                  <c:v>-3.0151268383787101E-3</c:v>
                </c:pt>
                <c:pt idx="128">
                  <c:v>-2.9595273154498E-3</c:v>
                </c:pt>
                <c:pt idx="129">
                  <c:v>-2.90692887908164E-3</c:v>
                </c:pt>
                <c:pt idx="130">
                  <c:v>-2.8570759525773301E-3</c:v>
                </c:pt>
                <c:pt idx="131">
                  <c:v>-2.80972620484641E-3</c:v>
                </c:pt>
                <c:pt idx="132">
                  <c:v>-2.76464743841497E-3</c:v>
                </c:pt>
                <c:pt idx="133">
                  <c:v>-2.7216925655130599E-3</c:v>
                </c:pt>
                <c:pt idx="134">
                  <c:v>-2.6808141451275E-3</c:v>
                </c:pt>
                <c:pt idx="135">
                  <c:v>-2.64179691621458E-3</c:v>
                </c:pt>
                <c:pt idx="136">
                  <c:v>-2.6044666370755301E-3</c:v>
                </c:pt>
                <c:pt idx="137">
                  <c:v>-2.5686567613489599E-3</c:v>
                </c:pt>
                <c:pt idx="138">
                  <c:v>-2.5342860468689E-3</c:v>
                </c:pt>
                <c:pt idx="139">
                  <c:v>-2.5011921925923099E-3</c:v>
                </c:pt>
                <c:pt idx="140">
                  <c:v>-2.4692694870735998E-3</c:v>
                </c:pt>
                <c:pt idx="141">
                  <c:v>-2.4385144907633901E-3</c:v>
                </c:pt>
                <c:pt idx="142">
                  <c:v>-2.4084865686024399E-3</c:v>
                </c:pt>
                <c:pt idx="143">
                  <c:v>-2.3796643712931799E-3</c:v>
                </c:pt>
                <c:pt idx="144">
                  <c:v>-2.3520451890807902E-3</c:v>
                </c:pt>
                <c:pt idx="145">
                  <c:v>-2.3253762499202899E-3</c:v>
                </c:pt>
                <c:pt idx="146">
                  <c:v>-2.2996684566289902E-3</c:v>
                </c:pt>
                <c:pt idx="147">
                  <c:v>-2.2748217219788502E-3</c:v>
                </c:pt>
                <c:pt idx="148">
                  <c:v>-2.2507622893168499E-3</c:v>
                </c:pt>
                <c:pt idx="149">
                  <c:v>-2.22740412769367E-3</c:v>
                </c:pt>
              </c:numCache>
            </c:numRef>
          </c:yVal>
          <c:smooth val="1"/>
        </c:ser>
        <c:ser>
          <c:idx val="71"/>
          <c:order val="71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Sheet1!$BU$1:$BU$150</c:f>
              <c:numCache>
                <c:formatCode>General</c:formatCode>
                <c:ptCount val="150"/>
                <c:pt idx="0">
                  <c:v>7.9912207889509996E-4</c:v>
                </c:pt>
                <c:pt idx="1">
                  <c:v>5.5947103271000395E-4</c:v>
                </c:pt>
                <c:pt idx="2">
                  <c:v>2.8359591971305602E-4</c:v>
                </c:pt>
                <c:pt idx="3">
                  <c:v>-4.3984494624704101E-5</c:v>
                </c:pt>
                <c:pt idx="4">
                  <c:v>-4.3875144483223401E-4</c:v>
                </c:pt>
                <c:pt idx="5">
                  <c:v>-9.16186165438494E-4</c:v>
                </c:pt>
                <c:pt idx="6">
                  <c:v>-1.4923737068119299E-3</c:v>
                </c:pt>
                <c:pt idx="7">
                  <c:v>-2.18079951856867E-3</c:v>
                </c:pt>
                <c:pt idx="8">
                  <c:v>-3.0016901793387799E-3</c:v>
                </c:pt>
                <c:pt idx="9">
                  <c:v>-3.9745277549461796E-3</c:v>
                </c:pt>
                <c:pt idx="10">
                  <c:v>-5.11338601396922E-3</c:v>
                </c:pt>
                <c:pt idx="11">
                  <c:v>-6.4276213620094204E-3</c:v>
                </c:pt>
                <c:pt idx="12">
                  <c:v>-7.9219698451268392E-3</c:v>
                </c:pt>
                <c:pt idx="13">
                  <c:v>-9.5961059062989393E-3</c:v>
                </c:pt>
                <c:pt idx="14">
                  <c:v>-1.1451020953136101E-2</c:v>
                </c:pt>
                <c:pt idx="15">
                  <c:v>-1.34879262888491E-2</c:v>
                </c:pt>
                <c:pt idx="16">
                  <c:v>-1.5711211932016501E-2</c:v>
                </c:pt>
                <c:pt idx="17">
                  <c:v>-1.8141900131402801E-2</c:v>
                </c:pt>
                <c:pt idx="18">
                  <c:v>-2.0801540774477802E-2</c:v>
                </c:pt>
                <c:pt idx="19">
                  <c:v>-2.3708586323968099E-2</c:v>
                </c:pt>
                <c:pt idx="20">
                  <c:v>-2.68780698235433E-2</c:v>
                </c:pt>
                <c:pt idx="21">
                  <c:v>-3.03208615076342E-2</c:v>
                </c:pt>
                <c:pt idx="22">
                  <c:v>-3.4042881714998897E-2</c:v>
                </c:pt>
                <c:pt idx="23">
                  <c:v>-3.80447244943753E-2</c:v>
                </c:pt>
                <c:pt idx="24">
                  <c:v>-4.23207212173086E-2</c:v>
                </c:pt>
                <c:pt idx="25">
                  <c:v>-4.6858744236590699E-2</c:v>
                </c:pt>
                <c:pt idx="26">
                  <c:v>-5.1639811972840802E-2</c:v>
                </c:pt>
                <c:pt idx="27">
                  <c:v>-5.66383188891472E-2</c:v>
                </c:pt>
                <c:pt idx="28">
                  <c:v>-6.1821928116767698E-2</c:v>
                </c:pt>
                <c:pt idx="29">
                  <c:v>-6.71524060433034E-2</c:v>
                </c:pt>
                <c:pt idx="30">
                  <c:v>-7.2586244930855998E-2</c:v>
                </c:pt>
                <c:pt idx="31">
                  <c:v>-7.8075688725855394E-2</c:v>
                </c:pt>
                <c:pt idx="32">
                  <c:v>-8.3570006327762E-2</c:v>
                </c:pt>
                <c:pt idx="33">
                  <c:v>-8.9016997451299096E-2</c:v>
                </c:pt>
                <c:pt idx="34">
                  <c:v>-9.4364177214068395E-2</c:v>
                </c:pt>
                <c:pt idx="35">
                  <c:v>-9.9560380580284893E-2</c:v>
                </c:pt>
                <c:pt idx="36">
                  <c:v>-0.104557231675015</c:v>
                </c:pt>
                <c:pt idx="37">
                  <c:v>-0.10931037014972</c:v>
                </c:pt>
                <c:pt idx="38">
                  <c:v>-0.113780456009118</c:v>
                </c:pt>
                <c:pt idx="39">
                  <c:v>-0.11793400776586099</c:v>
                </c:pt>
                <c:pt idx="40">
                  <c:v>-0.12174411260408</c:v>
                </c:pt>
                <c:pt idx="41">
                  <c:v>-0.125190357929196</c:v>
                </c:pt>
                <c:pt idx="42">
                  <c:v>-0.12825895616246499</c:v>
                </c:pt>
                <c:pt idx="43">
                  <c:v>-0.130942415436267</c:v>
                </c:pt>
                <c:pt idx="44">
                  <c:v>-0.133238883945028</c:v>
                </c:pt>
                <c:pt idx="45">
                  <c:v>-0.135151439102977</c:v>
                </c:pt>
                <c:pt idx="46">
                  <c:v>-0.13668725733092399</c:v>
                </c:pt>
                <c:pt idx="47">
                  <c:v>-0.13785660914887299</c:v>
                </c:pt>
                <c:pt idx="48">
                  <c:v>-0.13867190904618301</c:v>
                </c:pt>
                <c:pt idx="49">
                  <c:v>-0.13914700747931499</c:v>
                </c:pt>
                <c:pt idx="50">
                  <c:v>-0.13929606405452299</c:v>
                </c:pt>
                <c:pt idx="51">
                  <c:v>-0.13913286808105499</c:v>
                </c:pt>
                <c:pt idx="52">
                  <c:v>-0.13867067240491299</c:v>
                </c:pt>
                <c:pt idx="53">
                  <c:v>-0.13792096497367901</c:v>
                </c:pt>
                <c:pt idx="54">
                  <c:v>-0.13689358997781001</c:v>
                </c:pt>
                <c:pt idx="55">
                  <c:v>-0.13559639378319299</c:v>
                </c:pt>
                <c:pt idx="56">
                  <c:v>-0.13403516163139401</c:v>
                </c:pt>
                <c:pt idx="57">
                  <c:v>-0.132213933687503</c:v>
                </c:pt>
                <c:pt idx="58">
                  <c:v>-0.13013483860282901</c:v>
                </c:pt>
                <c:pt idx="59">
                  <c:v>-0.12779895243263401</c:v>
                </c:pt>
                <c:pt idx="60">
                  <c:v>-0.12520648826438099</c:v>
                </c:pt>
                <c:pt idx="61">
                  <c:v>-0.122357585287742</c:v>
                </c:pt>
                <c:pt idx="62">
                  <c:v>-0.119253126744094</c:v>
                </c:pt>
                <c:pt idx="63">
                  <c:v>-0.115895453872241</c:v>
                </c:pt>
                <c:pt idx="64">
                  <c:v>-0.11228956744328999</c:v>
                </c:pt>
                <c:pt idx="65">
                  <c:v>-0.108443663377181</c:v>
                </c:pt>
                <c:pt idx="66">
                  <c:v>-0.10437014207374901</c:v>
                </c:pt>
                <c:pt idx="67">
                  <c:v>-0.10008612569593101</c:v>
                </c:pt>
                <c:pt idx="68">
                  <c:v>-9.56138738005506E-2</c:v>
                </c:pt>
                <c:pt idx="69">
                  <c:v>-9.0981017409748594E-2</c:v>
                </c:pt>
                <c:pt idx="70">
                  <c:v>-8.6220406279429201E-2</c:v>
                </c:pt>
                <c:pt idx="71">
                  <c:v>-8.1369694117924496E-2</c:v>
                </c:pt>
                <c:pt idx="72">
                  <c:v>-7.6470385615205305E-2</c:v>
                </c:pt>
                <c:pt idx="73">
                  <c:v>-7.1566839614346303E-2</c:v>
                </c:pt>
                <c:pt idx="74">
                  <c:v>-6.6704646865826306E-2</c:v>
                </c:pt>
                <c:pt idx="75">
                  <c:v>-6.1929211162615301E-2</c:v>
                </c:pt>
                <c:pt idx="76">
                  <c:v>-5.7283998299095397E-2</c:v>
                </c:pt>
                <c:pt idx="77">
                  <c:v>-5.2808830714191998E-2</c:v>
                </c:pt>
                <c:pt idx="78">
                  <c:v>-4.8538355561768699E-2</c:v>
                </c:pt>
                <c:pt idx="79">
                  <c:v>-4.4501108889260003E-2</c:v>
                </c:pt>
                <c:pt idx="80">
                  <c:v>-4.0717892923819103E-2</c:v>
                </c:pt>
                <c:pt idx="81">
                  <c:v>-3.7202263999346299E-2</c:v>
                </c:pt>
                <c:pt idx="82">
                  <c:v>-3.3960096779112901E-2</c:v>
                </c:pt>
                <c:pt idx="83">
                  <c:v>-3.0990058235889201E-2</c:v>
                </c:pt>
                <c:pt idx="84">
                  <c:v>-2.8284813655131E-2</c:v>
                </c:pt>
                <c:pt idx="85">
                  <c:v>-2.5832160032496099E-2</c:v>
                </c:pt>
                <c:pt idx="86">
                  <c:v>-2.36165125702829E-2</c:v>
                </c:pt>
                <c:pt idx="87">
                  <c:v>-2.1620327409598499E-2</c:v>
                </c:pt>
                <c:pt idx="88">
                  <c:v>-1.9825481095774401E-2</c:v>
                </c:pt>
                <c:pt idx="89">
                  <c:v>-1.8213573586914601E-2</c:v>
                </c:pt>
                <c:pt idx="90">
                  <c:v>-1.6766979794655201E-2</c:v>
                </c:pt>
                <c:pt idx="91">
                  <c:v>-1.54696571090961E-2</c:v>
                </c:pt>
                <c:pt idx="92">
                  <c:v>-1.4306424805461199E-2</c:v>
                </c:pt>
                <c:pt idx="93">
                  <c:v>-1.3263039788934399E-2</c:v>
                </c:pt>
                <c:pt idx="94">
                  <c:v>-1.2327273812981101E-2</c:v>
                </c:pt>
                <c:pt idx="95">
                  <c:v>-1.14877591766819E-2</c:v>
                </c:pt>
                <c:pt idx="96">
                  <c:v>-1.07343122819086E-2</c:v>
                </c:pt>
                <c:pt idx="97">
                  <c:v>-1.0057349945443999E-2</c:v>
                </c:pt>
                <c:pt idx="98">
                  <c:v>-9.4488696971839602E-3</c:v>
                </c:pt>
                <c:pt idx="99">
                  <c:v>-8.9015506846847892E-3</c:v>
                </c:pt>
                <c:pt idx="100">
                  <c:v>-8.4087149783738605E-3</c:v>
                </c:pt>
                <c:pt idx="101">
                  <c:v>-7.9641957921248903E-3</c:v>
                </c:pt>
                <c:pt idx="102">
                  <c:v>-7.5628362479163002E-3</c:v>
                </c:pt>
                <c:pt idx="103">
                  <c:v>-7.1998780589232697E-3</c:v>
                </c:pt>
                <c:pt idx="104">
                  <c:v>-6.8710939528470998E-3</c:v>
                </c:pt>
                <c:pt idx="105">
                  <c:v>-6.5727247785131501E-3</c:v>
                </c:pt>
                <c:pt idx="106">
                  <c:v>-6.3014383905290504E-3</c:v>
                </c:pt>
                <c:pt idx="107">
                  <c:v>-6.0542096598628203E-3</c:v>
                </c:pt>
                <c:pt idx="108">
                  <c:v>-5.8283848041026601E-3</c:v>
                </c:pt>
                <c:pt idx="109">
                  <c:v>-5.6216617044892699E-3</c:v>
                </c:pt>
                <c:pt idx="110">
                  <c:v>-5.4322170172422003E-3</c:v>
                </c:pt>
                <c:pt idx="111">
                  <c:v>-5.2579529079899703E-3</c:v>
                </c:pt>
                <c:pt idx="112">
                  <c:v>-5.0979154902567004E-3</c:v>
                </c:pt>
                <c:pt idx="113">
                  <c:v>-4.9486526467352899E-3</c:v>
                </c:pt>
                <c:pt idx="114">
                  <c:v>-4.8109462700691797E-3</c:v>
                </c:pt>
                <c:pt idx="115">
                  <c:v>-4.6834240776005504E-3</c:v>
                </c:pt>
                <c:pt idx="116">
                  <c:v>-4.5646529579269996E-3</c:v>
                </c:pt>
                <c:pt idx="117">
                  <c:v>-4.4537464104018399E-3</c:v>
                </c:pt>
                <c:pt idx="118">
                  <c:v>-4.34992428808177E-3</c:v>
                </c:pt>
                <c:pt idx="119">
                  <c:v>-4.2525128645351396E-3</c:v>
                </c:pt>
                <c:pt idx="120">
                  <c:v>-4.1613399169896197E-3</c:v>
                </c:pt>
                <c:pt idx="121">
                  <c:v>-4.0755917525979396E-3</c:v>
                </c:pt>
                <c:pt idx="122">
                  <c:v>-3.99462942869555E-3</c:v>
                </c:pt>
                <c:pt idx="123">
                  <c:v>-3.9180073654550701E-3</c:v>
                </c:pt>
                <c:pt idx="124">
                  <c:v>-3.8453408611951599E-3</c:v>
                </c:pt>
                <c:pt idx="125">
                  <c:v>-3.7762703358201598E-3</c:v>
                </c:pt>
                <c:pt idx="126">
                  <c:v>-3.7107220787579299E-3</c:v>
                </c:pt>
                <c:pt idx="127">
                  <c:v>-3.6485225176575101E-3</c:v>
                </c:pt>
                <c:pt idx="128">
                  <c:v>-3.5891540930269202E-3</c:v>
                </c:pt>
                <c:pt idx="129">
                  <c:v>-3.53236240450573E-3</c:v>
                </c:pt>
                <c:pt idx="130">
                  <c:v>-3.4779643968999201E-3</c:v>
                </c:pt>
                <c:pt idx="131">
                  <c:v>-3.4257691065988E-3</c:v>
                </c:pt>
                <c:pt idx="132">
                  <c:v>-3.3755990390303601E-3</c:v>
                </c:pt>
                <c:pt idx="133">
                  <c:v>-3.3273488920273898E-3</c:v>
                </c:pt>
                <c:pt idx="134">
                  <c:v>-3.2810617840744599E-3</c:v>
                </c:pt>
                <c:pt idx="135">
                  <c:v>-3.23651406147013E-3</c:v>
                </c:pt>
                <c:pt idx="136">
                  <c:v>-3.1935534058794802E-3</c:v>
                </c:pt>
                <c:pt idx="137">
                  <c:v>-3.1520582446468398E-3</c:v>
                </c:pt>
                <c:pt idx="138">
                  <c:v>-3.1119579422262799E-3</c:v>
                </c:pt>
                <c:pt idx="139">
                  <c:v>-3.07309693792953E-3</c:v>
                </c:pt>
                <c:pt idx="140">
                  <c:v>-3.0354049493029802E-3</c:v>
                </c:pt>
                <c:pt idx="141">
                  <c:v>-2.9988980461709402E-3</c:v>
                </c:pt>
                <c:pt idx="142">
                  <c:v>-2.96316544158179E-3</c:v>
                </c:pt>
                <c:pt idx="143">
                  <c:v>-2.9286614646496802E-3</c:v>
                </c:pt>
                <c:pt idx="144">
                  <c:v>-2.8954098817242902E-3</c:v>
                </c:pt>
                <c:pt idx="145">
                  <c:v>-2.8631910085287799E-3</c:v>
                </c:pt>
                <c:pt idx="146">
                  <c:v>-2.8319605418277599E-3</c:v>
                </c:pt>
                <c:pt idx="147">
                  <c:v>-2.8016287808266299E-3</c:v>
                </c:pt>
                <c:pt idx="148">
                  <c:v>-2.77213344390586E-3</c:v>
                </c:pt>
                <c:pt idx="149">
                  <c:v>-2.7433979564664098E-3</c:v>
                </c:pt>
              </c:numCache>
            </c:numRef>
          </c:yVal>
          <c:smooth val="1"/>
        </c:ser>
        <c:ser>
          <c:idx val="72"/>
          <c:order val="72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Sheet1!$BV$1:$BV$150</c:f>
              <c:numCache>
                <c:formatCode>General</c:formatCode>
                <c:ptCount val="150"/>
                <c:pt idx="0">
                  <c:v>1.1273381103830899E-3</c:v>
                </c:pt>
                <c:pt idx="1">
                  <c:v>7.2656715359659997E-4</c:v>
                </c:pt>
                <c:pt idx="2">
                  <c:v>2.6768698586395899E-4</c:v>
                </c:pt>
                <c:pt idx="3">
                  <c:v>-2.7758542575149402E-4</c:v>
                </c:pt>
                <c:pt idx="4">
                  <c:v>-9.3753311418642198E-4</c:v>
                </c:pt>
                <c:pt idx="5">
                  <c:v>-1.74043911237748E-3</c:v>
                </c:pt>
                <c:pt idx="6">
                  <c:v>-2.7160030900500202E-3</c:v>
                </c:pt>
                <c:pt idx="7">
                  <c:v>-3.8873997628168901E-3</c:v>
                </c:pt>
                <c:pt idx="8">
                  <c:v>-5.2933271571016403E-3</c:v>
                </c:pt>
                <c:pt idx="9">
                  <c:v>-6.9721615293225399E-3</c:v>
                </c:pt>
                <c:pt idx="10">
                  <c:v>-8.9500864649600092E-3</c:v>
                </c:pt>
                <c:pt idx="11">
                  <c:v>-1.1248914860784999E-2</c:v>
                </c:pt>
                <c:pt idx="12">
                  <c:v>-1.3882659301497E-2</c:v>
                </c:pt>
                <c:pt idx="13">
                  <c:v>-1.6853226670972801E-2</c:v>
                </c:pt>
                <c:pt idx="14">
                  <c:v>-2.01609772867694E-2</c:v>
                </c:pt>
                <c:pt idx="15">
                  <c:v>-2.38032391001399E-2</c:v>
                </c:pt>
                <c:pt idx="16">
                  <c:v>-2.77806248230014E-2</c:v>
                </c:pt>
                <c:pt idx="17">
                  <c:v>-3.2110351370033999E-2</c:v>
                </c:pt>
                <c:pt idx="18">
                  <c:v>-3.6807946760785498E-2</c:v>
                </c:pt>
                <c:pt idx="19">
                  <c:v>-4.1881544019458802E-2</c:v>
                </c:pt>
                <c:pt idx="20">
                  <c:v>-4.7331869634884699E-2</c:v>
                </c:pt>
                <c:pt idx="21">
                  <c:v>-5.3152074498428799E-2</c:v>
                </c:pt>
                <c:pt idx="22">
                  <c:v>-5.93276626095397E-2</c:v>
                </c:pt>
                <c:pt idx="23">
                  <c:v>-6.5836856520482198E-2</c:v>
                </c:pt>
                <c:pt idx="24">
                  <c:v>-7.2650681603229406E-2</c:v>
                </c:pt>
                <c:pt idx="25">
                  <c:v>-7.9733505856008705E-2</c:v>
                </c:pt>
                <c:pt idx="26">
                  <c:v>-8.7043298959528101E-2</c:v>
                </c:pt>
                <c:pt idx="27">
                  <c:v>-9.4532585578412195E-2</c:v>
                </c:pt>
                <c:pt idx="28">
                  <c:v>-0.102148783489488</c:v>
                </c:pt>
                <c:pt idx="29">
                  <c:v>-0.109835533449314</c:v>
                </c:pt>
                <c:pt idx="30">
                  <c:v>-0.117533282087687</c:v>
                </c:pt>
                <c:pt idx="31">
                  <c:v>-0.125180459867167</c:v>
                </c:pt>
                <c:pt idx="32">
                  <c:v>-0.13271478790619001</c:v>
                </c:pt>
                <c:pt idx="33">
                  <c:v>-0.140074584471931</c:v>
                </c:pt>
                <c:pt idx="34">
                  <c:v>-0.147199755255014</c:v>
                </c:pt>
                <c:pt idx="35">
                  <c:v>-0.154033214008022</c:v>
                </c:pt>
                <c:pt idx="36">
                  <c:v>-0.16052206445093201</c:v>
                </c:pt>
                <c:pt idx="37">
                  <c:v>-0.16661869037986299</c:v>
                </c:pt>
                <c:pt idx="38">
                  <c:v>-0.172281602454085</c:v>
                </c:pt>
                <c:pt idx="39">
                  <c:v>-0.17747628067240101</c:v>
                </c:pt>
                <c:pt idx="40">
                  <c:v>-0.18217583250682401</c:v>
                </c:pt>
                <c:pt idx="41">
                  <c:v>-0.18636106358573601</c:v>
                </c:pt>
                <c:pt idx="42">
                  <c:v>-0.19002012501085699</c:v>
                </c:pt>
                <c:pt idx="43">
                  <c:v>-0.19314841243939099</c:v>
                </c:pt>
                <c:pt idx="44">
                  <c:v>-0.19574732758428601</c:v>
                </c:pt>
                <c:pt idx="45">
                  <c:v>-0.19782338106553499</c:v>
                </c:pt>
                <c:pt idx="46">
                  <c:v>-0.199387030183243</c:v>
                </c:pt>
                <c:pt idx="47">
                  <c:v>-0.20045128172138399</c:v>
                </c:pt>
                <c:pt idx="48">
                  <c:v>-0.20103027710186999</c:v>
                </c:pt>
                <c:pt idx="49">
                  <c:v>-0.20113832666308301</c:v>
                </c:pt>
                <c:pt idx="50">
                  <c:v>-0.20078846614677301</c:v>
                </c:pt>
                <c:pt idx="51">
                  <c:v>-0.19999165847130801</c:v>
                </c:pt>
                <c:pt idx="52">
                  <c:v>-0.198756753510934</c:v>
                </c:pt>
                <c:pt idx="53">
                  <c:v>-0.19708946087569701</c:v>
                </c:pt>
                <c:pt idx="54">
                  <c:v>-0.19499348676386599</c:v>
                </c:pt>
                <c:pt idx="55">
                  <c:v>-0.192470919938042</c:v>
                </c:pt>
                <c:pt idx="56">
                  <c:v>-0.18952377294879</c:v>
                </c:pt>
                <c:pt idx="57">
                  <c:v>-0.18615534653850899</c:v>
                </c:pt>
                <c:pt idx="58">
                  <c:v>-0.18237157841948301</c:v>
                </c:pt>
                <c:pt idx="59">
                  <c:v>-0.178182633215034</c:v>
                </c:pt>
                <c:pt idx="60">
                  <c:v>-0.17360337880394799</c:v>
                </c:pt>
                <c:pt idx="61">
                  <c:v>-0.16865417702264801</c:v>
                </c:pt>
                <c:pt idx="62">
                  <c:v>-0.163360471185341</c:v>
                </c:pt>
                <c:pt idx="63">
                  <c:v>-0.157751666630252</c:v>
                </c:pt>
                <c:pt idx="64">
                  <c:v>-0.151860715882814</c:v>
                </c:pt>
                <c:pt idx="65">
                  <c:v>-0.14572190215711101</c:v>
                </c:pt>
                <c:pt idx="66">
                  <c:v>-0.139370394140412</c:v>
                </c:pt>
                <c:pt idx="67">
                  <c:v>-0.13284173372856301</c:v>
                </c:pt>
                <c:pt idx="68">
                  <c:v>-0.12617183591412301</c:v>
                </c:pt>
                <c:pt idx="69">
                  <c:v>-0.11939819339046701</c:v>
                </c:pt>
                <c:pt idx="70">
                  <c:v>-0.112561122495138</c:v>
                </c:pt>
                <c:pt idx="71">
                  <c:v>-0.105704184324196</c:v>
                </c:pt>
                <c:pt idx="72">
                  <c:v>-9.8874339251112595E-2</c:v>
                </c:pt>
                <c:pt idx="73">
                  <c:v>-9.2121618756066406E-2</c:v>
                </c:pt>
                <c:pt idx="74">
                  <c:v>-8.5497634243894005E-2</c:v>
                </c:pt>
                <c:pt idx="75">
                  <c:v>-7.9053272030330399E-2</c:v>
                </c:pt>
                <c:pt idx="76">
                  <c:v>-7.2837212418000896E-2</c:v>
                </c:pt>
                <c:pt idx="77">
                  <c:v>-6.6893278295694497E-2</c:v>
                </c:pt>
                <c:pt idx="78">
                  <c:v>-6.1258522787107E-2</c:v>
                </c:pt>
                <c:pt idx="79">
                  <c:v>-5.5961909092224899E-2</c:v>
                </c:pt>
                <c:pt idx="80">
                  <c:v>-5.1023022870469503E-2</c:v>
                </c:pt>
                <c:pt idx="81">
                  <c:v>-4.6452273434100001E-2</c:v>
                </c:pt>
                <c:pt idx="82">
                  <c:v>-4.22510393614541E-2</c:v>
                </c:pt>
                <c:pt idx="83">
                  <c:v>-3.8412600415794598E-2</c:v>
                </c:pt>
                <c:pt idx="84">
                  <c:v>-3.4923380522276698E-2</c:v>
                </c:pt>
                <c:pt idx="85">
                  <c:v>-3.1764827968997301E-2</c:v>
                </c:pt>
                <c:pt idx="86">
                  <c:v>-2.8914857410007901E-2</c:v>
                </c:pt>
                <c:pt idx="87">
                  <c:v>-2.63493636446103E-2</c:v>
                </c:pt>
                <c:pt idx="88">
                  <c:v>-2.4044594276339998E-2</c:v>
                </c:pt>
                <c:pt idx="89">
                  <c:v>-2.1976090160494899E-2</c:v>
                </c:pt>
                <c:pt idx="90">
                  <c:v>-2.0121021825468401E-2</c:v>
                </c:pt>
                <c:pt idx="91">
                  <c:v>-1.84585589900002E-2</c:v>
                </c:pt>
                <c:pt idx="92">
                  <c:v>-1.6969105927566799E-2</c:v>
                </c:pt>
                <c:pt idx="93">
                  <c:v>-1.5634213362843902E-2</c:v>
                </c:pt>
                <c:pt idx="94">
                  <c:v>-1.44381099825614E-2</c:v>
                </c:pt>
                <c:pt idx="95">
                  <c:v>-1.3366165926704201E-2</c:v>
                </c:pt>
                <c:pt idx="96">
                  <c:v>-1.24052931087285E-2</c:v>
                </c:pt>
                <c:pt idx="97">
                  <c:v>-1.1543177349079E-2</c:v>
                </c:pt>
                <c:pt idx="98">
                  <c:v>-1.0769421962125001E-2</c:v>
                </c:pt>
                <c:pt idx="99">
                  <c:v>-1.00745779726029E-2</c:v>
                </c:pt>
                <c:pt idx="100">
                  <c:v>-9.4499940679090792E-3</c:v>
                </c:pt>
                <c:pt idx="101">
                  <c:v>-8.8878198480621898E-3</c:v>
                </c:pt>
                <c:pt idx="102">
                  <c:v>-8.3813347054981103E-3</c:v>
                </c:pt>
                <c:pt idx="103">
                  <c:v>-7.9243605413037398E-3</c:v>
                </c:pt>
                <c:pt idx="104">
                  <c:v>-7.5114451229994E-3</c:v>
                </c:pt>
                <c:pt idx="105">
                  <c:v>-7.1377313384968803E-3</c:v>
                </c:pt>
                <c:pt idx="106">
                  <c:v>-6.7988971868496598E-3</c:v>
                </c:pt>
                <c:pt idx="107">
                  <c:v>-6.4910432422002999E-3</c:v>
                </c:pt>
                <c:pt idx="108">
                  <c:v>-6.2107378170208503E-3</c:v>
                </c:pt>
                <c:pt idx="109">
                  <c:v>-5.95500087215667E-3</c:v>
                </c:pt>
                <c:pt idx="110">
                  <c:v>-5.7214115986428697E-3</c:v>
                </c:pt>
                <c:pt idx="111">
                  <c:v>-5.5072907940346997E-3</c:v>
                </c:pt>
                <c:pt idx="112">
                  <c:v>-5.31128484179871E-3</c:v>
                </c:pt>
                <c:pt idx="113">
                  <c:v>-5.1292512115037603E-3</c:v>
                </c:pt>
                <c:pt idx="114">
                  <c:v>-4.9618602778787697E-3</c:v>
                </c:pt>
                <c:pt idx="115">
                  <c:v>-4.8073305561415003E-3</c:v>
                </c:pt>
                <c:pt idx="116">
                  <c:v>-4.6639316504284798E-3</c:v>
                </c:pt>
                <c:pt idx="117">
                  <c:v>-4.5305037458692101E-3</c:v>
                </c:pt>
                <c:pt idx="118">
                  <c:v>-4.4060192447499596E-3</c:v>
                </c:pt>
                <c:pt idx="119">
                  <c:v>-4.2896151315611102E-3</c:v>
                </c:pt>
                <c:pt idx="120">
                  <c:v>-4.1809678659588999E-3</c:v>
                </c:pt>
                <c:pt idx="121">
                  <c:v>-4.0790337953920197E-3</c:v>
                </c:pt>
                <c:pt idx="122">
                  <c:v>-3.9830566332870699E-3</c:v>
                </c:pt>
                <c:pt idx="123">
                  <c:v>-3.8924754357734098E-3</c:v>
                </c:pt>
                <c:pt idx="124">
                  <c:v>-3.8067948488592698E-3</c:v>
                </c:pt>
                <c:pt idx="125">
                  <c:v>-3.7255127276310698E-3</c:v>
                </c:pt>
                <c:pt idx="126">
                  <c:v>-3.64852410091453E-3</c:v>
                </c:pt>
                <c:pt idx="127">
                  <c:v>-3.5755891408835302E-3</c:v>
                </c:pt>
                <c:pt idx="128">
                  <c:v>-3.5061089119717598E-3</c:v>
                </c:pt>
                <c:pt idx="129">
                  <c:v>-3.4397565431985699E-3</c:v>
                </c:pt>
                <c:pt idx="130">
                  <c:v>-3.3762833434240898E-3</c:v>
                </c:pt>
                <c:pt idx="131">
                  <c:v>-3.3154693437317299E-3</c:v>
                </c:pt>
                <c:pt idx="132">
                  <c:v>-3.2570993247017501E-3</c:v>
                </c:pt>
                <c:pt idx="133">
                  <c:v>-3.2010291263963099E-3</c:v>
                </c:pt>
                <c:pt idx="134">
                  <c:v>-3.1472713637942301E-3</c:v>
                </c:pt>
                <c:pt idx="135">
                  <c:v>-3.0955569144234798E-3</c:v>
                </c:pt>
                <c:pt idx="136">
                  <c:v>-3.0456965031083298E-3</c:v>
                </c:pt>
                <c:pt idx="137">
                  <c:v>-2.99756430463852E-3</c:v>
                </c:pt>
                <c:pt idx="138">
                  <c:v>-2.95106103253755E-3</c:v>
                </c:pt>
                <c:pt idx="139">
                  <c:v>-2.90603214930824E-3</c:v>
                </c:pt>
                <c:pt idx="140">
                  <c:v>-2.86239588109111E-3</c:v>
                </c:pt>
                <c:pt idx="141">
                  <c:v>-2.8201393603011701E-3</c:v>
                </c:pt>
                <c:pt idx="142">
                  <c:v>-2.7766350697822802E-3</c:v>
                </c:pt>
                <c:pt idx="143">
                  <c:v>-2.7341770714836401E-3</c:v>
                </c:pt>
                <c:pt idx="144">
                  <c:v>-2.6946694594562502E-3</c:v>
                </c:pt>
                <c:pt idx="145">
                  <c:v>-2.65749907174256E-3</c:v>
                </c:pt>
                <c:pt idx="146">
                  <c:v>-2.6222570689458202E-3</c:v>
                </c:pt>
                <c:pt idx="147">
                  <c:v>-2.5884931111881098E-3</c:v>
                </c:pt>
                <c:pt idx="148">
                  <c:v>-2.5557898967393101E-3</c:v>
                </c:pt>
                <c:pt idx="149">
                  <c:v>-2.5237119700700101E-3</c:v>
                </c:pt>
              </c:numCache>
            </c:numRef>
          </c:yVal>
          <c:smooth val="1"/>
        </c:ser>
        <c:ser>
          <c:idx val="73"/>
          <c:order val="73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Sheet1!$BW$1:$BW$150</c:f>
              <c:numCache>
                <c:formatCode>General</c:formatCode>
                <c:ptCount val="150"/>
                <c:pt idx="0">
                  <c:v>7.97446013814144E-4</c:v>
                </c:pt>
                <c:pt idx="1">
                  <c:v>5.5968531004571304E-4</c:v>
                </c:pt>
                <c:pt idx="2">
                  <c:v>2.8570504994694402E-4</c:v>
                </c:pt>
                <c:pt idx="3">
                  <c:v>-3.9719214675999698E-5</c:v>
                </c:pt>
                <c:pt idx="4">
                  <c:v>-4.3181193201695601E-4</c:v>
                </c:pt>
                <c:pt idx="5">
                  <c:v>-9.0579755026976201E-4</c:v>
                </c:pt>
                <c:pt idx="6">
                  <c:v>-1.47746516852406E-3</c:v>
                </c:pt>
                <c:pt idx="7">
                  <c:v>-2.1602013333244202E-3</c:v>
                </c:pt>
                <c:pt idx="8">
                  <c:v>-2.9737512637729902E-3</c:v>
                </c:pt>
                <c:pt idx="9">
                  <c:v>-3.9371769849539801E-3</c:v>
                </c:pt>
                <c:pt idx="10">
                  <c:v>-5.0633901303473701E-3</c:v>
                </c:pt>
                <c:pt idx="11">
                  <c:v>-6.3617963532241898E-3</c:v>
                </c:pt>
                <c:pt idx="12">
                  <c:v>-7.8357527575121603E-3</c:v>
                </c:pt>
                <c:pt idx="13">
                  <c:v>-9.4838726135895793E-3</c:v>
                </c:pt>
                <c:pt idx="14">
                  <c:v>-1.13059136412746E-2</c:v>
                </c:pt>
                <c:pt idx="15">
                  <c:v>-1.3301845241899901E-2</c:v>
                </c:pt>
                <c:pt idx="16">
                  <c:v>-1.54748952468747E-2</c:v>
                </c:pt>
                <c:pt idx="17">
                  <c:v>-1.7844619755367101E-2</c:v>
                </c:pt>
                <c:pt idx="18">
                  <c:v>-2.0431203224205999E-2</c:v>
                </c:pt>
                <c:pt idx="19">
                  <c:v>-2.3251882319853499E-2</c:v>
                </c:pt>
                <c:pt idx="20">
                  <c:v>-2.63206424604185E-2</c:v>
                </c:pt>
                <c:pt idx="21">
                  <c:v>-2.9647513941173799E-2</c:v>
                </c:pt>
                <c:pt idx="22">
                  <c:v>-3.3237874516353301E-2</c:v>
                </c:pt>
                <c:pt idx="23">
                  <c:v>-3.7092124435750898E-2</c:v>
                </c:pt>
                <c:pt idx="24">
                  <c:v>-4.1204813100007801E-2</c:v>
                </c:pt>
                <c:pt idx="25">
                  <c:v>-4.55644607527586E-2</c:v>
                </c:pt>
                <c:pt idx="26">
                  <c:v>-5.0153214602252298E-2</c:v>
                </c:pt>
                <c:pt idx="27">
                  <c:v>-5.4947025033142499E-2</c:v>
                </c:pt>
                <c:pt idx="28">
                  <c:v>-5.9915534373600199E-2</c:v>
                </c:pt>
                <c:pt idx="29">
                  <c:v>-6.5022814197181894E-2</c:v>
                </c:pt>
                <c:pt idx="30">
                  <c:v>-7.02279610020307E-2</c:v>
                </c:pt>
                <c:pt idx="31">
                  <c:v>-7.5485988277659205E-2</c:v>
                </c:pt>
                <c:pt idx="32">
                  <c:v>-8.0749000607688803E-2</c:v>
                </c:pt>
                <c:pt idx="33">
                  <c:v>-8.59676230886076E-2</c:v>
                </c:pt>
                <c:pt idx="34">
                  <c:v>-9.1092037852829794E-2</c:v>
                </c:pt>
                <c:pt idx="35">
                  <c:v>-9.6073523956664394E-2</c:v>
                </c:pt>
                <c:pt idx="36">
                  <c:v>-0.100865812070285</c:v>
                </c:pt>
                <c:pt idx="37">
                  <c:v>-0.10542627261698399</c:v>
                </c:pt>
                <c:pt idx="38">
                  <c:v>-0.109716876411434</c:v>
                </c:pt>
                <c:pt idx="39">
                  <c:v>-0.113705042658411</c:v>
                </c:pt>
                <c:pt idx="40">
                  <c:v>-0.117364357655572</c:v>
                </c:pt>
                <c:pt idx="41">
                  <c:v>-0.120674590838249</c:v>
                </c:pt>
                <c:pt idx="42">
                  <c:v>-0.123621831911809</c:v>
                </c:pt>
                <c:pt idx="43">
                  <c:v>-0.12619828634868499</c:v>
                </c:pt>
                <c:pt idx="44">
                  <c:v>-0.12840167837432701</c:v>
                </c:pt>
                <c:pt idx="45">
                  <c:v>-0.13023459682066499</c:v>
                </c:pt>
                <c:pt idx="46">
                  <c:v>-0.131703751530618</c:v>
                </c:pt>
                <c:pt idx="47">
                  <c:v>-0.132818955266815</c:v>
                </c:pt>
                <c:pt idx="48">
                  <c:v>-0.13359221603435301</c:v>
                </c:pt>
                <c:pt idx="49">
                  <c:v>-0.134037028178737</c:v>
                </c:pt>
                <c:pt idx="50">
                  <c:v>-0.134167217507939</c:v>
                </c:pt>
                <c:pt idx="51">
                  <c:v>-0.13399626464087899</c:v>
                </c:pt>
                <c:pt idx="52">
                  <c:v>-0.13353712874022</c:v>
                </c:pt>
                <c:pt idx="53">
                  <c:v>-0.13280100894140701</c:v>
                </c:pt>
                <c:pt idx="54">
                  <c:v>-0.131797512799984</c:v>
                </c:pt>
                <c:pt idx="55">
                  <c:v>-0.13053430003734001</c:v>
                </c:pt>
                <c:pt idx="56">
                  <c:v>-0.12901708717726501</c:v>
                </c:pt>
                <c:pt idx="57">
                  <c:v>-0.12724999974573301</c:v>
                </c:pt>
                <c:pt idx="58">
                  <c:v>-0.12523544006576601</c:v>
                </c:pt>
                <c:pt idx="59">
                  <c:v>-0.12297493673047399</c:v>
                </c:pt>
                <c:pt idx="60">
                  <c:v>-0.12046930157032799</c:v>
                </c:pt>
                <c:pt idx="61">
                  <c:v>-0.11771936354949999</c:v>
                </c:pt>
                <c:pt idx="62">
                  <c:v>-0.114726681380488</c:v>
                </c:pt>
                <c:pt idx="63">
                  <c:v>-0.111494146079042</c:v>
                </c:pt>
                <c:pt idx="64">
                  <c:v>-0.108027078911499</c:v>
                </c:pt>
                <c:pt idx="65">
                  <c:v>-0.104333664077269</c:v>
                </c:pt>
                <c:pt idx="66">
                  <c:v>-0.100425854738276</c:v>
                </c:pt>
                <c:pt idx="67">
                  <c:v>-9.6319841561376504E-2</c:v>
                </c:pt>
                <c:pt idx="68">
                  <c:v>-9.2036488679245895E-2</c:v>
                </c:pt>
                <c:pt idx="69">
                  <c:v>-8.7601564523732994E-2</c:v>
                </c:pt>
                <c:pt idx="70">
                  <c:v>-8.3045656041749405E-2</c:v>
                </c:pt>
                <c:pt idx="71">
                  <c:v>-7.8403789787646005E-2</c:v>
                </c:pt>
                <c:pt idx="72">
                  <c:v>-7.3714607018044706E-2</c:v>
                </c:pt>
                <c:pt idx="73">
                  <c:v>-6.9019452711099605E-2</c:v>
                </c:pt>
                <c:pt idx="74">
                  <c:v>-6.4360989404431898E-2</c:v>
                </c:pt>
                <c:pt idx="75">
                  <c:v>-5.9781905915893802E-2</c:v>
                </c:pt>
                <c:pt idx="76">
                  <c:v>-5.5323413301999101E-2</c:v>
                </c:pt>
                <c:pt idx="77">
                  <c:v>-5.1023646166719602E-2</c:v>
                </c:pt>
                <c:pt idx="78">
                  <c:v>-4.6916207637158702E-2</c:v>
                </c:pt>
                <c:pt idx="79">
                  <c:v>-4.3029121606856999E-2</c:v>
                </c:pt>
                <c:pt idx="80">
                  <c:v>-3.9383284799428001E-2</c:v>
                </c:pt>
                <c:pt idx="81">
                  <c:v>-3.5992634747523899E-2</c:v>
                </c:pt>
                <c:pt idx="82">
                  <c:v>-3.28636949523292E-2</c:v>
                </c:pt>
                <c:pt idx="83">
                  <c:v>-2.9995910789748399E-2</c:v>
                </c:pt>
                <c:pt idx="84">
                  <c:v>-2.7382791358162299E-2</c:v>
                </c:pt>
                <c:pt idx="85">
                  <c:v>-2.5013003871838298E-2</c:v>
                </c:pt>
                <c:pt idx="86">
                  <c:v>-2.28717866280253E-2</c:v>
                </c:pt>
                <c:pt idx="87">
                  <c:v>-2.09423840109519E-2</c:v>
                </c:pt>
                <c:pt idx="88">
                  <c:v>-1.9207419840203601E-2</c:v>
                </c:pt>
                <c:pt idx="89">
                  <c:v>-1.7649172191936999E-2</c:v>
                </c:pt>
                <c:pt idx="90">
                  <c:v>-1.6250638278598999E-2</c:v>
                </c:pt>
                <c:pt idx="91">
                  <c:v>-1.49963498273435E-2</c:v>
                </c:pt>
                <c:pt idx="92">
                  <c:v>-1.38716454178724E-2</c:v>
                </c:pt>
                <c:pt idx="93">
                  <c:v>-1.2862759384218899E-2</c:v>
                </c:pt>
                <c:pt idx="94">
                  <c:v>-1.1957877740509E-2</c:v>
                </c:pt>
                <c:pt idx="95">
                  <c:v>-1.1146007283859701E-2</c:v>
                </c:pt>
                <c:pt idx="96">
                  <c:v>-1.0417314788112199E-2</c:v>
                </c:pt>
                <c:pt idx="97">
                  <c:v>-9.7625407431021997E-3</c:v>
                </c:pt>
                <c:pt idx="98">
                  <c:v>-9.1739441778323303E-3</c:v>
                </c:pt>
                <c:pt idx="99">
                  <c:v>-8.6444647284857901E-3</c:v>
                </c:pt>
                <c:pt idx="100">
                  <c:v>-8.1676421145632401E-3</c:v>
                </c:pt>
                <c:pt idx="101">
                  <c:v>-7.7375193710076404E-3</c:v>
                </c:pt>
                <c:pt idx="102">
                  <c:v>-7.3491091060486997E-3</c:v>
                </c:pt>
                <c:pt idx="103">
                  <c:v>-6.9978208745279302E-3</c:v>
                </c:pt>
                <c:pt idx="104">
                  <c:v>-6.6795668784466597E-3</c:v>
                </c:pt>
                <c:pt idx="105">
                  <c:v>-6.3907128543881399E-3</c:v>
                </c:pt>
                <c:pt idx="106">
                  <c:v>-6.1280455561026998E-3</c:v>
                </c:pt>
                <c:pt idx="107">
                  <c:v>-5.8886361766316E-3</c:v>
                </c:pt>
                <c:pt idx="108">
                  <c:v>-5.6699257421894099E-3</c:v>
                </c:pt>
                <c:pt idx="109">
                  <c:v>-5.4696866318494899E-3</c:v>
                </c:pt>
                <c:pt idx="110">
                  <c:v>-5.2861658519482704E-3</c:v>
                </c:pt>
                <c:pt idx="111">
                  <c:v>-5.1173294448294999E-3</c:v>
                </c:pt>
                <c:pt idx="112">
                  <c:v>-4.9621607660165802E-3</c:v>
                </c:pt>
                <c:pt idx="113">
                  <c:v>-4.8176112710964303E-3</c:v>
                </c:pt>
                <c:pt idx="114">
                  <c:v>-4.6841448858733602E-3</c:v>
                </c:pt>
                <c:pt idx="115">
                  <c:v>-4.5605389946296298E-3</c:v>
                </c:pt>
                <c:pt idx="116">
                  <c:v>-4.4454062870899098E-3</c:v>
                </c:pt>
                <c:pt idx="117">
                  <c:v>-4.33788988392338E-3</c:v>
                </c:pt>
                <c:pt idx="118">
                  <c:v>-4.2372361943423401E-3</c:v>
                </c:pt>
                <c:pt idx="119">
                  <c:v>-4.14279322490503E-3</c:v>
                </c:pt>
                <c:pt idx="120">
                  <c:v>-4.0543995552214896E-3</c:v>
                </c:pt>
                <c:pt idx="121">
                  <c:v>-3.9712651343208399E-3</c:v>
                </c:pt>
                <c:pt idx="122">
                  <c:v>-3.8927699899467699E-3</c:v>
                </c:pt>
                <c:pt idx="123">
                  <c:v>-3.8184828975225101E-3</c:v>
                </c:pt>
                <c:pt idx="124">
                  <c:v>-3.7480301450181202E-3</c:v>
                </c:pt>
                <c:pt idx="125">
                  <c:v>-3.6810631698411199E-3</c:v>
                </c:pt>
                <c:pt idx="126">
                  <c:v>-3.6175153594986699E-3</c:v>
                </c:pt>
                <c:pt idx="127">
                  <c:v>-3.55721731145635E-3</c:v>
                </c:pt>
                <c:pt idx="128">
                  <c:v>-3.4996664386252999E-3</c:v>
                </c:pt>
                <c:pt idx="129">
                  <c:v>-3.4446164908088499E-3</c:v>
                </c:pt>
                <c:pt idx="130">
                  <c:v>-3.3918871965876699E-3</c:v>
                </c:pt>
                <c:pt idx="131">
                  <c:v>-3.3412966986149399E-3</c:v>
                </c:pt>
                <c:pt idx="132">
                  <c:v>-3.2926730391667201E-3</c:v>
                </c:pt>
                <c:pt idx="133">
                  <c:v>-3.2459146963944698E-3</c:v>
                </c:pt>
                <c:pt idx="134">
                  <c:v>-3.20106408613111E-3</c:v>
                </c:pt>
                <c:pt idx="135">
                  <c:v>-3.15790578114967E-3</c:v>
                </c:pt>
                <c:pt idx="136">
                  <c:v>-3.1162883139488401E-3</c:v>
                </c:pt>
                <c:pt idx="137">
                  <c:v>-3.07609343738997E-3</c:v>
                </c:pt>
                <c:pt idx="138">
                  <c:v>-3.0372617860677299E-3</c:v>
                </c:pt>
                <c:pt idx="139">
                  <c:v>-2.9996315021608901E-3</c:v>
                </c:pt>
                <c:pt idx="140">
                  <c:v>-2.9631312416166901E-3</c:v>
                </c:pt>
                <c:pt idx="141">
                  <c:v>-2.9277791221034499E-3</c:v>
                </c:pt>
                <c:pt idx="142">
                  <c:v>-2.89313257928938E-3</c:v>
                </c:pt>
                <c:pt idx="143">
                  <c:v>-2.8596563073300602E-3</c:v>
                </c:pt>
                <c:pt idx="144">
                  <c:v>-2.8274297591817299E-3</c:v>
                </c:pt>
                <c:pt idx="145">
                  <c:v>-2.7962333556014502E-3</c:v>
                </c:pt>
                <c:pt idx="146">
                  <c:v>-2.7660163854904599E-3</c:v>
                </c:pt>
                <c:pt idx="147">
                  <c:v>-2.7366824881169798E-3</c:v>
                </c:pt>
                <c:pt idx="148">
                  <c:v>-2.7081627923038398E-3</c:v>
                </c:pt>
                <c:pt idx="149">
                  <c:v>-2.6803738337084302E-3</c:v>
                </c:pt>
              </c:numCache>
            </c:numRef>
          </c:yVal>
          <c:smooth val="1"/>
        </c:ser>
        <c:ser>
          <c:idx val="74"/>
          <c:order val="74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Sheet1!$BX$1:$BX$150</c:f>
              <c:numCache>
                <c:formatCode>General</c:formatCode>
                <c:ptCount val="150"/>
                <c:pt idx="0">
                  <c:v>7.7006706378897902E-4</c:v>
                </c:pt>
                <c:pt idx="1">
                  <c:v>5.3284549311091798E-4</c:v>
                </c:pt>
                <c:pt idx="2">
                  <c:v>2.6019703709840501E-4</c:v>
                </c:pt>
                <c:pt idx="3">
                  <c:v>-6.3431862504414294E-5</c:v>
                </c:pt>
                <c:pt idx="4">
                  <c:v>-4.5359476395339499E-4</c:v>
                </c:pt>
                <c:pt idx="5">
                  <c:v>-9.25845225504391E-4</c:v>
                </c:pt>
                <c:pt idx="6">
                  <c:v>-1.4963924489060599E-3</c:v>
                </c:pt>
                <c:pt idx="7">
                  <c:v>-2.1785477898291299E-3</c:v>
                </c:pt>
                <c:pt idx="8">
                  <c:v>-2.99283861940304E-3</c:v>
                </c:pt>
                <c:pt idx="9">
                  <c:v>-3.9595353003183103E-3</c:v>
                </c:pt>
                <c:pt idx="10">
                  <c:v>-5.0929087041343898E-3</c:v>
                </c:pt>
                <c:pt idx="11">
                  <c:v>-6.4033986637362997E-3</c:v>
                </c:pt>
                <c:pt idx="12">
                  <c:v>-7.8972905996192097E-3</c:v>
                </c:pt>
                <c:pt idx="13">
                  <c:v>-9.5758374784313503E-3</c:v>
                </c:pt>
                <c:pt idx="14">
                  <c:v>-1.1441475964233399E-2</c:v>
                </c:pt>
                <c:pt idx="15">
                  <c:v>-1.3496684788000399E-2</c:v>
                </c:pt>
                <c:pt idx="16">
                  <c:v>-1.57467228288133E-2</c:v>
                </c:pt>
                <c:pt idx="17">
                  <c:v>-1.82132879309773E-2</c:v>
                </c:pt>
                <c:pt idx="18">
                  <c:v>-2.09179286098117E-2</c:v>
                </c:pt>
                <c:pt idx="19">
                  <c:v>-2.3878732726413901E-2</c:v>
                </c:pt>
                <c:pt idx="20">
                  <c:v>-2.7109968181240601E-2</c:v>
                </c:pt>
                <c:pt idx="21">
                  <c:v>-3.0621325939247698E-2</c:v>
                </c:pt>
                <c:pt idx="22">
                  <c:v>-3.4417168681825303E-2</c:v>
                </c:pt>
                <c:pt idx="23">
                  <c:v>-3.84962390040859E-2</c:v>
                </c:pt>
                <c:pt idx="24">
                  <c:v>-4.2850840446991403E-2</c:v>
                </c:pt>
                <c:pt idx="25">
                  <c:v>-4.7466768656724702E-2</c:v>
                </c:pt>
                <c:pt idx="26">
                  <c:v>-5.2323061621066397E-2</c:v>
                </c:pt>
                <c:pt idx="27">
                  <c:v>-5.7392325886341501E-2</c:v>
                </c:pt>
                <c:pt idx="28">
                  <c:v>-6.2640771911502593E-2</c:v>
                </c:pt>
                <c:pt idx="29">
                  <c:v>-6.8029095206141393E-2</c:v>
                </c:pt>
                <c:pt idx="30">
                  <c:v>-7.3513182562365706E-2</c:v>
                </c:pt>
                <c:pt idx="31">
                  <c:v>-7.9045080226650896E-2</c:v>
                </c:pt>
                <c:pt idx="32">
                  <c:v>-8.4574286908383603E-2</c:v>
                </c:pt>
                <c:pt idx="33">
                  <c:v>-9.0049139283179896E-2</c:v>
                </c:pt>
                <c:pt idx="34">
                  <c:v>-9.5417964850653694E-2</c:v>
                </c:pt>
                <c:pt idx="35">
                  <c:v>-0.10063054009903701</c:v>
                </c:pt>
                <c:pt idx="36">
                  <c:v>-0.105639471270943</c:v>
                </c:pt>
                <c:pt idx="37">
                  <c:v>-0.11040132345565599</c:v>
                </c:pt>
                <c:pt idx="38">
                  <c:v>-0.11487755922009101</c:v>
                </c:pt>
                <c:pt idx="39">
                  <c:v>-0.119035339547201</c:v>
                </c:pt>
                <c:pt idx="40">
                  <c:v>-0.122848212893576</c:v>
                </c:pt>
                <c:pt idx="41">
                  <c:v>-0.126296067332865</c:v>
                </c:pt>
                <c:pt idx="42">
                  <c:v>-0.12936526182797201</c:v>
                </c:pt>
                <c:pt idx="43">
                  <c:v>-0.13204833185557999</c:v>
                </c:pt>
                <c:pt idx="44">
                  <c:v>-0.13434341726107901</c:v>
                </c:pt>
                <c:pt idx="45">
                  <c:v>-0.13625352086627099</c:v>
                </c:pt>
                <c:pt idx="46">
                  <c:v>-0.13778574093618901</c:v>
                </c:pt>
                <c:pt idx="47">
                  <c:v>-0.13895023901775699</c:v>
                </c:pt>
                <c:pt idx="48">
                  <c:v>-0.13975931939327399</c:v>
                </c:pt>
                <c:pt idx="49">
                  <c:v>-0.14022665537638601</c:v>
                </c:pt>
                <c:pt idx="50">
                  <c:v>-0.140366169136623</c:v>
                </c:pt>
                <c:pt idx="51">
                  <c:v>-0.14019131561208201</c:v>
                </c:pt>
                <c:pt idx="52">
                  <c:v>-0.13971485931529901</c:v>
                </c:pt>
                <c:pt idx="53">
                  <c:v>-0.13894765332234901</c:v>
                </c:pt>
                <c:pt idx="54">
                  <c:v>-0.13789875263324</c:v>
                </c:pt>
                <c:pt idx="55">
                  <c:v>-0.13657503398450399</c:v>
                </c:pt>
                <c:pt idx="56">
                  <c:v>-0.13498119834246899</c:v>
                </c:pt>
                <c:pt idx="57">
                  <c:v>-0.13312013411092199</c:v>
                </c:pt>
                <c:pt idx="58">
                  <c:v>-0.13099285955791601</c:v>
                </c:pt>
                <c:pt idx="59">
                  <c:v>-0.128599517374303</c:v>
                </c:pt>
                <c:pt idx="60">
                  <c:v>-0.125939713179756</c:v>
                </c:pt>
                <c:pt idx="61">
                  <c:v>-0.123013473965758</c:v>
                </c:pt>
                <c:pt idx="62">
                  <c:v>-0.119822203007709</c:v>
                </c:pt>
                <c:pt idx="63">
                  <c:v>-0.11636949608053999</c:v>
                </c:pt>
                <c:pt idx="64">
                  <c:v>-0.11266235372137</c:v>
                </c:pt>
                <c:pt idx="65">
                  <c:v>-0.108711652874648</c:v>
                </c:pt>
                <c:pt idx="66">
                  <c:v>-0.104532990376812</c:v>
                </c:pt>
                <c:pt idx="67">
                  <c:v>-0.100146927782979</c:v>
                </c:pt>
                <c:pt idx="68">
                  <c:v>-9.5579065823388695E-2</c:v>
                </c:pt>
                <c:pt idx="69">
                  <c:v>-9.0859862300781996E-2</c:v>
                </c:pt>
                <c:pt idx="70">
                  <c:v>-8.6024148479523999E-2</c:v>
                </c:pt>
                <c:pt idx="71">
                  <c:v>-8.1110462117973403E-2</c:v>
                </c:pt>
                <c:pt idx="72">
                  <c:v>-7.6160010893138994E-2</c:v>
                </c:pt>
                <c:pt idx="73">
                  <c:v>-7.1215678414584496E-2</c:v>
                </c:pt>
                <c:pt idx="74">
                  <c:v>-6.6320827394881404E-2</c:v>
                </c:pt>
                <c:pt idx="75">
                  <c:v>-6.1518249237454199E-2</c:v>
                </c:pt>
                <c:pt idx="76">
                  <c:v>-5.6848915672336797E-2</c:v>
                </c:pt>
                <c:pt idx="77">
                  <c:v>-5.2350627075260003E-2</c:v>
                </c:pt>
                <c:pt idx="78">
                  <c:v>-4.80566952166116E-2</c:v>
                </c:pt>
                <c:pt idx="79">
                  <c:v>-4.3994967557002503E-2</c:v>
                </c:pt>
                <c:pt idx="80">
                  <c:v>-4.0186301130308903E-2</c:v>
                </c:pt>
                <c:pt idx="81">
                  <c:v>-3.6644582640789902E-2</c:v>
                </c:pt>
                <c:pt idx="82">
                  <c:v>-3.3376237434096498E-2</c:v>
                </c:pt>
                <c:pt idx="83">
                  <c:v>-3.0380545713244601E-2</c:v>
                </c:pt>
                <c:pt idx="84">
                  <c:v>-2.76506515990456E-2</c:v>
                </c:pt>
                <c:pt idx="85">
                  <c:v>-2.51747289493593E-2</c:v>
                </c:pt>
                <c:pt idx="86">
                  <c:v>-2.2937476599895298E-2</c:v>
                </c:pt>
                <c:pt idx="87">
                  <c:v>-2.09214777923016E-2</c:v>
                </c:pt>
                <c:pt idx="88">
                  <c:v>-1.9108668689780599E-2</c:v>
                </c:pt>
                <c:pt idx="89">
                  <c:v>-1.74806526939623E-2</c:v>
                </c:pt>
                <c:pt idx="90">
                  <c:v>-1.6019791868131801E-2</c:v>
                </c:pt>
                <c:pt idx="91">
                  <c:v>-1.4709967094475401E-2</c:v>
                </c:pt>
                <c:pt idx="92">
                  <c:v>-1.3535936009199299E-2</c:v>
                </c:pt>
                <c:pt idx="93">
                  <c:v>-1.24834335686414E-2</c:v>
                </c:pt>
                <c:pt idx="94">
                  <c:v>-1.15401152452988E-2</c:v>
                </c:pt>
                <c:pt idx="95">
                  <c:v>-1.06945202430064E-2</c:v>
                </c:pt>
                <c:pt idx="96">
                  <c:v>-9.9364012739939899E-3</c:v>
                </c:pt>
                <c:pt idx="97">
                  <c:v>-9.2561500927728808E-3</c:v>
                </c:pt>
                <c:pt idx="98">
                  <c:v>-8.6456229519619194E-3</c:v>
                </c:pt>
                <c:pt idx="99">
                  <c:v>-8.0974301173120308E-3</c:v>
                </c:pt>
                <c:pt idx="100">
                  <c:v>-7.6048121981417399E-3</c:v>
                </c:pt>
                <c:pt idx="101">
                  <c:v>-7.1615552252115898E-3</c:v>
                </c:pt>
                <c:pt idx="102">
                  <c:v>-6.7623943179442097E-3</c:v>
                </c:pt>
                <c:pt idx="103">
                  <c:v>-6.4024971944069602E-3</c:v>
                </c:pt>
                <c:pt idx="104">
                  <c:v>-6.0775587175393104E-3</c:v>
                </c:pt>
                <c:pt idx="105">
                  <c:v>-5.7837395991017504E-3</c:v>
                </c:pt>
                <c:pt idx="106">
                  <c:v>-5.5176562871910801E-3</c:v>
                </c:pt>
                <c:pt idx="107">
                  <c:v>-5.2762105726029303E-3</c:v>
                </c:pt>
                <c:pt idx="108">
                  <c:v>-5.0566841505548504E-3</c:v>
                </c:pt>
                <c:pt idx="109">
                  <c:v>-4.8567095367510497E-3</c:v>
                </c:pt>
                <c:pt idx="110">
                  <c:v>-4.6743807617910397E-3</c:v>
                </c:pt>
                <c:pt idx="111">
                  <c:v>-4.5075682021582597E-3</c:v>
                </c:pt>
                <c:pt idx="112">
                  <c:v>-4.3551202256021798E-3</c:v>
                </c:pt>
                <c:pt idx="113">
                  <c:v>-4.2139893203858398E-3</c:v>
                </c:pt>
                <c:pt idx="114">
                  <c:v>-4.08444791743128E-3</c:v>
                </c:pt>
                <c:pt idx="115">
                  <c:v>-3.9651808257507998E-3</c:v>
                </c:pt>
                <c:pt idx="116">
                  <c:v>-3.8547806747969899E-3</c:v>
                </c:pt>
                <c:pt idx="117">
                  <c:v>-3.75232979429296E-3</c:v>
                </c:pt>
                <c:pt idx="118">
                  <c:v>-3.6570221893228601E-3</c:v>
                </c:pt>
                <c:pt idx="119">
                  <c:v>-3.5681507126350599E-3</c:v>
                </c:pt>
                <c:pt idx="120">
                  <c:v>-3.48544994844891E-3</c:v>
                </c:pt>
                <c:pt idx="121">
                  <c:v>-3.4081311381467098E-3</c:v>
                </c:pt>
                <c:pt idx="122">
                  <c:v>-3.3355592344939799E-3</c:v>
                </c:pt>
                <c:pt idx="123">
                  <c:v>-3.2672747156434301E-3</c:v>
                </c:pt>
                <c:pt idx="124">
                  <c:v>-3.2028795158148601E-3</c:v>
                </c:pt>
                <c:pt idx="125">
                  <c:v>-3.1419986477911601E-3</c:v>
                </c:pt>
                <c:pt idx="126">
                  <c:v>-3.0845194011516999E-3</c:v>
                </c:pt>
                <c:pt idx="127">
                  <c:v>-3.0302414946961E-3</c:v>
                </c:pt>
                <c:pt idx="128">
                  <c:v>-2.97868697571588E-3</c:v>
                </c:pt>
                <c:pt idx="129">
                  <c:v>-2.9295994953920101E-3</c:v>
                </c:pt>
                <c:pt idx="130">
                  <c:v>-2.88278785316343E-3</c:v>
                </c:pt>
                <c:pt idx="131">
                  <c:v>-2.83806414126245E-3</c:v>
                </c:pt>
                <c:pt idx="132">
                  <c:v>-2.79524838285107E-3</c:v>
                </c:pt>
                <c:pt idx="133">
                  <c:v>-2.7542273239334501E-3</c:v>
                </c:pt>
                <c:pt idx="134">
                  <c:v>-2.71500839374559E-3</c:v>
                </c:pt>
                <c:pt idx="135">
                  <c:v>-2.67739615753008E-3</c:v>
                </c:pt>
                <c:pt idx="136">
                  <c:v>-2.6412437678914199E-3</c:v>
                </c:pt>
                <c:pt idx="137">
                  <c:v>-2.6064282011622501E-3</c:v>
                </c:pt>
                <c:pt idx="138">
                  <c:v>-2.5728731968464001E-3</c:v>
                </c:pt>
                <c:pt idx="139">
                  <c:v>-2.5404379086635602E-3</c:v>
                </c:pt>
                <c:pt idx="140">
                  <c:v>-2.5090510734773501E-3</c:v>
                </c:pt>
                <c:pt idx="141">
                  <c:v>-2.4787237318829999E-3</c:v>
                </c:pt>
                <c:pt idx="142">
                  <c:v>-2.4490503020314601E-3</c:v>
                </c:pt>
                <c:pt idx="143">
                  <c:v>-2.4204969804900401E-3</c:v>
                </c:pt>
                <c:pt idx="144">
                  <c:v>-2.3930692561695702E-3</c:v>
                </c:pt>
                <c:pt idx="145">
                  <c:v>-2.3665274353050101E-3</c:v>
                </c:pt>
                <c:pt idx="146">
                  <c:v>-2.3408394407449301E-3</c:v>
                </c:pt>
                <c:pt idx="147">
                  <c:v>-2.3159246259139101E-3</c:v>
                </c:pt>
                <c:pt idx="148">
                  <c:v>-2.29173048004275E-3</c:v>
                </c:pt>
                <c:pt idx="149">
                  <c:v>-2.2681897226718701E-3</c:v>
                </c:pt>
              </c:numCache>
            </c:numRef>
          </c:yVal>
          <c:smooth val="1"/>
        </c:ser>
        <c:ser>
          <c:idx val="75"/>
          <c:order val="75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Sheet1!$BY$1:$BY$150</c:f>
              <c:numCache>
                <c:formatCode>General</c:formatCode>
                <c:ptCount val="150"/>
                <c:pt idx="0">
                  <c:v>1.00670177632213E-2</c:v>
                </c:pt>
                <c:pt idx="1">
                  <c:v>4.77818250038263E-3</c:v>
                </c:pt>
                <c:pt idx="2">
                  <c:v>-1.1618769139558501E-3</c:v>
                </c:pt>
                <c:pt idx="3">
                  <c:v>-8.1974058848581308E-3</c:v>
                </c:pt>
                <c:pt idx="4">
                  <c:v>-1.6772649817388099E-2</c:v>
                </c:pt>
                <c:pt idx="5">
                  <c:v>-2.7331854116609901E-2</c:v>
                </c:pt>
                <c:pt idx="6">
                  <c:v>-4.0350434144905502E-2</c:v>
                </c:pt>
                <c:pt idx="7">
                  <c:v>-5.6154144997293598E-2</c:v>
                </c:pt>
                <c:pt idx="8">
                  <c:v>-7.5385966055981704E-2</c:v>
                </c:pt>
                <c:pt idx="9">
                  <c:v>-9.8791927771176305E-2</c:v>
                </c:pt>
                <c:pt idx="10">
                  <c:v>-0.126784585175233</c:v>
                </c:pt>
                <c:pt idx="11">
                  <c:v>-0.159893825459033</c:v>
                </c:pt>
                <c:pt idx="12">
                  <c:v>-0.19859572947830401</c:v>
                </c:pt>
                <c:pt idx="13">
                  <c:v>-0.243136205330897</c:v>
                </c:pt>
                <c:pt idx="14">
                  <c:v>-0.29366849052908101</c:v>
                </c:pt>
                <c:pt idx="15">
                  <c:v>-0.350216577071429</c:v>
                </c:pt>
                <c:pt idx="16">
                  <c:v>-0.41277602871069702</c:v>
                </c:pt>
                <c:pt idx="17">
                  <c:v>-0.48133631205496702</c:v>
                </c:pt>
                <c:pt idx="18">
                  <c:v>-0.555727935100506</c:v>
                </c:pt>
                <c:pt idx="19">
                  <c:v>-0.63555423312056503</c:v>
                </c:pt>
                <c:pt idx="20">
                  <c:v>-0.720206634504865</c:v>
                </c:pt>
                <c:pt idx="21">
                  <c:v>-0.80886999712575902</c:v>
                </c:pt>
                <c:pt idx="22">
                  <c:v>-0.90056021374807005</c:v>
                </c:pt>
                <c:pt idx="23">
                  <c:v>-0.99416443343870498</c:v>
                </c:pt>
                <c:pt idx="24">
                  <c:v>-1.0884859569163301</c:v>
                </c:pt>
                <c:pt idx="25">
                  <c:v>-1.1823104582702799</c:v>
                </c:pt>
                <c:pt idx="26">
                  <c:v>-1.27445102801895</c:v>
                </c:pt>
                <c:pt idx="27">
                  <c:v>-1.3638120676481</c:v>
                </c:pt>
                <c:pt idx="28">
                  <c:v>-1.44941806224348</c:v>
                </c:pt>
                <c:pt idx="29">
                  <c:v>-1.53044943530169</c:v>
                </c:pt>
                <c:pt idx="30">
                  <c:v>-1.60625782122504</c:v>
                </c:pt>
                <c:pt idx="31">
                  <c:v>-1.67636440388868</c:v>
                </c:pt>
                <c:pt idx="32">
                  <c:v>-1.7404537298215801</c:v>
                </c:pt>
                <c:pt idx="33">
                  <c:v>-1.79834912827403</c:v>
                </c:pt>
                <c:pt idx="34">
                  <c:v>-1.8499946898347801</c:v>
                </c:pt>
                <c:pt idx="35">
                  <c:v>-1.8954295447868399</c:v>
                </c:pt>
                <c:pt idx="36">
                  <c:v>-1.9347680750288601</c:v>
                </c:pt>
                <c:pt idx="37">
                  <c:v>-1.9681822658461301</c:v>
                </c:pt>
                <c:pt idx="38">
                  <c:v>-1.9958879594510599</c:v>
                </c:pt>
                <c:pt idx="39">
                  <c:v>-2.0181317900628102</c:v>
                </c:pt>
                <c:pt idx="40">
                  <c:v>-2.0351748195160702</c:v>
                </c:pt>
                <c:pt idx="41">
                  <c:v>-2.0472879683387299</c:v>
                </c:pt>
                <c:pt idx="42">
                  <c:v>-2.0547375450908398</c:v>
                </c:pt>
                <c:pt idx="43">
                  <c:v>-2.0577793342178299</c:v>
                </c:pt>
                <c:pt idx="44">
                  <c:v>-2.0566479156008599</c:v>
                </c:pt>
                <c:pt idx="45">
                  <c:v>-2.0515496860504498</c:v>
                </c:pt>
                <c:pt idx="46">
                  <c:v>-2.0426641646739001</c:v>
                </c:pt>
                <c:pt idx="47">
                  <c:v>-2.03012684377472</c:v>
                </c:pt>
                <c:pt idx="48">
                  <c:v>-2.0140239807853502</c:v>
                </c:pt>
                <c:pt idx="49">
                  <c:v>-1.9943919367947001</c:v>
                </c:pt>
                <c:pt idx="50">
                  <c:v>-1.9711986970875901</c:v>
                </c:pt>
                <c:pt idx="51">
                  <c:v>-1.94434189350537</c:v>
                </c:pt>
                <c:pt idx="52">
                  <c:v>-1.9136420504999401</c:v>
                </c:pt>
                <c:pt idx="53">
                  <c:v>-1.8788456657231301</c:v>
                </c:pt>
                <c:pt idx="54">
                  <c:v>-1.8396286055070701</c:v>
                </c:pt>
                <c:pt idx="55">
                  <c:v>-1.7956221940958199</c:v>
                </c:pt>
                <c:pt idx="56">
                  <c:v>-1.74644795562179</c:v>
                </c:pt>
                <c:pt idx="57">
                  <c:v>-1.6917715805093601</c:v>
                </c:pt>
                <c:pt idx="58">
                  <c:v>-1.6313607603470699</c:v>
                </c:pt>
                <c:pt idx="59">
                  <c:v>-1.56516285488368</c:v>
                </c:pt>
                <c:pt idx="60">
                  <c:v>-1.4933614280513501</c:v>
                </c:pt>
                <c:pt idx="61">
                  <c:v>-1.4164251401333601</c:v>
                </c:pt>
                <c:pt idx="62">
                  <c:v>-1.3351310831230601</c:v>
                </c:pt>
                <c:pt idx="63">
                  <c:v>-1.2505408483753699</c:v>
                </c:pt>
                <c:pt idx="64">
                  <c:v>-1.16396306883201</c:v>
                </c:pt>
                <c:pt idx="65">
                  <c:v>-1.07685520167626</c:v>
                </c:pt>
                <c:pt idx="66">
                  <c:v>-0.99070039463048198</c:v>
                </c:pt>
                <c:pt idx="67">
                  <c:v>-0.90688241238490497</c:v>
                </c:pt>
                <c:pt idx="68">
                  <c:v>-0.82657795077254903</c:v>
                </c:pt>
                <c:pt idx="69">
                  <c:v>-0.75066119186026004</c:v>
                </c:pt>
                <c:pt idx="70">
                  <c:v>-0.67969516348393799</c:v>
                </c:pt>
                <c:pt idx="71">
                  <c:v>-0.61394003143243403</c:v>
                </c:pt>
                <c:pt idx="72">
                  <c:v>-0.55341695911622801</c:v>
                </c:pt>
                <c:pt idx="73">
                  <c:v>-0.49797898003431801</c:v>
                </c:pt>
                <c:pt idx="74">
                  <c:v>-0.44738232507035502</c:v>
                </c:pt>
                <c:pt idx="75">
                  <c:v>-0.40132525399014002</c:v>
                </c:pt>
                <c:pt idx="76">
                  <c:v>-0.35948515641510498</c:v>
                </c:pt>
                <c:pt idx="77">
                  <c:v>-0.32156035460785098</c:v>
                </c:pt>
                <c:pt idx="78">
                  <c:v>-0.28723817002104801</c:v>
                </c:pt>
                <c:pt idx="79">
                  <c:v>-0.25623031197226398</c:v>
                </c:pt>
                <c:pt idx="80">
                  <c:v>-0.22826379273428499</c:v>
                </c:pt>
                <c:pt idx="81">
                  <c:v>-0.20309074505080199</c:v>
                </c:pt>
                <c:pt idx="82">
                  <c:v>-0.18046305353862199</c:v>
                </c:pt>
                <c:pt idx="83">
                  <c:v>-0.160154858144859</c:v>
                </c:pt>
                <c:pt idx="84">
                  <c:v>-0.14195594396189301</c:v>
                </c:pt>
                <c:pt idx="85">
                  <c:v>-0.12566172949040499</c:v>
                </c:pt>
                <c:pt idx="86">
                  <c:v>-0.11109543970767601</c:v>
                </c:pt>
                <c:pt idx="87">
                  <c:v>-9.8084144811595997E-2</c:v>
                </c:pt>
                <c:pt idx="88">
                  <c:v>-8.6474035436856903E-2</c:v>
                </c:pt>
                <c:pt idx="89">
                  <c:v>-7.6120017437633802E-2</c:v>
                </c:pt>
                <c:pt idx="90">
                  <c:v>-6.68965884788255E-2</c:v>
                </c:pt>
                <c:pt idx="91">
                  <c:v>-5.8683428501449503E-2</c:v>
                </c:pt>
                <c:pt idx="92">
                  <c:v>-5.1379025948587002E-2</c:v>
                </c:pt>
                <c:pt idx="93">
                  <c:v>-4.48786790976477E-2</c:v>
                </c:pt>
                <c:pt idx="94">
                  <c:v>-3.9101914513956698E-2</c:v>
                </c:pt>
                <c:pt idx="95">
                  <c:v>-3.3969130001993399E-2</c:v>
                </c:pt>
                <c:pt idx="96">
                  <c:v>-2.94088251491306E-2</c:v>
                </c:pt>
                <c:pt idx="97">
                  <c:v>-2.5361613984686501E-2</c:v>
                </c:pt>
                <c:pt idx="98">
                  <c:v>-2.17692125947898E-2</c:v>
                </c:pt>
                <c:pt idx="99">
                  <c:v>-1.8581636367409199E-2</c:v>
                </c:pt>
                <c:pt idx="100">
                  <c:v>-1.57526489004935E-2</c:v>
                </c:pt>
                <c:pt idx="101">
                  <c:v>-1.32435037979512E-2</c:v>
                </c:pt>
                <c:pt idx="102">
                  <c:v>-1.1020482437298701E-2</c:v>
                </c:pt>
                <c:pt idx="103">
                  <c:v>-9.0475853150930301E-3</c:v>
                </c:pt>
                <c:pt idx="104">
                  <c:v>-7.2960004511148499E-3</c:v>
                </c:pt>
                <c:pt idx="105">
                  <c:v>-5.7410474704021504E-3</c:v>
                </c:pt>
                <c:pt idx="106">
                  <c:v>-4.3601923290663798E-3</c:v>
                </c:pt>
                <c:pt idx="107">
                  <c:v>-3.13384779707676E-3</c:v>
                </c:pt>
                <c:pt idx="108">
                  <c:v>-2.0436748521101499E-3</c:v>
                </c:pt>
                <c:pt idx="109">
                  <c:v>-1.07484361367386E-3</c:v>
                </c:pt>
                <c:pt idx="110">
                  <c:v>-2.13797880250093E-4</c:v>
                </c:pt>
                <c:pt idx="111">
                  <c:v>5.5185094679885297E-4</c:v>
                </c:pt>
                <c:pt idx="112">
                  <c:v>1.23229795150828E-3</c:v>
                </c:pt>
                <c:pt idx="113">
                  <c:v>1.8395662895078599E-3</c:v>
                </c:pt>
                <c:pt idx="114">
                  <c:v>2.3797979023845498E-3</c:v>
                </c:pt>
                <c:pt idx="115">
                  <c:v>2.86132562312723E-3</c:v>
                </c:pt>
                <c:pt idx="116">
                  <c:v>3.2909474409128199E-3</c:v>
                </c:pt>
                <c:pt idx="117">
                  <c:v>3.6750797799259302E-3</c:v>
                </c:pt>
                <c:pt idx="118">
                  <c:v>4.0183681294110596E-3</c:v>
                </c:pt>
                <c:pt idx="119">
                  <c:v>4.32710922455465E-3</c:v>
                </c:pt>
                <c:pt idx="120">
                  <c:v>4.60328974491376E-3</c:v>
                </c:pt>
                <c:pt idx="121">
                  <c:v>4.8507965070114798E-3</c:v>
                </c:pt>
                <c:pt idx="122">
                  <c:v>5.07346930306343E-3</c:v>
                </c:pt>
                <c:pt idx="123">
                  <c:v>5.27328042875374E-3</c:v>
                </c:pt>
                <c:pt idx="124">
                  <c:v>5.4528072840319703E-3</c:v>
                </c:pt>
                <c:pt idx="125">
                  <c:v>5.6165690667175101E-3</c:v>
                </c:pt>
                <c:pt idx="126">
                  <c:v>5.76432427441369E-3</c:v>
                </c:pt>
                <c:pt idx="127">
                  <c:v>5.8973141736127204E-3</c:v>
                </c:pt>
                <c:pt idx="128">
                  <c:v>6.0171786063169296E-3</c:v>
                </c:pt>
                <c:pt idx="129">
                  <c:v>6.1261315503960499E-3</c:v>
                </c:pt>
                <c:pt idx="130">
                  <c:v>6.2246124291373004E-3</c:v>
                </c:pt>
                <c:pt idx="131">
                  <c:v>6.3136848070098903E-3</c:v>
                </c:pt>
                <c:pt idx="132">
                  <c:v>6.3944269743069103E-3</c:v>
                </c:pt>
                <c:pt idx="133">
                  <c:v>6.4682502817114303E-3</c:v>
                </c:pt>
                <c:pt idx="134">
                  <c:v>6.5376485247852197E-3</c:v>
                </c:pt>
                <c:pt idx="135">
                  <c:v>6.6012664251339998E-3</c:v>
                </c:pt>
                <c:pt idx="136">
                  <c:v>6.6596076420696298E-3</c:v>
                </c:pt>
                <c:pt idx="137">
                  <c:v>6.71316110799403E-3</c:v>
                </c:pt>
                <c:pt idx="138">
                  <c:v>6.7623682740361899E-3</c:v>
                </c:pt>
                <c:pt idx="139">
                  <c:v>6.8081245504269302E-3</c:v>
                </c:pt>
                <c:pt idx="140">
                  <c:v>6.8509616298704197E-3</c:v>
                </c:pt>
                <c:pt idx="141">
                  <c:v>6.8905916512945501E-3</c:v>
                </c:pt>
                <c:pt idx="142">
                  <c:v>6.9276594186025E-3</c:v>
                </c:pt>
                <c:pt idx="143">
                  <c:v>6.9619371523294603E-3</c:v>
                </c:pt>
                <c:pt idx="144">
                  <c:v>6.9936050816550698E-3</c:v>
                </c:pt>
                <c:pt idx="145">
                  <c:v>7.0230910359869499E-3</c:v>
                </c:pt>
                <c:pt idx="146">
                  <c:v>7.0509228007311804E-3</c:v>
                </c:pt>
                <c:pt idx="147">
                  <c:v>7.0772597090979503E-3</c:v>
                </c:pt>
                <c:pt idx="148">
                  <c:v>7.1020581251568298E-3</c:v>
                </c:pt>
                <c:pt idx="149">
                  <c:v>7.12552064970416E-3</c:v>
                </c:pt>
              </c:numCache>
            </c:numRef>
          </c:yVal>
          <c:smooth val="1"/>
        </c:ser>
        <c:ser>
          <c:idx val="76"/>
          <c:order val="76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Sheet1!$BZ$1:$BZ$150</c:f>
              <c:numCache>
                <c:formatCode>General</c:formatCode>
                <c:ptCount val="150"/>
                <c:pt idx="0">
                  <c:v>7.8944027531485596E-4</c:v>
                </c:pt>
                <c:pt idx="1">
                  <c:v>5.5367255382686095E-4</c:v>
                </c:pt>
                <c:pt idx="2">
                  <c:v>2.8222136285559202E-4</c:v>
                </c:pt>
                <c:pt idx="3">
                  <c:v>-4.0009708750277003E-5</c:v>
                </c:pt>
                <c:pt idx="4">
                  <c:v>-4.2811707214207502E-4</c:v>
                </c:pt>
                <c:pt idx="5">
                  <c:v>-8.9719713847112798E-4</c:v>
                </c:pt>
                <c:pt idx="6">
                  <c:v>-1.4629190966966501E-3</c:v>
                </c:pt>
                <c:pt idx="7">
                  <c:v>-2.13850940285348E-3</c:v>
                </c:pt>
                <c:pt idx="8">
                  <c:v>-2.9435741803858799E-3</c:v>
                </c:pt>
                <c:pt idx="9">
                  <c:v>-3.8971765909319102E-3</c:v>
                </c:pt>
                <c:pt idx="10">
                  <c:v>-5.0123210995570997E-3</c:v>
                </c:pt>
                <c:pt idx="11">
                  <c:v>-6.2983619389333596E-3</c:v>
                </c:pt>
                <c:pt idx="12">
                  <c:v>-7.7591466613124204E-3</c:v>
                </c:pt>
                <c:pt idx="13">
                  <c:v>-9.3938011263681592E-3</c:v>
                </c:pt>
                <c:pt idx="14">
                  <c:v>-1.12027953364568E-2</c:v>
                </c:pt>
                <c:pt idx="15">
                  <c:v>-1.3186797014261099E-2</c:v>
                </c:pt>
                <c:pt idx="16">
                  <c:v>-1.5349828985700999E-2</c:v>
                </c:pt>
                <c:pt idx="17">
                  <c:v>-1.7712275849957201E-2</c:v>
                </c:pt>
                <c:pt idx="18">
                  <c:v>-2.02951788048953E-2</c:v>
                </c:pt>
                <c:pt idx="19">
                  <c:v>-2.3116750251177001E-2</c:v>
                </c:pt>
                <c:pt idx="20">
                  <c:v>-2.6192177073624801E-2</c:v>
                </c:pt>
                <c:pt idx="21">
                  <c:v>-2.9532999736806901E-2</c:v>
                </c:pt>
                <c:pt idx="22">
                  <c:v>-3.3146499796329498E-2</c:v>
                </c:pt>
                <c:pt idx="23">
                  <c:v>-3.7035432461064798E-2</c:v>
                </c:pt>
                <c:pt idx="24">
                  <c:v>-4.1197162549406599E-2</c:v>
                </c:pt>
                <c:pt idx="25">
                  <c:v>-4.5623480325028998E-2</c:v>
                </c:pt>
                <c:pt idx="26">
                  <c:v>-5.03001676531478E-2</c:v>
                </c:pt>
                <c:pt idx="27">
                  <c:v>-5.5207064792619297E-2</c:v>
                </c:pt>
                <c:pt idx="28">
                  <c:v>-6.0317741862604302E-2</c:v>
                </c:pt>
                <c:pt idx="29">
                  <c:v>-6.5600019900897297E-2</c:v>
                </c:pt>
                <c:pt idx="30">
                  <c:v>-7.1016242432545895E-2</c:v>
                </c:pt>
                <c:pt idx="31">
                  <c:v>-7.6523888378602897E-2</c:v>
                </c:pt>
                <c:pt idx="32">
                  <c:v>-8.20764660519787E-2</c:v>
                </c:pt>
                <c:pt idx="33">
                  <c:v>-8.7624703372462101E-2</c:v>
                </c:pt>
                <c:pt idx="34">
                  <c:v>-9.3117468653409405E-2</c:v>
                </c:pt>
                <c:pt idx="35">
                  <c:v>-9.8503256428811803E-2</c:v>
                </c:pt>
                <c:pt idx="36">
                  <c:v>-0.103731594417908</c:v>
                </c:pt>
                <c:pt idx="37">
                  <c:v>-0.108754405000553</c:v>
                </c:pt>
                <c:pt idx="38">
                  <c:v>-0.11352717424624301</c:v>
                </c:pt>
                <c:pt idx="39">
                  <c:v>-0.11801018416867499</c:v>
                </c:pt>
                <c:pt idx="40">
                  <c:v>-0.12216955403046</c:v>
                </c:pt>
                <c:pt idx="41">
                  <c:v>-0.125977614467843</c:v>
                </c:pt>
                <c:pt idx="42">
                  <c:v>-0.129413369702713</c:v>
                </c:pt>
                <c:pt idx="43">
                  <c:v>-0.132462573197241</c:v>
                </c:pt>
                <c:pt idx="44">
                  <c:v>-0.13511732995363199</c:v>
                </c:pt>
                <c:pt idx="45">
                  <c:v>-0.13737557518924901</c:v>
                </c:pt>
                <c:pt idx="46">
                  <c:v>-0.13924036383465899</c:v>
                </c:pt>
                <c:pt idx="47">
                  <c:v>-0.14071886078286</c:v>
                </c:pt>
                <c:pt idx="48">
                  <c:v>-0.14182134984017999</c:v>
                </c:pt>
                <c:pt idx="49">
                  <c:v>-0.14256042375327199</c:v>
                </c:pt>
                <c:pt idx="50">
                  <c:v>-0.14294970981628299</c:v>
                </c:pt>
                <c:pt idx="51">
                  <c:v>-0.14300304989566001</c:v>
                </c:pt>
                <c:pt idx="52">
                  <c:v>-0.14273424738103799</c:v>
                </c:pt>
                <c:pt idx="53">
                  <c:v>-0.142155661095138</c:v>
                </c:pt>
                <c:pt idx="54">
                  <c:v>-0.141278324549824</c:v>
                </c:pt>
                <c:pt idx="55">
                  <c:v>-0.14011150696946201</c:v>
                </c:pt>
                <c:pt idx="56">
                  <c:v>-0.13866265264212399</c:v>
                </c:pt>
                <c:pt idx="57">
                  <c:v>-0.13693771908671201</c:v>
                </c:pt>
                <c:pt idx="58">
                  <c:v>-0.13494098173525601</c:v>
                </c:pt>
                <c:pt idx="59">
                  <c:v>-0.13267588598833499</c:v>
                </c:pt>
                <c:pt idx="60">
                  <c:v>-0.13014516812417801</c:v>
                </c:pt>
                <c:pt idx="61">
                  <c:v>-0.12735155106768301</c:v>
                </c:pt>
                <c:pt idx="62">
                  <c:v>-0.12429838652261301</c:v>
                </c:pt>
                <c:pt idx="63">
                  <c:v>-0.120990140821568</c:v>
                </c:pt>
                <c:pt idx="64">
                  <c:v>-0.11743335125030201</c:v>
                </c:pt>
                <c:pt idx="65">
                  <c:v>-0.113636861068665</c:v>
                </c:pt>
                <c:pt idx="66">
                  <c:v>-0.109612530397008</c:v>
                </c:pt>
                <c:pt idx="67">
                  <c:v>-0.10537554047890101</c:v>
                </c:pt>
                <c:pt idx="68">
                  <c:v>-0.10094467289044699</c:v>
                </c:pt>
                <c:pt idx="69">
                  <c:v>-9.6342553351881896E-2</c:v>
                </c:pt>
                <c:pt idx="70">
                  <c:v>-9.1595724075652293E-2</c:v>
                </c:pt>
                <c:pt idx="71">
                  <c:v>-8.6734628207462194E-2</c:v>
                </c:pt>
                <c:pt idx="72">
                  <c:v>-8.1793355417341507E-2</c:v>
                </c:pt>
                <c:pt idx="73">
                  <c:v>-7.6809424311563901E-2</c:v>
                </c:pt>
                <c:pt idx="74">
                  <c:v>-7.1823120253032405E-2</c:v>
                </c:pt>
                <c:pt idx="75">
                  <c:v>-6.6876827921589305E-2</c:v>
                </c:pt>
                <c:pt idx="76">
                  <c:v>-6.2013931375021598E-2</c:v>
                </c:pt>
                <c:pt idx="77">
                  <c:v>-5.7277325337923797E-2</c:v>
                </c:pt>
                <c:pt idx="78">
                  <c:v>-5.2707715200437502E-2</c:v>
                </c:pt>
                <c:pt idx="79">
                  <c:v>-4.8342021301037097E-2</c:v>
                </c:pt>
                <c:pt idx="80">
                  <c:v>-4.4211088484917303E-2</c:v>
                </c:pt>
                <c:pt idx="81">
                  <c:v>-4.0338797352490602E-2</c:v>
                </c:pt>
                <c:pt idx="82">
                  <c:v>-3.6740916284721703E-2</c:v>
                </c:pt>
                <c:pt idx="83">
                  <c:v>-3.3424508689091997E-2</c:v>
                </c:pt>
                <c:pt idx="84">
                  <c:v>-3.0388739789955599E-2</c:v>
                </c:pt>
                <c:pt idx="85">
                  <c:v>-2.7625818047867502E-2</c:v>
                </c:pt>
                <c:pt idx="86">
                  <c:v>-2.51227015068771E-2</c:v>
                </c:pt>
                <c:pt idx="87">
                  <c:v>-2.2862763798031201E-2</c:v>
                </c:pt>
                <c:pt idx="88">
                  <c:v>-2.0827675533884701E-2</c:v>
                </c:pt>
                <c:pt idx="89">
                  <c:v>-1.8998115744030299E-2</c:v>
                </c:pt>
                <c:pt idx="90">
                  <c:v>-1.73551341810303E-2</c:v>
                </c:pt>
                <c:pt idx="91">
                  <c:v>-1.5881122882049702E-2</c:v>
                </c:pt>
                <c:pt idx="92">
                  <c:v>-1.45593413524272E-2</c:v>
                </c:pt>
                <c:pt idx="93">
                  <c:v>-1.33740779111652E-2</c:v>
                </c:pt>
                <c:pt idx="94">
                  <c:v>-1.2311615502686999E-2</c:v>
                </c:pt>
                <c:pt idx="95">
                  <c:v>-1.13592234615108E-2</c:v>
                </c:pt>
                <c:pt idx="96">
                  <c:v>-1.0505501990279499E-2</c:v>
                </c:pt>
                <c:pt idx="97">
                  <c:v>-9.7397835981441801E-3</c:v>
                </c:pt>
                <c:pt idx="98">
                  <c:v>-9.0529396029086495E-3</c:v>
                </c:pt>
                <c:pt idx="99">
                  <c:v>-8.4367029172779592E-3</c:v>
                </c:pt>
                <c:pt idx="100">
                  <c:v>-7.8835120792778799E-3</c:v>
                </c:pt>
                <c:pt idx="101">
                  <c:v>-7.3864095451927399E-3</c:v>
                </c:pt>
                <c:pt idx="102">
                  <c:v>-6.9394749996116402E-3</c:v>
                </c:pt>
                <c:pt idx="103">
                  <c:v>-6.5372757286783698E-3</c:v>
                </c:pt>
                <c:pt idx="104">
                  <c:v>-6.1749561085449097E-3</c:v>
                </c:pt>
                <c:pt idx="105">
                  <c:v>-5.8481762139750799E-3</c:v>
                </c:pt>
                <c:pt idx="106">
                  <c:v>-5.55308298308352E-3</c:v>
                </c:pt>
                <c:pt idx="107">
                  <c:v>-5.2861823656794801E-3</c:v>
                </c:pt>
                <c:pt idx="108">
                  <c:v>-5.0443879079207898E-3</c:v>
                </c:pt>
                <c:pt idx="109">
                  <c:v>-4.8249952009880304E-3</c:v>
                </c:pt>
                <c:pt idx="110">
                  <c:v>-4.6257648634054297E-3</c:v>
                </c:pt>
                <c:pt idx="111">
                  <c:v>-4.4443110485765502E-3</c:v>
                </c:pt>
                <c:pt idx="112">
                  <c:v>-4.2792294398544799E-3</c:v>
                </c:pt>
                <c:pt idx="113">
                  <c:v>-4.1272834940713496E-3</c:v>
                </c:pt>
                <c:pt idx="114">
                  <c:v>-3.9884947102944504E-3</c:v>
                </c:pt>
                <c:pt idx="115">
                  <c:v>-3.8613756421740698E-3</c:v>
                </c:pt>
                <c:pt idx="116">
                  <c:v>-3.7443639231669601E-3</c:v>
                </c:pt>
                <c:pt idx="117">
                  <c:v>-3.63640906432564E-3</c:v>
                </c:pt>
                <c:pt idx="118">
                  <c:v>-3.5365638213116098E-3</c:v>
                </c:pt>
                <c:pt idx="119">
                  <c:v>-3.4440084545544502E-3</c:v>
                </c:pt>
                <c:pt idx="120">
                  <c:v>-3.35835695554642E-3</c:v>
                </c:pt>
                <c:pt idx="121">
                  <c:v>-3.2787533203971898E-3</c:v>
                </c:pt>
                <c:pt idx="122">
                  <c:v>-3.2044714381460498E-3</c:v>
                </c:pt>
                <c:pt idx="123">
                  <c:v>-3.1349816341473299E-3</c:v>
                </c:pt>
                <c:pt idx="124">
                  <c:v>-3.0698227227557101E-3</c:v>
                </c:pt>
                <c:pt idx="125">
                  <c:v>-3.0085625440685001E-3</c:v>
                </c:pt>
                <c:pt idx="126">
                  <c:v>-2.9510301187697899E-3</c:v>
                </c:pt>
                <c:pt idx="127">
                  <c:v>-2.8969770435477E-3</c:v>
                </c:pt>
                <c:pt idx="128">
                  <c:v>-2.8458952037955102E-3</c:v>
                </c:pt>
                <c:pt idx="129">
                  <c:v>-2.7974954723753698E-3</c:v>
                </c:pt>
                <c:pt idx="130">
                  <c:v>-2.75156175663718E-3</c:v>
                </c:pt>
                <c:pt idx="131">
                  <c:v>-2.7078776856619699E-3</c:v>
                </c:pt>
                <c:pt idx="132">
                  <c:v>-2.6662327455395699E-3</c:v>
                </c:pt>
                <c:pt idx="133">
                  <c:v>-2.6264998368290401E-3</c:v>
                </c:pt>
                <c:pt idx="134">
                  <c:v>-2.5886597708412598E-3</c:v>
                </c:pt>
                <c:pt idx="135">
                  <c:v>-2.55250478592352E-3</c:v>
                </c:pt>
                <c:pt idx="136">
                  <c:v>-2.5178734125754399E-3</c:v>
                </c:pt>
                <c:pt idx="137">
                  <c:v>-2.4846327860597898E-3</c:v>
                </c:pt>
                <c:pt idx="138">
                  <c:v>-2.4527125869026798E-3</c:v>
                </c:pt>
                <c:pt idx="139">
                  <c:v>-2.4219419088996798E-3</c:v>
                </c:pt>
                <c:pt idx="140">
                  <c:v>-2.39224038411762E-3</c:v>
                </c:pt>
                <c:pt idx="141">
                  <c:v>-2.3636175093027598E-3</c:v>
                </c:pt>
                <c:pt idx="142">
                  <c:v>-2.3356381895578201E-3</c:v>
                </c:pt>
                <c:pt idx="143">
                  <c:v>-2.3087472300524002E-3</c:v>
                </c:pt>
                <c:pt idx="144">
                  <c:v>-2.2829980998724702E-3</c:v>
                </c:pt>
                <c:pt idx="145">
                  <c:v>-2.2581624862177199E-3</c:v>
                </c:pt>
                <c:pt idx="146">
                  <c:v>-2.2341950684090198E-3</c:v>
                </c:pt>
                <c:pt idx="147">
                  <c:v>-2.2109988566714998E-3</c:v>
                </c:pt>
                <c:pt idx="148">
                  <c:v>-2.1885159671489701E-3</c:v>
                </c:pt>
                <c:pt idx="149">
                  <c:v>-2.1666691262516801E-3</c:v>
                </c:pt>
              </c:numCache>
            </c:numRef>
          </c:yVal>
          <c:smooth val="1"/>
        </c:ser>
        <c:ser>
          <c:idx val="77"/>
          <c:order val="77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Sheet1!$CA$1:$CA$150</c:f>
              <c:numCache>
                <c:formatCode>General</c:formatCode>
                <c:ptCount val="150"/>
                <c:pt idx="0">
                  <c:v>8.1060155893466297E-4</c:v>
                </c:pt>
                <c:pt idx="1">
                  <c:v>5.4798855277924101E-4</c:v>
                </c:pt>
                <c:pt idx="2">
                  <c:v>2.4747551892515901E-4</c:v>
                </c:pt>
                <c:pt idx="3">
                  <c:v>-1.0882823383428501E-4</c:v>
                </c:pt>
                <c:pt idx="4">
                  <c:v>-5.3881339670579502E-4</c:v>
                </c:pt>
                <c:pt idx="5">
                  <c:v>-1.06037066089607E-3</c:v>
                </c:pt>
                <c:pt idx="6">
                  <c:v>-1.6922404693109499E-3</c:v>
                </c:pt>
                <c:pt idx="7">
                  <c:v>-2.44932115492239E-3</c:v>
                </c:pt>
                <c:pt idx="8">
                  <c:v>-3.3555999592350099E-3</c:v>
                </c:pt>
                <c:pt idx="9">
                  <c:v>-4.4358066508871303E-3</c:v>
                </c:pt>
                <c:pt idx="10">
                  <c:v>-5.7063355936463299E-3</c:v>
                </c:pt>
                <c:pt idx="11">
                  <c:v>-7.1810500193608103E-3</c:v>
                </c:pt>
                <c:pt idx="12">
                  <c:v>-8.8698969344566392E-3</c:v>
                </c:pt>
                <c:pt idx="13">
                  <c:v>-1.07764859228003E-2</c:v>
                </c:pt>
                <c:pt idx="14">
                  <c:v>-1.29051236824941E-2</c:v>
                </c:pt>
                <c:pt idx="15">
                  <c:v>-1.5259269149119001E-2</c:v>
                </c:pt>
                <c:pt idx="16">
                  <c:v>-1.7844832919814198E-2</c:v>
                </c:pt>
                <c:pt idx="17">
                  <c:v>-2.0683674388006799E-2</c:v>
                </c:pt>
                <c:pt idx="18">
                  <c:v>-2.3796307397625401E-2</c:v>
                </c:pt>
                <c:pt idx="19">
                  <c:v>-2.7198249119557601E-2</c:v>
                </c:pt>
                <c:pt idx="20">
                  <c:v>-3.0899637042579E-2</c:v>
                </c:pt>
                <c:pt idx="21">
                  <c:v>-3.49045374203776E-2</c:v>
                </c:pt>
                <c:pt idx="22">
                  <c:v>-3.9210296287919701E-2</c:v>
                </c:pt>
                <c:pt idx="23">
                  <c:v>-4.38075245585186E-2</c:v>
                </c:pt>
                <c:pt idx="24">
                  <c:v>-4.8679580013289703E-2</c:v>
                </c:pt>
                <c:pt idx="25">
                  <c:v>-5.3802959726187503E-2</c:v>
                </c:pt>
                <c:pt idx="26">
                  <c:v>-5.9147449186782303E-2</c:v>
                </c:pt>
                <c:pt idx="27">
                  <c:v>-6.4676974989232902E-2</c:v>
                </c:pt>
                <c:pt idx="28">
                  <c:v>-7.0350031584317504E-2</c:v>
                </c:pt>
                <c:pt idx="29">
                  <c:v>-7.6120880009133904E-2</c:v>
                </c:pt>
                <c:pt idx="30">
                  <c:v>-8.1940514231541403E-2</c:v>
                </c:pt>
                <c:pt idx="31">
                  <c:v>-8.7757683720633001E-2</c:v>
                </c:pt>
                <c:pt idx="32">
                  <c:v>-9.3520257555019998E-2</c:v>
                </c:pt>
                <c:pt idx="33">
                  <c:v>-9.9176461599178603E-2</c:v>
                </c:pt>
                <c:pt idx="34">
                  <c:v>-0.10467592946665</c:v>
                </c:pt>
                <c:pt idx="35">
                  <c:v>-0.109970969705157</c:v>
                </c:pt>
                <c:pt idx="36">
                  <c:v>-0.11501767863814499</c:v>
                </c:pt>
                <c:pt idx="37">
                  <c:v>-0.119776819375499</c:v>
                </c:pt>
                <c:pt idx="38">
                  <c:v>-0.124214499565813</c:v>
                </c:pt>
                <c:pt idx="39">
                  <c:v>-0.12830267202359999</c:v>
                </c:pt>
                <c:pt idx="40">
                  <c:v>-0.132019623014309</c:v>
                </c:pt>
                <c:pt idx="41">
                  <c:v>-0.13534970453658901</c:v>
                </c:pt>
                <c:pt idx="42">
                  <c:v>-0.13828332974839999</c:v>
                </c:pt>
                <c:pt idx="43">
                  <c:v>-0.14081655386165701</c:v>
                </c:pt>
                <c:pt idx="44">
                  <c:v>-0.14295045007914101</c:v>
                </c:pt>
                <c:pt idx="45">
                  <c:v>-0.144690291018088</c:v>
                </c:pt>
                <c:pt idx="46">
                  <c:v>-0.146044816994433</c:v>
                </c:pt>
                <c:pt idx="47">
                  <c:v>-0.14702521092981599</c:v>
                </c:pt>
                <c:pt idx="48">
                  <c:v>-0.14764420584662499</c:v>
                </c:pt>
                <c:pt idx="49">
                  <c:v>-0.14791540718322499</c:v>
                </c:pt>
                <c:pt idx="50">
                  <c:v>-0.14785211061513701</c:v>
                </c:pt>
                <c:pt idx="51">
                  <c:v>-0.14746667236090799</c:v>
                </c:pt>
                <c:pt idx="52">
                  <c:v>-0.14677029935261099</c:v>
                </c:pt>
                <c:pt idx="53">
                  <c:v>-0.14577183246387301</c:v>
                </c:pt>
                <c:pt idx="54">
                  <c:v>-0.144477869670501</c:v>
                </c:pt>
                <c:pt idx="55">
                  <c:v>-0.142892505104253</c:v>
                </c:pt>
                <c:pt idx="56">
                  <c:v>-0.141017390085907</c:v>
                </c:pt>
                <c:pt idx="57">
                  <c:v>-0.138852340964041</c:v>
                </c:pt>
                <c:pt idx="58">
                  <c:v>-0.13639554719758201</c:v>
                </c:pt>
                <c:pt idx="59">
                  <c:v>-0.13364500008408101</c:v>
                </c:pt>
                <c:pt idx="60">
                  <c:v>-0.130599323119964</c:v>
                </c:pt>
                <c:pt idx="61">
                  <c:v>-0.12725917769829101</c:v>
                </c:pt>
                <c:pt idx="62">
                  <c:v>-0.123628686175663</c:v>
                </c:pt>
                <c:pt idx="63">
                  <c:v>-0.11971649277207801</c:v>
                </c:pt>
                <c:pt idx="64">
                  <c:v>-0.115537017046629</c:v>
                </c:pt>
                <c:pt idx="65">
                  <c:v>-0.111110592336437</c:v>
                </c:pt>
                <c:pt idx="66">
                  <c:v>-0.106463686491218</c:v>
                </c:pt>
                <c:pt idx="67">
                  <c:v>-0.10162842025897501</c:v>
                </c:pt>
                <c:pt idx="68">
                  <c:v>-9.6641435382492993E-2</c:v>
                </c:pt>
                <c:pt idx="69">
                  <c:v>-9.1542738683536795E-2</c:v>
                </c:pt>
                <c:pt idx="70">
                  <c:v>-8.6374261742788894E-2</c:v>
                </c:pt>
                <c:pt idx="71">
                  <c:v>-8.1178672229242493E-2</c:v>
                </c:pt>
                <c:pt idx="72">
                  <c:v>-7.5998215659073803E-2</c:v>
                </c:pt>
                <c:pt idx="73">
                  <c:v>-7.0874047878266705E-2</c:v>
                </c:pt>
                <c:pt idx="74">
                  <c:v>-6.5845715153821996E-2</c:v>
                </c:pt>
                <c:pt idx="75">
                  <c:v>-6.0950793938364597E-2</c:v>
                </c:pt>
                <c:pt idx="76">
                  <c:v>-5.6224367459182099E-2</c:v>
                </c:pt>
                <c:pt idx="77">
                  <c:v>-5.1698179028065901E-2</c:v>
                </c:pt>
                <c:pt idx="78">
                  <c:v>-4.7399664997232603E-2</c:v>
                </c:pt>
                <c:pt idx="79">
                  <c:v>-4.33512349916617E-2</c:v>
                </c:pt>
                <c:pt idx="80">
                  <c:v>-3.9568844912675399E-2</c:v>
                </c:pt>
                <c:pt idx="81">
                  <c:v>-3.6062171348820997E-2</c:v>
                </c:pt>
                <c:pt idx="82">
                  <c:v>-3.2834104198556598E-2</c:v>
                </c:pt>
                <c:pt idx="83">
                  <c:v>-2.98812509025785E-2</c:v>
                </c:pt>
                <c:pt idx="84">
                  <c:v>-2.7194623434182601E-2</c:v>
                </c:pt>
                <c:pt idx="85">
                  <c:v>-2.4760953549336599E-2</c:v>
                </c:pt>
                <c:pt idx="86">
                  <c:v>-2.2564083800065901E-2</c:v>
                </c:pt>
                <c:pt idx="87">
                  <c:v>-2.0586085230260499E-2</c:v>
                </c:pt>
                <c:pt idx="88">
                  <c:v>-1.8808674272986201E-2</c:v>
                </c:pt>
                <c:pt idx="89">
                  <c:v>-1.72133957643162E-2</c:v>
                </c:pt>
                <c:pt idx="90">
                  <c:v>-1.5782704625095401E-2</c:v>
                </c:pt>
                <c:pt idx="91">
                  <c:v>-1.45005855591544E-2</c:v>
                </c:pt>
                <c:pt idx="92">
                  <c:v>-1.3351959270139499E-2</c:v>
                </c:pt>
                <c:pt idx="93">
                  <c:v>-1.2322723648795801E-2</c:v>
                </c:pt>
                <c:pt idx="94">
                  <c:v>-1.1400679822306701E-2</c:v>
                </c:pt>
                <c:pt idx="95">
                  <c:v>-1.0574550743378999E-2</c:v>
                </c:pt>
                <c:pt idx="96">
                  <c:v>-9.8342081667396192E-3</c:v>
                </c:pt>
                <c:pt idx="97">
                  <c:v>-9.1701789448157701E-3</c:v>
                </c:pt>
                <c:pt idx="98">
                  <c:v>-8.5744579433358198E-3</c:v>
                </c:pt>
                <c:pt idx="99">
                  <c:v>-8.0397556055559396E-3</c:v>
                </c:pt>
                <c:pt idx="100">
                  <c:v>-7.5594482899202396E-3</c:v>
                </c:pt>
                <c:pt idx="101">
                  <c:v>-7.12740282906274E-3</c:v>
                </c:pt>
                <c:pt idx="102">
                  <c:v>-6.7384821781881297E-3</c:v>
                </c:pt>
                <c:pt idx="103">
                  <c:v>-6.3879071295128396E-3</c:v>
                </c:pt>
                <c:pt idx="104">
                  <c:v>-6.07146878137476E-3</c:v>
                </c:pt>
                <c:pt idx="105">
                  <c:v>-5.7854036696565799E-3</c:v>
                </c:pt>
                <c:pt idx="106">
                  <c:v>-5.5264096076879802E-3</c:v>
                </c:pt>
                <c:pt idx="107">
                  <c:v>-5.2914729338727198E-3</c:v>
                </c:pt>
                <c:pt idx="108">
                  <c:v>-5.0779080289286996E-3</c:v>
                </c:pt>
                <c:pt idx="109">
                  <c:v>-4.8834090993926599E-3</c:v>
                </c:pt>
                <c:pt idx="110">
                  <c:v>-4.70611072627093E-3</c:v>
                </c:pt>
                <c:pt idx="111">
                  <c:v>-4.5439459877258002E-3</c:v>
                </c:pt>
                <c:pt idx="112">
                  <c:v>-4.3957657040284998E-3</c:v>
                </c:pt>
                <c:pt idx="113">
                  <c:v>-4.2586638480733496E-3</c:v>
                </c:pt>
                <c:pt idx="114">
                  <c:v>-4.13285131656237E-3</c:v>
                </c:pt>
                <c:pt idx="115">
                  <c:v>-4.0170817594200802E-3</c:v>
                </c:pt>
                <c:pt idx="116">
                  <c:v>-3.9099739930819498E-3</c:v>
                </c:pt>
                <c:pt idx="117">
                  <c:v>-3.81062945054655E-3</c:v>
                </c:pt>
                <c:pt idx="118">
                  <c:v>-3.71826899442367E-3</c:v>
                </c:pt>
                <c:pt idx="119">
                  <c:v>-3.6322055174677998E-3</c:v>
                </c:pt>
                <c:pt idx="120">
                  <c:v>-3.5521919009492099E-3</c:v>
                </c:pt>
                <c:pt idx="121">
                  <c:v>-3.4774510288575499E-3</c:v>
                </c:pt>
                <c:pt idx="122">
                  <c:v>-3.4073626844506599E-3</c:v>
                </c:pt>
                <c:pt idx="123">
                  <c:v>-3.3414766033666998E-3</c:v>
                </c:pt>
                <c:pt idx="124">
                  <c:v>-3.2794091641111401E-3</c:v>
                </c:pt>
                <c:pt idx="125">
                  <c:v>-3.22078579603052E-3</c:v>
                </c:pt>
                <c:pt idx="126">
                  <c:v>-3.1655057251520399E-3</c:v>
                </c:pt>
                <c:pt idx="127">
                  <c:v>-3.1133854815088E-3</c:v>
                </c:pt>
                <c:pt idx="128">
                  <c:v>-3.0639439656805498E-3</c:v>
                </c:pt>
                <c:pt idx="129">
                  <c:v>-3.0169200265616502E-3</c:v>
                </c:pt>
                <c:pt idx="130">
                  <c:v>-2.9721383536990401E-3</c:v>
                </c:pt>
                <c:pt idx="131">
                  <c:v>-2.92941200756944E-3</c:v>
                </c:pt>
                <c:pt idx="132">
                  <c:v>-2.8885588147964801E-3</c:v>
                </c:pt>
                <c:pt idx="133">
                  <c:v>-2.84946081102897E-3</c:v>
                </c:pt>
                <c:pt idx="134">
                  <c:v>-2.8121431019140402E-3</c:v>
                </c:pt>
                <c:pt idx="135">
                  <c:v>-2.7764080018579098E-3</c:v>
                </c:pt>
                <c:pt idx="136">
                  <c:v>-2.7421089921738201E-3</c:v>
                </c:pt>
                <c:pt idx="137">
                  <c:v>-2.7091203319112699E-3</c:v>
                </c:pt>
                <c:pt idx="138">
                  <c:v>-2.6773615750837199E-3</c:v>
                </c:pt>
                <c:pt idx="139">
                  <c:v>-2.6466921800121202E-3</c:v>
                </c:pt>
                <c:pt idx="140">
                  <c:v>-2.6170381425888998E-3</c:v>
                </c:pt>
                <c:pt idx="141">
                  <c:v>-2.5884256714218301E-3</c:v>
                </c:pt>
                <c:pt idx="142">
                  <c:v>-2.5604477258596801E-3</c:v>
                </c:pt>
                <c:pt idx="143">
                  <c:v>-2.5337273979081499E-3</c:v>
                </c:pt>
                <c:pt idx="144">
                  <c:v>-2.5081095425339701E-3</c:v>
                </c:pt>
                <c:pt idx="145">
                  <c:v>-2.48324356840302E-3</c:v>
                </c:pt>
                <c:pt idx="146">
                  <c:v>-2.4591255324714098E-3</c:v>
                </c:pt>
                <c:pt idx="147">
                  <c:v>-2.4357059576385199E-3</c:v>
                </c:pt>
                <c:pt idx="148">
                  <c:v>-2.4129611384097601E-3</c:v>
                </c:pt>
                <c:pt idx="149">
                  <c:v>-2.3908531010823899E-3</c:v>
                </c:pt>
              </c:numCache>
            </c:numRef>
          </c:yVal>
          <c:smooth val="1"/>
        </c:ser>
        <c:ser>
          <c:idx val="78"/>
          <c:order val="78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Sheet1!$CB$1:$CB$150</c:f>
              <c:numCache>
                <c:formatCode>General</c:formatCode>
                <c:ptCount val="150"/>
                <c:pt idx="0">
                  <c:v>8.9536887269148495E-4</c:v>
                </c:pt>
                <c:pt idx="1">
                  <c:v>6.2036842444274597E-4</c:v>
                </c:pt>
                <c:pt idx="2">
                  <c:v>3.0372928324506302E-4</c:v>
                </c:pt>
                <c:pt idx="3">
                  <c:v>-7.2414569874909105E-5</c:v>
                </c:pt>
                <c:pt idx="4">
                  <c:v>-5.2592915389051303E-4</c:v>
                </c:pt>
                <c:pt idx="5">
                  <c:v>-1.07468048777509E-3</c:v>
                </c:pt>
                <c:pt idx="6">
                  <c:v>-1.73723115291304E-3</c:v>
                </c:pt>
                <c:pt idx="7">
                  <c:v>-2.5290632297518901E-3</c:v>
                </c:pt>
                <c:pt idx="8">
                  <c:v>-3.4732240598848801E-3</c:v>
                </c:pt>
                <c:pt idx="9">
                  <c:v>-4.5924573257069496E-3</c:v>
                </c:pt>
                <c:pt idx="10">
                  <c:v>-5.9026516673309397E-3</c:v>
                </c:pt>
                <c:pt idx="11">
                  <c:v>-7.4142031152180897E-3</c:v>
                </c:pt>
                <c:pt idx="12">
                  <c:v>-9.1320544584690393E-3</c:v>
                </c:pt>
                <c:pt idx="13">
                  <c:v>-1.10545591864167E-2</c:v>
                </c:pt>
                <c:pt idx="14">
                  <c:v>-1.31808697214392E-2</c:v>
                </c:pt>
                <c:pt idx="15">
                  <c:v>-1.55097531051524E-2</c:v>
                </c:pt>
                <c:pt idx="16">
                  <c:v>-1.8043416494459601E-2</c:v>
                </c:pt>
                <c:pt idx="17">
                  <c:v>-2.0801902236713E-2</c:v>
                </c:pt>
                <c:pt idx="18">
                  <c:v>-2.3805906588604299E-2</c:v>
                </c:pt>
                <c:pt idx="19">
                  <c:v>-2.7073012043695801E-2</c:v>
                </c:pt>
                <c:pt idx="20">
                  <c:v>-3.06173344789035E-2</c:v>
                </c:pt>
                <c:pt idx="21">
                  <c:v>-3.44489907063995E-2</c:v>
                </c:pt>
                <c:pt idx="22">
                  <c:v>-3.8573323834888998E-2</c:v>
                </c:pt>
                <c:pt idx="23">
                  <c:v>-4.2990603855835599E-2</c:v>
                </c:pt>
                <c:pt idx="24">
                  <c:v>-4.7695091451788199E-2</c:v>
                </c:pt>
                <c:pt idx="25">
                  <c:v>-5.2674742048142098E-2</c:v>
                </c:pt>
                <c:pt idx="26">
                  <c:v>-5.7910585069989397E-2</c:v>
                </c:pt>
                <c:pt idx="27">
                  <c:v>-6.3376865809772198E-2</c:v>
                </c:pt>
                <c:pt idx="28">
                  <c:v>-6.9040685474663202E-2</c:v>
                </c:pt>
                <c:pt idx="29">
                  <c:v>-7.4862688755106696E-2</c:v>
                </c:pt>
                <c:pt idx="30">
                  <c:v>-8.0797580859495802E-2</c:v>
                </c:pt>
                <c:pt idx="31">
                  <c:v>-8.6795116941338998E-2</c:v>
                </c:pt>
                <c:pt idx="32">
                  <c:v>-9.2801352252360095E-2</c:v>
                </c:pt>
                <c:pt idx="33">
                  <c:v>-9.8760309083865003E-2</c:v>
                </c:pt>
                <c:pt idx="34">
                  <c:v>-0.10461523180482001</c:v>
                </c:pt>
                <c:pt idx="35">
                  <c:v>-0.110310322199818</c:v>
                </c:pt>
                <c:pt idx="36">
                  <c:v>-0.11579244528770299</c:v>
                </c:pt>
                <c:pt idx="37">
                  <c:v>-0.121012575523425</c:v>
                </c:pt>
                <c:pt idx="38">
                  <c:v>-0.12592687327225999</c:v>
                </c:pt>
                <c:pt idx="39">
                  <c:v>-0.13049770707389599</c:v>
                </c:pt>
                <c:pt idx="40">
                  <c:v>-0.134694512068914</c:v>
                </c:pt>
                <c:pt idx="41">
                  <c:v>-0.13849370244722101</c:v>
                </c:pt>
                <c:pt idx="42">
                  <c:v>-0.14187902220781201</c:v>
                </c:pt>
                <c:pt idx="43">
                  <c:v>-0.14484110921610299</c:v>
                </c:pt>
                <c:pt idx="44">
                  <c:v>-0.14737694549937599</c:v>
                </c:pt>
                <c:pt idx="45">
                  <c:v>-0.14948894880638899</c:v>
                </c:pt>
                <c:pt idx="46">
                  <c:v>-0.151184030579706</c:v>
                </c:pt>
                <c:pt idx="47">
                  <c:v>-0.152472463492937</c:v>
                </c:pt>
                <c:pt idx="48">
                  <c:v>-0.15336677678041899</c:v>
                </c:pt>
                <c:pt idx="49">
                  <c:v>-0.153880894775314</c:v>
                </c:pt>
                <c:pt idx="50">
                  <c:v>-0.15402896654584899</c:v>
                </c:pt>
                <c:pt idx="51">
                  <c:v>-0.153824713373655</c:v>
                </c:pt>
                <c:pt idx="52">
                  <c:v>-0.153281427256382</c:v>
                </c:pt>
                <c:pt idx="53">
                  <c:v>-0.15241082349453999</c:v>
                </c:pt>
                <c:pt idx="54">
                  <c:v>-0.151223510280659</c:v>
                </c:pt>
                <c:pt idx="55">
                  <c:v>-0.14972877689928199</c:v>
                </c:pt>
                <c:pt idx="56">
                  <c:v>-0.14793474028633199</c:v>
                </c:pt>
                <c:pt idx="57">
                  <c:v>-0.145848922705586</c:v>
                </c:pt>
                <c:pt idx="58">
                  <c:v>-0.143477710390294</c:v>
                </c:pt>
                <c:pt idx="59">
                  <c:v>-0.14082725435100801</c:v>
                </c:pt>
                <c:pt idx="60">
                  <c:v>-0.13790307368973101</c:v>
                </c:pt>
                <c:pt idx="61">
                  <c:v>-0.13471041376343601</c:v>
                </c:pt>
                <c:pt idx="62">
                  <c:v>-0.131254495097269</c:v>
                </c:pt>
                <c:pt idx="63">
                  <c:v>-0.127540530295597</c:v>
                </c:pt>
                <c:pt idx="64">
                  <c:v>-0.123574803687058</c:v>
                </c:pt>
                <c:pt idx="65">
                  <c:v>-0.11936504202286</c:v>
                </c:pt>
                <c:pt idx="66">
                  <c:v>-0.114921794483287</c:v>
                </c:pt>
                <c:pt idx="67">
                  <c:v>-0.110259308112604</c:v>
                </c:pt>
                <c:pt idx="68">
                  <c:v>-0.105396606026626</c:v>
                </c:pt>
                <c:pt idx="69">
                  <c:v>-0.1003583477391</c:v>
                </c:pt>
                <c:pt idx="70">
                  <c:v>-9.5175355533339404E-2</c:v>
                </c:pt>
                <c:pt idx="71">
                  <c:v>-8.9884608546313E-2</c:v>
                </c:pt>
                <c:pt idx="72">
                  <c:v>-8.4528506538613005E-2</c:v>
                </c:pt>
                <c:pt idx="73">
                  <c:v>-7.9154086522863196E-2</c:v>
                </c:pt>
                <c:pt idx="74">
                  <c:v>-7.3811214110037701E-2</c:v>
                </c:pt>
                <c:pt idx="75">
                  <c:v>-6.8551024201175995E-2</c:v>
                </c:pt>
                <c:pt idx="76">
                  <c:v>-6.3423693783412297E-2</c:v>
                </c:pt>
                <c:pt idx="77">
                  <c:v>-5.84760830240744E-2</c:v>
                </c:pt>
                <c:pt idx="78">
                  <c:v>-5.3749675975324901E-2</c:v>
                </c:pt>
                <c:pt idx="79">
                  <c:v>-4.9278970972516198E-2</c:v>
                </c:pt>
                <c:pt idx="80">
                  <c:v>-4.5089423760381699E-2</c:v>
                </c:pt>
                <c:pt idx="81">
                  <c:v>-4.1197508155134802E-2</c:v>
                </c:pt>
                <c:pt idx="82">
                  <c:v>-3.7610473564890098E-2</c:v>
                </c:pt>
                <c:pt idx="83">
                  <c:v>-3.4326842402831299E-2</c:v>
                </c:pt>
                <c:pt idx="84">
                  <c:v>-3.1338052361841999E-2</c:v>
                </c:pt>
                <c:pt idx="85">
                  <c:v>-2.8629991369222701E-2</c:v>
                </c:pt>
                <c:pt idx="86">
                  <c:v>-2.61848296527569E-2</c:v>
                </c:pt>
                <c:pt idx="87">
                  <c:v>-2.39826413095863E-2</c:v>
                </c:pt>
                <c:pt idx="88">
                  <c:v>-2.20030249174872E-2</c:v>
                </c:pt>
                <c:pt idx="89">
                  <c:v>-2.0225482550501599E-2</c:v>
                </c:pt>
                <c:pt idx="90">
                  <c:v>-1.8630213484470099E-2</c:v>
                </c:pt>
                <c:pt idx="91">
                  <c:v>-1.71996547003231E-2</c:v>
                </c:pt>
                <c:pt idx="92">
                  <c:v>-1.59169389119913E-2</c:v>
                </c:pt>
                <c:pt idx="93">
                  <c:v>-1.4766301860835201E-2</c:v>
                </c:pt>
                <c:pt idx="94">
                  <c:v>-1.37342505350895E-2</c:v>
                </c:pt>
                <c:pt idx="95">
                  <c:v>-1.28082216413518E-2</c:v>
                </c:pt>
                <c:pt idx="96">
                  <c:v>-1.19770004486053E-2</c:v>
                </c:pt>
                <c:pt idx="97">
                  <c:v>-1.12300094262927E-2</c:v>
                </c:pt>
                <c:pt idx="98">
                  <c:v>-1.0558425357383701E-2</c:v>
                </c:pt>
                <c:pt idx="99">
                  <c:v>-9.9541778468846195E-3</c:v>
                </c:pt>
                <c:pt idx="100">
                  <c:v>-9.4099387877127592E-3</c:v>
                </c:pt>
                <c:pt idx="101">
                  <c:v>-8.91891774344096E-3</c:v>
                </c:pt>
                <c:pt idx="102">
                  <c:v>-8.4754011575318908E-3</c:v>
                </c:pt>
                <c:pt idx="103">
                  <c:v>-8.07414957400736E-3</c:v>
                </c:pt>
                <c:pt idx="104">
                  <c:v>-7.7105129031204804E-3</c:v>
                </c:pt>
                <c:pt idx="105">
                  <c:v>-7.3803408041852002E-3</c:v>
                </c:pt>
                <c:pt idx="106">
                  <c:v>-7.0799751260993502E-3</c:v>
                </c:pt>
                <c:pt idx="107">
                  <c:v>-6.80607923553636E-3</c:v>
                </c:pt>
                <c:pt idx="108">
                  <c:v>-6.5557334517169497E-3</c:v>
                </c:pt>
                <c:pt idx="109">
                  <c:v>-6.3264173070404399E-3</c:v>
                </c:pt>
                <c:pt idx="110">
                  <c:v>-6.1161222143010802E-3</c:v>
                </c:pt>
                <c:pt idx="111">
                  <c:v>-5.9225340256126901E-3</c:v>
                </c:pt>
                <c:pt idx="112">
                  <c:v>-5.7445052555280202E-3</c:v>
                </c:pt>
                <c:pt idx="113">
                  <c:v>-5.5785535592413997E-3</c:v>
                </c:pt>
                <c:pt idx="114">
                  <c:v>-5.4252167930098696E-3</c:v>
                </c:pt>
                <c:pt idx="115">
                  <c:v>-5.2831208194369303E-3</c:v>
                </c:pt>
                <c:pt idx="116">
                  <c:v>-5.1506630846605301E-3</c:v>
                </c:pt>
                <c:pt idx="117">
                  <c:v>-5.0268703352725303E-3</c:v>
                </c:pt>
                <c:pt idx="118">
                  <c:v>-4.9109049848342599E-3</c:v>
                </c:pt>
                <c:pt idx="119">
                  <c:v>-4.8020197376410596E-3</c:v>
                </c:pt>
                <c:pt idx="120">
                  <c:v>-4.7000334024148004E-3</c:v>
                </c:pt>
                <c:pt idx="121">
                  <c:v>-4.6040418016905704E-3</c:v>
                </c:pt>
                <c:pt idx="122">
                  <c:v>-4.5133444343567796E-3</c:v>
                </c:pt>
                <c:pt idx="123">
                  <c:v>-4.4274481294999E-3</c:v>
                </c:pt>
                <c:pt idx="124">
                  <c:v>-4.3459189686041897E-3</c:v>
                </c:pt>
                <c:pt idx="125">
                  <c:v>-4.2683712647011004E-3</c:v>
                </c:pt>
                <c:pt idx="126">
                  <c:v>-4.1947333358767101E-3</c:v>
                </c:pt>
                <c:pt idx="127">
                  <c:v>-4.1248164635954501E-3</c:v>
                </c:pt>
                <c:pt idx="128">
                  <c:v>-4.0580438150173799E-3</c:v>
                </c:pt>
                <c:pt idx="129">
                  <c:v>-3.9941348804226999E-3</c:v>
                </c:pt>
                <c:pt idx="130">
                  <c:v>-3.9328801924592496E-3</c:v>
                </c:pt>
                <c:pt idx="131">
                  <c:v>-3.8740766746712999E-3</c:v>
                </c:pt>
                <c:pt idx="132">
                  <c:v>-3.8175310166544598E-3</c:v>
                </c:pt>
                <c:pt idx="133">
                  <c:v>-3.76312986674141E-3</c:v>
                </c:pt>
                <c:pt idx="134">
                  <c:v>-3.71092282883978E-3</c:v>
                </c:pt>
                <c:pt idx="135">
                  <c:v>-3.66066704128174E-3</c:v>
                </c:pt>
                <c:pt idx="136">
                  <c:v>-3.61219132647142E-3</c:v>
                </c:pt>
                <c:pt idx="137">
                  <c:v>-3.5653534576505202E-3</c:v>
                </c:pt>
                <c:pt idx="138">
                  <c:v>-3.5200728002309101E-3</c:v>
                </c:pt>
                <c:pt idx="139">
                  <c:v>-3.4761852037602401E-3</c:v>
                </c:pt>
                <c:pt idx="140">
                  <c:v>-3.4336056022596698E-3</c:v>
                </c:pt>
                <c:pt idx="141">
                  <c:v>-3.3923505358972898E-3</c:v>
                </c:pt>
                <c:pt idx="142">
                  <c:v>-3.3520025624120299E-3</c:v>
                </c:pt>
                <c:pt idx="143">
                  <c:v>-3.31299346837998E-3</c:v>
                </c:pt>
                <c:pt idx="144">
                  <c:v>-3.2753556653117898E-3</c:v>
                </c:pt>
                <c:pt idx="145">
                  <c:v>-3.2388706578675799E-3</c:v>
                </c:pt>
                <c:pt idx="146">
                  <c:v>-3.2035055778185501E-3</c:v>
                </c:pt>
                <c:pt idx="147">
                  <c:v>-3.1691613020922199E-3</c:v>
                </c:pt>
                <c:pt idx="148">
                  <c:v>-3.1357647387908099E-3</c:v>
                </c:pt>
                <c:pt idx="149">
                  <c:v>-3.1032290426344601E-3</c:v>
                </c:pt>
              </c:numCache>
            </c:numRef>
          </c:yVal>
          <c:smooth val="1"/>
        </c:ser>
        <c:ser>
          <c:idx val="79"/>
          <c:order val="79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Sheet1!$CC$1:$CC$150</c:f>
              <c:numCache>
                <c:formatCode>General</c:formatCode>
                <c:ptCount val="150"/>
                <c:pt idx="0">
                  <c:v>7.8765878670202904E-4</c:v>
                </c:pt>
                <c:pt idx="1">
                  <c:v>5.61318875701246E-4</c:v>
                </c:pt>
                <c:pt idx="2">
                  <c:v>3.0077824222768601E-4</c:v>
                </c:pt>
                <c:pt idx="3" formatCode="0.00E+00">
                  <c:v>-8.5273511356412998E-6</c:v>
                </c:pt>
                <c:pt idx="4">
                  <c:v>-3.8116214180572699E-4</c:v>
                </c:pt>
                <c:pt idx="5">
                  <c:v>-8.3169036719956302E-4</c:v>
                </c:pt>
                <c:pt idx="6">
                  <c:v>-1.3752562830787901E-3</c:v>
                </c:pt>
                <c:pt idx="7">
                  <c:v>-2.02449135187819E-3</c:v>
                </c:pt>
                <c:pt idx="8">
                  <c:v>-2.79847254134289E-3</c:v>
                </c:pt>
                <c:pt idx="9">
                  <c:v>-3.71576995500546E-3</c:v>
                </c:pt>
                <c:pt idx="10">
                  <c:v>-4.7895786977472897E-3</c:v>
                </c:pt>
                <c:pt idx="11">
                  <c:v>-6.0288778407486003E-3</c:v>
                </c:pt>
                <c:pt idx="12">
                  <c:v>-7.4387786564252796E-3</c:v>
                </c:pt>
                <c:pt idx="13">
                  <c:v>-9.0198118952449693E-3</c:v>
                </c:pt>
                <c:pt idx="14">
                  <c:v>-1.07740091992009E-2</c:v>
                </c:pt>
                <c:pt idx="15">
                  <c:v>-1.2703838985428199E-2</c:v>
                </c:pt>
                <c:pt idx="16">
                  <c:v>-1.48147502264942E-2</c:v>
                </c:pt>
                <c:pt idx="17">
                  <c:v>-1.7128732637273401E-2</c:v>
                </c:pt>
                <c:pt idx="18">
                  <c:v>-1.96682961041784E-2</c:v>
                </c:pt>
                <c:pt idx="19">
                  <c:v>-2.2453161554728499E-2</c:v>
                </c:pt>
                <c:pt idx="20">
                  <c:v>-2.5499991627697699E-2</c:v>
                </c:pt>
                <c:pt idx="21">
                  <c:v>-2.8821684718598101E-2</c:v>
                </c:pt>
                <c:pt idx="22">
                  <c:v>-3.2426600068628603E-2</c:v>
                </c:pt>
                <c:pt idx="23">
                  <c:v>-3.6318171026683298E-2</c:v>
                </c:pt>
                <c:pt idx="24">
                  <c:v>-4.0493980844029297E-2</c:v>
                </c:pt>
                <c:pt idx="25">
                  <c:v>-4.4945463965004699E-2</c:v>
                </c:pt>
                <c:pt idx="26">
                  <c:v>-4.9657430524149899E-2</c:v>
                </c:pt>
                <c:pt idx="27">
                  <c:v>-5.46081608311055E-2</c:v>
                </c:pt>
                <c:pt idx="28">
                  <c:v>-5.9769114121793199E-2</c:v>
                </c:pt>
                <c:pt idx="29">
                  <c:v>-6.5105592472776197E-2</c:v>
                </c:pt>
                <c:pt idx="30">
                  <c:v>-7.0577126183598404E-2</c:v>
                </c:pt>
                <c:pt idx="31">
                  <c:v>-7.6138313063331603E-2</c:v>
                </c:pt>
                <c:pt idx="32">
                  <c:v>-8.1739903400256303E-2</c:v>
                </c:pt>
                <c:pt idx="33">
                  <c:v>-8.7330136688452298E-2</c:v>
                </c:pt>
                <c:pt idx="34">
                  <c:v>-9.2855904147177398E-2</c:v>
                </c:pt>
                <c:pt idx="35">
                  <c:v>-9.8264286561765002E-2</c:v>
                </c:pt>
                <c:pt idx="36">
                  <c:v>-0.10350409645610301</c:v>
                </c:pt>
                <c:pt idx="37">
                  <c:v>-0.10852720738615</c:v>
                </c:pt>
                <c:pt idx="38">
                  <c:v>-0.11328973450485499</c:v>
                </c:pt>
                <c:pt idx="39">
                  <c:v>-0.1177531488141</c:v>
                </c:pt>
                <c:pt idx="40">
                  <c:v>-0.12188523792879701</c:v>
                </c:pt>
                <c:pt idx="41">
                  <c:v>-0.12566030472592599</c:v>
                </c:pt>
                <c:pt idx="42">
                  <c:v>-0.12905952164155099</c:v>
                </c:pt>
                <c:pt idx="43">
                  <c:v>-0.132070833339583</c:v>
                </c:pt>
                <c:pt idx="44">
                  <c:v>-0.13468848771327699</c:v>
                </c:pt>
                <c:pt idx="45">
                  <c:v>-0.136912398916331</c:v>
                </c:pt>
                <c:pt idx="46">
                  <c:v>-0.138747357028428</c:v>
                </c:pt>
                <c:pt idx="47">
                  <c:v>-0.14020200501573599</c:v>
                </c:pt>
                <c:pt idx="48">
                  <c:v>-0.14128782243528401</c:v>
                </c:pt>
                <c:pt idx="49">
                  <c:v>-0.14201830800457299</c:v>
                </c:pt>
                <c:pt idx="50">
                  <c:v>-0.14240771358427901</c:v>
                </c:pt>
                <c:pt idx="51">
                  <c:v>-0.14247021612628599</c:v>
                </c:pt>
                <c:pt idx="52">
                  <c:v>-0.14221967821966899</c:v>
                </c:pt>
                <c:pt idx="53">
                  <c:v>-0.141668285990877</c:v>
                </c:pt>
                <c:pt idx="54">
                  <c:v>-0.14082663816121699</c:v>
                </c:pt>
                <c:pt idx="55">
                  <c:v>-0.13970335885127599</c:v>
                </c:pt>
                <c:pt idx="56">
                  <c:v>-0.13830505447552799</c:v>
                </c:pt>
                <c:pt idx="57">
                  <c:v>-0.13663660836559899</c:v>
                </c:pt>
                <c:pt idx="58">
                  <c:v>-0.13470099536823299</c:v>
                </c:pt>
                <c:pt idx="59">
                  <c:v>-0.13250011882674401</c:v>
                </c:pt>
                <c:pt idx="60">
                  <c:v>-0.130034939418607</c:v>
                </c:pt>
                <c:pt idx="61">
                  <c:v>-0.12730620963269099</c:v>
                </c:pt>
                <c:pt idx="62">
                  <c:v>-0.124315153337772</c:v>
                </c:pt>
                <c:pt idx="63">
                  <c:v>-0.121064098974003</c:v>
                </c:pt>
                <c:pt idx="64">
                  <c:v>-0.117557536893689</c:v>
                </c:pt>
                <c:pt idx="65">
                  <c:v>-0.11380258245868601</c:v>
                </c:pt>
                <c:pt idx="66">
                  <c:v>-0.109809955938865</c:v>
                </c:pt>
                <c:pt idx="67">
                  <c:v>-0.105594388770112</c:v>
                </c:pt>
                <c:pt idx="68">
                  <c:v>-0.10117519059390299</c:v>
                </c:pt>
                <c:pt idx="69">
                  <c:v>-9.6576574025765E-2</c:v>
                </c:pt>
                <c:pt idx="70">
                  <c:v>-9.1827724563792706E-2</c:v>
                </c:pt>
                <c:pt idx="71">
                  <c:v>-8.6962680037272699E-2</c:v>
                </c:pt>
                <c:pt idx="72">
                  <c:v>-8.2019737527386199E-2</c:v>
                </c:pt>
                <c:pt idx="73">
                  <c:v>-7.7040765505934403E-2</c:v>
                </c:pt>
                <c:pt idx="74">
                  <c:v>-7.2070050101054203E-2</c:v>
                </c:pt>
                <c:pt idx="75">
                  <c:v>-6.7153120884737696E-2</c:v>
                </c:pt>
                <c:pt idx="76">
                  <c:v>-6.2335228587311803E-2</c:v>
                </c:pt>
                <c:pt idx="77">
                  <c:v>-5.7659643606607199E-2</c:v>
                </c:pt>
                <c:pt idx="78">
                  <c:v>-5.31659882122133E-2</c:v>
                </c:pt>
                <c:pt idx="79">
                  <c:v>-4.8888831548646997E-2</c:v>
                </c:pt>
                <c:pt idx="80">
                  <c:v>-4.4855788689857699E-2</c:v>
                </c:pt>
                <c:pt idx="81">
                  <c:v>-4.1087175763089297E-2</c:v>
                </c:pt>
                <c:pt idx="82">
                  <c:v>-3.7595180526597403E-2</c:v>
                </c:pt>
                <c:pt idx="83">
                  <c:v>-3.4383685380892398E-2</c:v>
                </c:pt>
                <c:pt idx="84">
                  <c:v>-3.1449385889701802E-2</c:v>
                </c:pt>
                <c:pt idx="85">
                  <c:v>-2.8782680927525801E-2</c:v>
                </c:pt>
                <c:pt idx="86">
                  <c:v>-2.6369323468716999E-2</c:v>
                </c:pt>
                <c:pt idx="87">
                  <c:v>-2.4192105525263099E-2</c:v>
                </c:pt>
                <c:pt idx="88">
                  <c:v>-2.2232507109830799E-2</c:v>
                </c:pt>
                <c:pt idx="89">
                  <c:v>-2.0471230771976798E-2</c:v>
                </c:pt>
                <c:pt idx="90">
                  <c:v>-1.8889515046188101E-2</c:v>
                </c:pt>
                <c:pt idx="91">
                  <c:v>-1.7470127895823199E-2</c:v>
                </c:pt>
                <c:pt idx="92">
                  <c:v>-1.6196666136250499E-2</c:v>
                </c:pt>
                <c:pt idx="93">
                  <c:v>-1.50536677198132E-2</c:v>
                </c:pt>
                <c:pt idx="94">
                  <c:v>-1.4027862265601401E-2</c:v>
                </c:pt>
                <c:pt idx="95">
                  <c:v>-1.31068962541244E-2</c:v>
                </c:pt>
                <c:pt idx="96">
                  <c:v>-1.2279689850690299E-2</c:v>
                </c:pt>
                <c:pt idx="97">
                  <c:v>-1.1535801311284399E-2</c:v>
                </c:pt>
                <c:pt idx="98">
                  <c:v>-1.0866542654139799E-2</c:v>
                </c:pt>
                <c:pt idx="99">
                  <c:v>-1.0263953259970799E-2</c:v>
                </c:pt>
                <c:pt idx="100">
                  <c:v>-9.7207572210392702E-3</c:v>
                </c:pt>
                <c:pt idx="101">
                  <c:v>-9.2302298703089408E-3</c:v>
                </c:pt>
                <c:pt idx="102">
                  <c:v>-8.78677669016561E-3</c:v>
                </c:pt>
                <c:pt idx="103">
                  <c:v>-8.3852328068223202E-3</c:v>
                </c:pt>
                <c:pt idx="104">
                  <c:v>-8.0209924646118796E-3</c:v>
                </c:pt>
                <c:pt idx="105">
                  <c:v>-7.6899708879617796E-3</c:v>
                </c:pt>
                <c:pt idx="106">
                  <c:v>-7.3885357132363796E-3</c:v>
                </c:pt>
                <c:pt idx="107">
                  <c:v>-7.11339567863843E-3</c:v>
                </c:pt>
                <c:pt idx="108">
                  <c:v>-6.8616736446655297E-3</c:v>
                </c:pt>
                <c:pt idx="109">
                  <c:v>-6.6308595288378496E-3</c:v>
                </c:pt>
                <c:pt idx="110">
                  <c:v>-6.4189826259571196E-3</c:v>
                </c:pt>
                <c:pt idx="111">
                  <c:v>-6.2237489103827001E-3</c:v>
                </c:pt>
                <c:pt idx="112">
                  <c:v>-6.0439756931966902E-3</c:v>
                </c:pt>
                <c:pt idx="113">
                  <c:v>-5.8763366491943504E-3</c:v>
                </c:pt>
                <c:pt idx="114">
                  <c:v>-5.7212509698778002E-3</c:v>
                </c:pt>
                <c:pt idx="115">
                  <c:v>-5.5774013655757E-3</c:v>
                </c:pt>
                <c:pt idx="116">
                  <c:v>-5.4431939678675099E-3</c:v>
                </c:pt>
                <c:pt idx="117">
                  <c:v>-5.3176651833924601E-3</c:v>
                </c:pt>
                <c:pt idx="118">
                  <c:v>-5.1999545692268103E-3</c:v>
                </c:pt>
                <c:pt idx="119">
                  <c:v>-5.0893316042065198E-3</c:v>
                </c:pt>
                <c:pt idx="120">
                  <c:v>-4.9856435529813496E-3</c:v>
                </c:pt>
                <c:pt idx="121">
                  <c:v>-4.8879878490323599E-3</c:v>
                </c:pt>
                <c:pt idx="122">
                  <c:v>-4.7956461563767299E-3</c:v>
                </c:pt>
                <c:pt idx="123">
                  <c:v>-4.7081320993550002E-3</c:v>
                </c:pt>
                <c:pt idx="124">
                  <c:v>-4.6250221922583597E-3</c:v>
                </c:pt>
                <c:pt idx="125">
                  <c:v>-4.5459243667962104E-3</c:v>
                </c:pt>
                <c:pt idx="126">
                  <c:v>-4.4707730452434903E-3</c:v>
                </c:pt>
                <c:pt idx="127">
                  <c:v>-4.3993818929830104E-3</c:v>
                </c:pt>
                <c:pt idx="128">
                  <c:v>-4.3311633275207404E-3</c:v>
                </c:pt>
                <c:pt idx="129">
                  <c:v>-4.2658421130165004E-3</c:v>
                </c:pt>
                <c:pt idx="130">
                  <c:v>-4.2032125534315597E-3</c:v>
                </c:pt>
                <c:pt idx="131">
                  <c:v>-4.1430646697011202E-3</c:v>
                </c:pt>
                <c:pt idx="132">
                  <c:v>-4.0851995852887396E-3</c:v>
                </c:pt>
                <c:pt idx="133">
                  <c:v>-4.0295051203979798E-3</c:v>
                </c:pt>
                <c:pt idx="134">
                  <c:v>-3.9760450520321296E-3</c:v>
                </c:pt>
                <c:pt idx="135">
                  <c:v>-3.9245659715901101E-3</c:v>
                </c:pt>
                <c:pt idx="136">
                  <c:v>-3.87488721129473E-3</c:v>
                </c:pt>
                <c:pt idx="137">
                  <c:v>-3.82687504195596E-3</c:v>
                </c:pt>
                <c:pt idx="138">
                  <c:v>-3.78044382332219E-3</c:v>
                </c:pt>
                <c:pt idx="139">
                  <c:v>-3.7354258210366602E-3</c:v>
                </c:pt>
                <c:pt idx="140">
                  <c:v>-3.6917413995507099E-3</c:v>
                </c:pt>
                <c:pt idx="141">
                  <c:v>-3.6494141038777199E-3</c:v>
                </c:pt>
                <c:pt idx="142">
                  <c:v>-3.6080291303758698E-3</c:v>
                </c:pt>
                <c:pt idx="143">
                  <c:v>-3.5680193681011398E-3</c:v>
                </c:pt>
                <c:pt idx="144">
                  <c:v>-3.5294203276745998E-3</c:v>
                </c:pt>
                <c:pt idx="145">
                  <c:v>-3.49200368585689E-3</c:v>
                </c:pt>
                <c:pt idx="146">
                  <c:v>-3.4557144765834302E-3</c:v>
                </c:pt>
                <c:pt idx="147">
                  <c:v>-3.4204514652933799E-3</c:v>
                </c:pt>
                <c:pt idx="148">
                  <c:v>-3.3861497726279501E-3</c:v>
                </c:pt>
                <c:pt idx="149">
                  <c:v>-3.3527254636311001E-3</c:v>
                </c:pt>
              </c:numCache>
            </c:numRef>
          </c:yVal>
          <c:smooth val="1"/>
        </c:ser>
        <c:ser>
          <c:idx val="80"/>
          <c:order val="80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Sheet1!$CD$1:$CD$150</c:f>
              <c:numCache>
                <c:formatCode>General</c:formatCode>
                <c:ptCount val="150"/>
                <c:pt idx="0">
                  <c:v>8.6394655566093804E-4</c:v>
                </c:pt>
                <c:pt idx="1">
                  <c:v>6.0424388448158505E-4</c:v>
                </c:pt>
                <c:pt idx="2">
                  <c:v>3.0555690486684E-4</c:v>
                </c:pt>
                <c:pt idx="3">
                  <c:v>-4.8999515455933399E-5</c:v>
                </c:pt>
                <c:pt idx="4">
                  <c:v>-4.7631050875937699E-4</c:v>
                </c:pt>
                <c:pt idx="5">
                  <c:v>-9.932612073161309E-4</c:v>
                </c:pt>
                <c:pt idx="6">
                  <c:v>-1.61748218996725E-3</c:v>
                </c:pt>
                <c:pt idx="7">
                  <c:v>-2.3632937530158799E-3</c:v>
                </c:pt>
                <c:pt idx="8">
                  <c:v>-3.2531990580065401E-3</c:v>
                </c:pt>
                <c:pt idx="9">
                  <c:v>-4.3093887864275602E-3</c:v>
                </c:pt>
                <c:pt idx="10">
                  <c:v>-5.5481784888720999E-3</c:v>
                </c:pt>
                <c:pt idx="11">
                  <c:v>-6.9816146599116103E-3</c:v>
                </c:pt>
                <c:pt idx="12">
                  <c:v>-8.6182751876245408E-3</c:v>
                </c:pt>
                <c:pt idx="13">
                  <c:v>-1.0462345976927301E-2</c:v>
                </c:pt>
                <c:pt idx="14">
                  <c:v>-1.252091035235E-2</c:v>
                </c:pt>
                <c:pt idx="15">
                  <c:v>-1.4802121608654E-2</c:v>
                </c:pt>
                <c:pt idx="16">
                  <c:v>-1.7317723407427502E-2</c:v>
                </c:pt>
                <c:pt idx="17">
                  <c:v>-2.01013504015548E-2</c:v>
                </c:pt>
                <c:pt idx="18">
                  <c:v>-2.3187359032591E-2</c:v>
                </c:pt>
                <c:pt idx="19">
                  <c:v>-2.66072885629525E-2</c:v>
                </c:pt>
                <c:pt idx="20">
                  <c:v>-3.0389339251680501E-2</c:v>
                </c:pt>
                <c:pt idx="21">
                  <c:v>-3.4557161051189299E-2</c:v>
                </c:pt>
                <c:pt idx="22">
                  <c:v>-3.91284274519915E-2</c:v>
                </c:pt>
                <c:pt idx="23">
                  <c:v>-4.41138405741517E-2</c:v>
                </c:pt>
                <c:pt idx="24">
                  <c:v>-4.9515460551212802E-2</c:v>
                </c:pt>
                <c:pt idx="25">
                  <c:v>-5.5325927145801201E-2</c:v>
                </c:pt>
                <c:pt idx="26">
                  <c:v>-6.1527427206026497E-2</c:v>
                </c:pt>
                <c:pt idx="27">
                  <c:v>-6.8091418669385007E-2</c:v>
                </c:pt>
                <c:pt idx="28">
                  <c:v>-7.4978229074489505E-2</c:v>
                </c:pt>
                <c:pt idx="29">
                  <c:v>-8.2137709971040695E-2</c:v>
                </c:pt>
                <c:pt idx="30">
                  <c:v>-8.9510078888873995E-2</c:v>
                </c:pt>
                <c:pt idx="31">
                  <c:v>-9.7027276788851202E-2</c:v>
                </c:pt>
                <c:pt idx="32">
                  <c:v>-0.104614826472089</c:v>
                </c:pt>
                <c:pt idx="33">
                  <c:v>-0.11219427842756501</c:v>
                </c:pt>
                <c:pt idx="34">
                  <c:v>-0.119685560921104</c:v>
                </c:pt>
                <c:pt idx="35">
                  <c:v>-0.12700962493552501</c:v>
                </c:pt>
                <c:pt idx="36">
                  <c:v>-0.13409113175746801</c:v>
                </c:pt>
                <c:pt idx="37">
                  <c:v>-0.14086064664121001</c:v>
                </c:pt>
                <c:pt idx="38">
                  <c:v>-0.147256578165255</c:v>
                </c:pt>
                <c:pt idx="39">
                  <c:v>-0.15322653996274099</c:v>
                </c:pt>
                <c:pt idx="40">
                  <c:v>-0.158728531903118</c:v>
                </c:pt>
                <c:pt idx="41">
                  <c:v>-0.16373090423049699</c:v>
                </c:pt>
                <c:pt idx="42">
                  <c:v>-0.16821242074860199</c:v>
                </c:pt>
                <c:pt idx="43">
                  <c:v>-0.17216162034174001</c:v>
                </c:pt>
                <c:pt idx="44">
                  <c:v>-0.17557577364358801</c:v>
                </c:pt>
                <c:pt idx="45">
                  <c:v>-0.178459644947498</c:v>
                </c:pt>
                <c:pt idx="46">
                  <c:v>-0.18082418134776901</c:v>
                </c:pt>
                <c:pt idx="47">
                  <c:v>-0.18268491942647999</c:v>
                </c:pt>
                <c:pt idx="48">
                  <c:v>-0.18406051655032299</c:v>
                </c:pt>
                <c:pt idx="49">
                  <c:v>-0.18497165267042101</c:v>
                </c:pt>
                <c:pt idx="50">
                  <c:v>-0.18543943694789999</c:v>
                </c:pt>
                <c:pt idx="51">
                  <c:v>-0.185484433230278</c:v>
                </c:pt>
                <c:pt idx="52">
                  <c:v>-0.185126279243266</c:v>
                </c:pt>
                <c:pt idx="53">
                  <c:v>-0.18438216907869201</c:v>
                </c:pt>
                <c:pt idx="54">
                  <c:v>-0.18326686713986401</c:v>
                </c:pt>
                <c:pt idx="55">
                  <c:v>-0.18179221032755599</c:v>
                </c:pt>
                <c:pt idx="56">
                  <c:v>-0.17996699878854799</c:v>
                </c:pt>
                <c:pt idx="57">
                  <c:v>-0.17779719563474999</c:v>
                </c:pt>
                <c:pt idx="58">
                  <c:v>-0.17528572889948699</c:v>
                </c:pt>
                <c:pt idx="59">
                  <c:v>-0.17243323369014699</c:v>
                </c:pt>
                <c:pt idx="60">
                  <c:v>-0.16923822788364101</c:v>
                </c:pt>
                <c:pt idx="61">
                  <c:v>-0.16569786602400999</c:v>
                </c:pt>
                <c:pt idx="62">
                  <c:v>-0.16180865691141399</c:v>
                </c:pt>
                <c:pt idx="63">
                  <c:v>-0.157567359419854</c:v>
                </c:pt>
                <c:pt idx="64">
                  <c:v>-0.152972406510818</c:v>
                </c:pt>
                <c:pt idx="65">
                  <c:v>-0.148024991823411</c:v>
                </c:pt>
                <c:pt idx="66">
                  <c:v>-0.14273087684688501</c:v>
                </c:pt>
                <c:pt idx="67">
                  <c:v>-0.13710195932893601</c:v>
                </c:pt>
                <c:pt idx="68">
                  <c:v>-0.13115804508054801</c:v>
                </c:pt>
                <c:pt idx="69">
                  <c:v>-0.12492831776932201</c:v>
                </c:pt>
                <c:pt idx="70">
                  <c:v>-0.118452532665121</c:v>
                </c:pt>
                <c:pt idx="71">
                  <c:v>-0.111781367033698</c:v>
                </c:pt>
                <c:pt idx="72">
                  <c:v>-0.104975817839464</c:v>
                </c:pt>
                <c:pt idx="73">
                  <c:v>-9.8105605447328006E-2</c:v>
                </c:pt>
                <c:pt idx="74">
                  <c:v>-9.12463432332382E-2</c:v>
                </c:pt>
                <c:pt idx="75">
                  <c:v>-8.4476061555517304E-2</c:v>
                </c:pt>
                <c:pt idx="76">
                  <c:v>-7.7870851222766796E-2</c:v>
                </c:pt>
                <c:pt idx="77">
                  <c:v>-7.1500650037488706E-2</c:v>
                </c:pt>
                <c:pt idx="78">
                  <c:v>-6.5425199469953593E-2</c:v>
                </c:pt>
                <c:pt idx="79">
                  <c:v>-5.9691714272945201E-2</c:v>
                </c:pt>
                <c:pt idx="80">
                  <c:v>-5.4332731045261699E-2</c:v>
                </c:pt>
                <c:pt idx="81">
                  <c:v>-4.9366981127002899E-2</c:v>
                </c:pt>
                <c:pt idx="82">
                  <c:v>-4.4800131773910998E-2</c:v>
                </c:pt>
                <c:pt idx="83">
                  <c:v>-4.0626709752393998E-2</c:v>
                </c:pt>
                <c:pt idx="84">
                  <c:v>-3.68326546052586E-2</c:v>
                </c:pt>
                <c:pt idx="85">
                  <c:v>-3.3397662224705603E-2</c:v>
                </c:pt>
                <c:pt idx="86">
                  <c:v>-3.0297631842852901E-2</c:v>
                </c:pt>
                <c:pt idx="87">
                  <c:v>-2.7506465195615701E-2</c:v>
                </c:pt>
                <c:pt idx="88">
                  <c:v>-2.4997842002172799E-2</c:v>
                </c:pt>
                <c:pt idx="89">
                  <c:v>-2.2745782647865101E-2</c:v>
                </c:pt>
                <c:pt idx="90">
                  <c:v>-2.0725640075646899E-2</c:v>
                </c:pt>
                <c:pt idx="91">
                  <c:v>-1.8914925926979999E-2</c:v>
                </c:pt>
                <c:pt idx="92">
                  <c:v>-1.72925544894399E-2</c:v>
                </c:pt>
                <c:pt idx="93">
                  <c:v>-1.5839057524073399E-2</c:v>
                </c:pt>
                <c:pt idx="94">
                  <c:v>-1.4537362180539099E-2</c:v>
                </c:pt>
                <c:pt idx="95">
                  <c:v>-1.33715946991151E-2</c:v>
                </c:pt>
                <c:pt idx="96">
                  <c:v>-1.23276400675173E-2</c:v>
                </c:pt>
                <c:pt idx="97">
                  <c:v>-1.13924014549634E-2</c:v>
                </c:pt>
                <c:pt idx="98">
                  <c:v>-1.0554518592847799E-2</c:v>
                </c:pt>
                <c:pt idx="99">
                  <c:v>-9.8037620069343703E-3</c:v>
                </c:pt>
                <c:pt idx="100">
                  <c:v>-9.1307198390065108E-3</c:v>
                </c:pt>
                <c:pt idx="101">
                  <c:v>-8.5268566295230493E-3</c:v>
                </c:pt>
                <c:pt idx="102">
                  <c:v>-7.9848076716705994E-3</c:v>
                </c:pt>
                <c:pt idx="103">
                  <c:v>-7.4978625069970304E-3</c:v>
                </c:pt>
                <c:pt idx="104">
                  <c:v>-7.0599779951206199E-3</c:v>
                </c:pt>
                <c:pt idx="105">
                  <c:v>-6.6658205249214798E-3</c:v>
                </c:pt>
                <c:pt idx="106">
                  <c:v>-6.3105851597900801E-3</c:v>
                </c:pt>
                <c:pt idx="107">
                  <c:v>-5.9899649341485497E-3</c:v>
                </c:pt>
                <c:pt idx="108">
                  <c:v>-5.7001321165550496E-3</c:v>
                </c:pt>
                <c:pt idx="109">
                  <c:v>-5.43776370129907E-3</c:v>
                </c:pt>
                <c:pt idx="110">
                  <c:v>-5.2000227274945797E-3</c:v>
                </c:pt>
                <c:pt idx="111">
                  <c:v>-4.9840063210722296E-3</c:v>
                </c:pt>
                <c:pt idx="112">
                  <c:v>-4.7880237012930702E-3</c:v>
                </c:pt>
                <c:pt idx="113">
                  <c:v>-4.6079602266649502E-3</c:v>
                </c:pt>
                <c:pt idx="114">
                  <c:v>-4.4439518949602299E-3</c:v>
                </c:pt>
                <c:pt idx="115">
                  <c:v>-4.2940977284420499E-3</c:v>
                </c:pt>
                <c:pt idx="116">
                  <c:v>-4.1565353105069E-3</c:v>
                </c:pt>
                <c:pt idx="117">
                  <c:v>-4.0299299988691703E-3</c:v>
                </c:pt>
                <c:pt idx="118">
                  <c:v>-3.91312111772663E-3</c:v>
                </c:pt>
                <c:pt idx="119">
                  <c:v>-3.80511395037972E-3</c:v>
                </c:pt>
                <c:pt idx="120">
                  <c:v>-3.7053818621406E-3</c:v>
                </c:pt>
                <c:pt idx="121">
                  <c:v>-3.6128833880009498E-3</c:v>
                </c:pt>
                <c:pt idx="122">
                  <c:v>-3.5267685539910501E-3</c:v>
                </c:pt>
                <c:pt idx="123">
                  <c:v>-3.4463972069123999E-3</c:v>
                </c:pt>
                <c:pt idx="124">
                  <c:v>-3.37120418474422E-3</c:v>
                </c:pt>
                <c:pt idx="125">
                  <c:v>-3.30067090834903E-3</c:v>
                </c:pt>
                <c:pt idx="126">
                  <c:v>-3.2345655887532098E-3</c:v>
                </c:pt>
                <c:pt idx="127">
                  <c:v>-3.17256792144945E-3</c:v>
                </c:pt>
                <c:pt idx="128">
                  <c:v>-3.1141016480113301E-3</c:v>
                </c:pt>
                <c:pt idx="129">
                  <c:v>-3.0588081941651901E-3</c:v>
                </c:pt>
                <c:pt idx="130">
                  <c:v>-3.00643463186026E-3</c:v>
                </c:pt>
                <c:pt idx="131">
                  <c:v>-2.9566995730675501E-3</c:v>
                </c:pt>
                <c:pt idx="132">
                  <c:v>-2.9093696197012601E-3</c:v>
                </c:pt>
                <c:pt idx="133">
                  <c:v>-2.8642903153619399E-3</c:v>
                </c:pt>
                <c:pt idx="134">
                  <c:v>-2.8213998044182998E-3</c:v>
                </c:pt>
                <c:pt idx="135">
                  <c:v>-2.7804742081171401E-3</c:v>
                </c:pt>
                <c:pt idx="136">
                  <c:v>-2.7413345921054599E-3</c:v>
                </c:pt>
                <c:pt idx="137">
                  <c:v>-2.7038087577232299E-3</c:v>
                </c:pt>
                <c:pt idx="138">
                  <c:v>-2.66779187136527E-3</c:v>
                </c:pt>
                <c:pt idx="139">
                  <c:v>-2.6331212054881699E-3</c:v>
                </c:pt>
                <c:pt idx="140">
                  <c:v>-2.59970108085024E-3</c:v>
                </c:pt>
                <c:pt idx="141">
                  <c:v>-2.5675129540419402E-3</c:v>
                </c:pt>
                <c:pt idx="142">
                  <c:v>-2.5361541886401401E-3</c:v>
                </c:pt>
                <c:pt idx="143">
                  <c:v>-2.5060427956571799E-3</c:v>
                </c:pt>
                <c:pt idx="144">
                  <c:v>-2.47716599964534E-3</c:v>
                </c:pt>
                <c:pt idx="145">
                  <c:v>-2.44930561002201E-3</c:v>
                </c:pt>
                <c:pt idx="146">
                  <c:v>-2.4224104197822002E-3</c:v>
                </c:pt>
                <c:pt idx="147">
                  <c:v>-2.3963873824541099E-3</c:v>
                </c:pt>
                <c:pt idx="148">
                  <c:v>-2.3711798627038599E-3</c:v>
                </c:pt>
                <c:pt idx="149">
                  <c:v>-2.3467088770027299E-3</c:v>
                </c:pt>
              </c:numCache>
            </c:numRef>
          </c:yVal>
          <c:smooth val="1"/>
        </c:ser>
        <c:ser>
          <c:idx val="81"/>
          <c:order val="81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Sheet1!$CE$1:$CE$150</c:f>
              <c:numCache>
                <c:formatCode>General</c:formatCode>
                <c:ptCount val="150"/>
                <c:pt idx="0">
                  <c:v>7.75398934843759E-4</c:v>
                </c:pt>
                <c:pt idx="1">
                  <c:v>5.42865905722435E-4</c:v>
                </c:pt>
                <c:pt idx="2">
                  <c:v>2.7576582810060401E-4</c:v>
                </c:pt>
                <c:pt idx="3">
                  <c:v>-4.0990926226821002E-5</c:v>
                </c:pt>
                <c:pt idx="4">
                  <c:v>-4.2249398546493E-4</c:v>
                </c:pt>
                <c:pt idx="5">
                  <c:v>-8.8383297781881103E-4</c:v>
                </c:pt>
                <c:pt idx="6">
                  <c:v>-1.4407036405302801E-3</c:v>
                </c:pt>
                <c:pt idx="7">
                  <c:v>-2.1062227794711201E-3</c:v>
                </c:pt>
                <c:pt idx="8">
                  <c:v>-2.9002341558978001E-3</c:v>
                </c:pt>
                <c:pt idx="9">
                  <c:v>-3.8419238657139399E-3</c:v>
                </c:pt>
                <c:pt idx="10">
                  <c:v>-4.9449190251044904E-3</c:v>
                </c:pt>
                <c:pt idx="11">
                  <c:v>-6.2188259153586603E-3</c:v>
                </c:pt>
                <c:pt idx="12">
                  <c:v>-7.66888163541103E-3</c:v>
                </c:pt>
                <c:pt idx="13">
                  <c:v>-9.2955600666028201E-3</c:v>
                </c:pt>
                <c:pt idx="14">
                  <c:v>-1.11007287303528E-2</c:v>
                </c:pt>
                <c:pt idx="15">
                  <c:v>-1.3086421019684E-2</c:v>
                </c:pt>
                <c:pt idx="16">
                  <c:v>-1.5257648940955E-2</c:v>
                </c:pt>
                <c:pt idx="17">
                  <c:v>-1.76358746599522E-2</c:v>
                </c:pt>
                <c:pt idx="18">
                  <c:v>-2.0242818405387001E-2</c:v>
                </c:pt>
                <c:pt idx="19">
                  <c:v>-2.3097174831843301E-2</c:v>
                </c:pt>
                <c:pt idx="20">
                  <c:v>-2.6214360593328202E-2</c:v>
                </c:pt>
                <c:pt idx="21">
                  <c:v>-2.9605832081328599E-2</c:v>
                </c:pt>
                <c:pt idx="22">
                  <c:v>-3.3278383255820602E-2</c:v>
                </c:pt>
                <c:pt idx="23">
                  <c:v>-3.7233890308914198E-2</c:v>
                </c:pt>
                <c:pt idx="24">
                  <c:v>-4.14684147597374E-2</c:v>
                </c:pt>
                <c:pt idx="25">
                  <c:v>-4.5972063070407597E-2</c:v>
                </c:pt>
                <c:pt idx="26">
                  <c:v>-5.0728601554575203E-2</c:v>
                </c:pt>
                <c:pt idx="27">
                  <c:v>-5.5715567251824798E-2</c:v>
                </c:pt>
                <c:pt idx="28">
                  <c:v>-6.0904053792707198E-2</c:v>
                </c:pt>
                <c:pt idx="29">
                  <c:v>-6.6259341338341896E-2</c:v>
                </c:pt>
                <c:pt idx="30">
                  <c:v>-7.17412922713552E-2</c:v>
                </c:pt>
                <c:pt idx="31">
                  <c:v>-7.7305100684262398E-2</c:v>
                </c:pt>
                <c:pt idx="32">
                  <c:v>-8.2902335386937503E-2</c:v>
                </c:pt>
                <c:pt idx="33">
                  <c:v>-8.8482200787051601E-2</c:v>
                </c:pt>
                <c:pt idx="34">
                  <c:v>-9.3992593017036594E-2</c:v>
                </c:pt>
                <c:pt idx="35">
                  <c:v>-9.9381581071126601E-2</c:v>
                </c:pt>
                <c:pt idx="36">
                  <c:v>-0.10459888684358699</c:v>
                </c:pt>
                <c:pt idx="37">
                  <c:v>-0.10959719085665</c:v>
                </c:pt>
                <c:pt idx="38">
                  <c:v>-0.11433327727755301</c:v>
                </c:pt>
                <c:pt idx="39">
                  <c:v>-0.118769131094139</c:v>
                </c:pt>
                <c:pt idx="40">
                  <c:v>-0.122872892416083</c:v>
                </c:pt>
                <c:pt idx="41">
                  <c:v>-0.12661907304474199</c:v>
                </c:pt>
                <c:pt idx="42">
                  <c:v>-0.129988913642967</c:v>
                </c:pt>
                <c:pt idx="43">
                  <c:v>-0.132970283007457</c:v>
                </c:pt>
                <c:pt idx="44">
                  <c:v>-0.13555722796594999</c:v>
                </c:pt>
                <c:pt idx="45">
                  <c:v>-0.13774934496990601</c:v>
                </c:pt>
                <c:pt idx="46">
                  <c:v>-0.13955101682717899</c:v>
                </c:pt>
                <c:pt idx="47">
                  <c:v>-0.14097039340801901</c:v>
                </c:pt>
                <c:pt idx="48">
                  <c:v>-0.14201843278263401</c:v>
                </c:pt>
                <c:pt idx="49">
                  <c:v>-0.14270809166197199</c:v>
                </c:pt>
                <c:pt idx="50">
                  <c:v>-0.14305311468526899</c:v>
                </c:pt>
                <c:pt idx="51">
                  <c:v>-0.14306728318170001</c:v>
                </c:pt>
                <c:pt idx="52">
                  <c:v>-0.142764154637672</c:v>
                </c:pt>
                <c:pt idx="53">
                  <c:v>-0.14215573762422201</c:v>
                </c:pt>
                <c:pt idx="54">
                  <c:v>-0.14125258362663301</c:v>
                </c:pt>
                <c:pt idx="55">
                  <c:v>-0.14006334260987199</c:v>
                </c:pt>
                <c:pt idx="56">
                  <c:v>-0.13859467703097</c:v>
                </c:pt>
                <c:pt idx="57">
                  <c:v>-0.13685159431932101</c:v>
                </c:pt>
                <c:pt idx="58">
                  <c:v>-0.13483721765666501</c:v>
                </c:pt>
                <c:pt idx="59">
                  <c:v>-0.13255370733465299</c:v>
                </c:pt>
                <c:pt idx="60">
                  <c:v>-0.130002419948784</c:v>
                </c:pt>
                <c:pt idx="61">
                  <c:v>-0.127184720984579</c:v>
                </c:pt>
                <c:pt idx="62">
                  <c:v>-0.12410279453992699</c:v>
                </c:pt>
                <c:pt idx="63">
                  <c:v>-0.12076029317116201</c:v>
                </c:pt>
                <c:pt idx="64">
                  <c:v>-0.11716344135936101</c:v>
                </c:pt>
                <c:pt idx="65">
                  <c:v>-0.113321395417415</c:v>
                </c:pt>
                <c:pt idx="66">
                  <c:v>-0.10924703716378199</c:v>
                </c:pt>
                <c:pt idx="67">
                  <c:v>-0.104957244161657</c:v>
                </c:pt>
                <c:pt idx="68">
                  <c:v>-0.100473071901669</c:v>
                </c:pt>
                <c:pt idx="69">
                  <c:v>-9.5819824441300799E-2</c:v>
                </c:pt>
                <c:pt idx="70">
                  <c:v>-9.1026902083446201E-2</c:v>
                </c:pt>
                <c:pt idx="71">
                  <c:v>-8.6127607382344706E-2</c:v>
                </c:pt>
                <c:pt idx="72">
                  <c:v>-8.1158623424797294E-2</c:v>
                </c:pt>
                <c:pt idx="73">
                  <c:v>-7.6159582938189405E-2</c:v>
                </c:pt>
                <c:pt idx="74">
                  <c:v>-7.1172299187827096E-2</c:v>
                </c:pt>
                <c:pt idx="75">
                  <c:v>-6.6239986721727803E-2</c:v>
                </c:pt>
                <c:pt idx="76">
                  <c:v>-6.1406144686559902E-2</c:v>
                </c:pt>
                <c:pt idx="77">
                  <c:v>-5.6713048478066998E-2</c:v>
                </c:pt>
                <c:pt idx="78">
                  <c:v>-5.2200084112911001E-2</c:v>
                </c:pt>
                <c:pt idx="79">
                  <c:v>-4.7902215019377803E-2</c:v>
                </c:pt>
                <c:pt idx="80">
                  <c:v>-4.38477843755345E-2</c:v>
                </c:pt>
                <c:pt idx="81">
                  <c:v>-4.00578892855507E-2</c:v>
                </c:pt>
                <c:pt idx="82">
                  <c:v>-3.65453805764741E-2</c:v>
                </c:pt>
                <c:pt idx="83">
                  <c:v>-3.33146207366357E-2</c:v>
                </c:pt>
                <c:pt idx="84">
                  <c:v>-3.03624807416518E-2</c:v>
                </c:pt>
                <c:pt idx="85">
                  <c:v>-2.76794344817414E-2</c:v>
                </c:pt>
                <c:pt idx="86">
                  <c:v>-2.5251244099154399E-2</c:v>
                </c:pt>
                <c:pt idx="87">
                  <c:v>-2.30606380240783E-2</c:v>
                </c:pt>
                <c:pt idx="88">
                  <c:v>-2.1089037747855501E-2</c:v>
                </c:pt>
                <c:pt idx="89">
                  <c:v>-1.93171317333122E-2</c:v>
                </c:pt>
                <c:pt idx="90">
                  <c:v>-1.7726161721887901E-2</c:v>
                </c:pt>
                <c:pt idx="91">
                  <c:v>-1.6298837338648401E-2</c:v>
                </c:pt>
                <c:pt idx="92">
                  <c:v>-1.5018763514480501E-2</c:v>
                </c:pt>
                <c:pt idx="93">
                  <c:v>-1.3870534113907601E-2</c:v>
                </c:pt>
                <c:pt idx="94">
                  <c:v>-1.28408068651429E-2</c:v>
                </c:pt>
                <c:pt idx="95">
                  <c:v>-1.19171822364757E-2</c:v>
                </c:pt>
                <c:pt idx="96">
                  <c:v>-1.1088566506403301E-2</c:v>
                </c:pt>
                <c:pt idx="97">
                  <c:v>-1.03445458123695E-2</c:v>
                </c:pt>
                <c:pt idx="98">
                  <c:v>-9.6763035925008494E-3</c:v>
                </c:pt>
                <c:pt idx="99">
                  <c:v>-9.0758273577790892E-3</c:v>
                </c:pt>
                <c:pt idx="100">
                  <c:v>-8.5357956256526101E-3</c:v>
                </c:pt>
                <c:pt idx="101">
                  <c:v>-8.0494596339624799E-3</c:v>
                </c:pt>
                <c:pt idx="102">
                  <c:v>-7.6111198868780002E-3</c:v>
                </c:pt>
                <c:pt idx="103">
                  <c:v>-7.2155400013124097E-3</c:v>
                </c:pt>
                <c:pt idx="104">
                  <c:v>-6.8580494488123698E-3</c:v>
                </c:pt>
                <c:pt idx="105">
                  <c:v>-6.5344783162022899E-3</c:v>
                </c:pt>
                <c:pt idx="106">
                  <c:v>-6.2411441453719902E-3</c:v>
                </c:pt>
                <c:pt idx="107">
                  <c:v>-5.9746873489304698E-3</c:v>
                </c:pt>
                <c:pt idx="108">
                  <c:v>-5.7321573852005597E-3</c:v>
                </c:pt>
                <c:pt idx="109">
                  <c:v>-5.5109840569462203E-3</c:v>
                </c:pt>
                <c:pt idx="110">
                  <c:v>-5.3090856205860997E-3</c:v>
                </c:pt>
                <c:pt idx="111">
                  <c:v>-5.1241505587850998E-3</c:v>
                </c:pt>
                <c:pt idx="112">
                  <c:v>-4.9548287364588901E-3</c:v>
                </c:pt>
                <c:pt idx="113">
                  <c:v>-4.7980948431313097E-3</c:v>
                </c:pt>
                <c:pt idx="114">
                  <c:v>-4.6539428126073602E-3</c:v>
                </c:pt>
                <c:pt idx="115">
                  <c:v>-4.5210580450022403E-3</c:v>
                </c:pt>
                <c:pt idx="116">
                  <c:v>-4.3978894595319397E-3</c:v>
                </c:pt>
                <c:pt idx="117">
                  <c:v>-4.2834406530288102E-3</c:v>
                </c:pt>
                <c:pt idx="118">
                  <c:v>-4.1768305878630702E-3</c:v>
                </c:pt>
                <c:pt idx="119">
                  <c:v>-4.0772868205012202E-3</c:v>
                </c:pt>
                <c:pt idx="120">
                  <c:v>-3.9845321352694396E-3</c:v>
                </c:pt>
                <c:pt idx="121">
                  <c:v>-3.89770319327583E-3</c:v>
                </c:pt>
                <c:pt idx="122">
                  <c:v>-3.8160944880199399E-3</c:v>
                </c:pt>
                <c:pt idx="123">
                  <c:v>-3.7392030689118901E-3</c:v>
                </c:pt>
                <c:pt idx="124">
                  <c:v>-3.66659500066095E-3</c:v>
                </c:pt>
                <c:pt idx="125">
                  <c:v>-3.5978633068993399E-3</c:v>
                </c:pt>
                <c:pt idx="126">
                  <c:v>-3.5328879408448098E-3</c:v>
                </c:pt>
                <c:pt idx="127">
                  <c:v>-3.4714526384177799E-3</c:v>
                </c:pt>
                <c:pt idx="128">
                  <c:v>-3.4130248210477001E-3</c:v>
                </c:pt>
                <c:pt idx="129">
                  <c:v>-3.3573278882473999E-3</c:v>
                </c:pt>
                <c:pt idx="130">
                  <c:v>-3.30415166842869E-3</c:v>
                </c:pt>
                <c:pt idx="131">
                  <c:v>-3.25329052543091E-3</c:v>
                </c:pt>
                <c:pt idx="132">
                  <c:v>-3.204544796414E-3</c:v>
                </c:pt>
                <c:pt idx="133">
                  <c:v>-3.15779276607614E-3</c:v>
                </c:pt>
                <c:pt idx="134">
                  <c:v>-3.11304995014538E-3</c:v>
                </c:pt>
                <c:pt idx="135">
                  <c:v>-3.0700973312319099E-3</c:v>
                </c:pt>
                <c:pt idx="136">
                  <c:v>-3.02876848372395E-3</c:v>
                </c:pt>
                <c:pt idx="137">
                  <c:v>-2.9889303585261102E-3</c:v>
                </c:pt>
                <c:pt idx="138">
                  <c:v>-2.95050543765873E-3</c:v>
                </c:pt>
                <c:pt idx="139">
                  <c:v>-2.91333732112554E-3</c:v>
                </c:pt>
                <c:pt idx="140">
                  <c:v>-2.8773451511685602E-3</c:v>
                </c:pt>
                <c:pt idx="141">
                  <c:v>-2.8425397515850202E-3</c:v>
                </c:pt>
                <c:pt idx="142">
                  <c:v>-2.8085398814295501E-3</c:v>
                </c:pt>
                <c:pt idx="143">
                  <c:v>-2.7757725692744801E-3</c:v>
                </c:pt>
                <c:pt idx="144">
                  <c:v>-2.7442278697163E-3</c:v>
                </c:pt>
                <c:pt idx="145">
                  <c:v>-2.7136665790064899E-3</c:v>
                </c:pt>
                <c:pt idx="146">
                  <c:v>-2.6840600400020501E-3</c:v>
                </c:pt>
                <c:pt idx="147">
                  <c:v>-2.65532211589365E-3</c:v>
                </c:pt>
                <c:pt idx="148">
                  <c:v>-2.62740058528636E-3</c:v>
                </c:pt>
                <c:pt idx="149">
                  <c:v>-2.6002259580820801E-3</c:v>
                </c:pt>
              </c:numCache>
            </c:numRef>
          </c:yVal>
          <c:smooth val="1"/>
        </c:ser>
        <c:ser>
          <c:idx val="82"/>
          <c:order val="82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Sheet1!$CF$1:$CF$150</c:f>
              <c:numCache>
                <c:formatCode>General</c:formatCode>
                <c:ptCount val="150"/>
                <c:pt idx="0">
                  <c:v>8.2828943030388905E-4</c:v>
                </c:pt>
                <c:pt idx="1">
                  <c:v>5.7379695674818795E-4</c:v>
                </c:pt>
                <c:pt idx="2">
                  <c:v>2.81503971388049E-4</c:v>
                </c:pt>
                <c:pt idx="3">
                  <c:v>-6.5426120418656105E-5</c:v>
                </c:pt>
                <c:pt idx="4">
                  <c:v>-4.83829913314059E-4</c:v>
                </c:pt>
                <c:pt idx="5">
                  <c:v>-9.9054400194028896E-4</c:v>
                </c:pt>
                <c:pt idx="6">
                  <c:v>-1.6031447815506501E-3</c:v>
                </c:pt>
                <c:pt idx="7">
                  <c:v>-2.3359129978978502E-3</c:v>
                </c:pt>
                <c:pt idx="8">
                  <c:v>-3.2112634809216998E-3</c:v>
                </c:pt>
                <c:pt idx="9">
                  <c:v>-4.2512885445473896E-3</c:v>
                </c:pt>
                <c:pt idx="10">
                  <c:v>-5.4718000734228197E-3</c:v>
                </c:pt>
                <c:pt idx="11">
                  <c:v>-6.88456617219346E-3</c:v>
                </c:pt>
                <c:pt idx="12">
                  <c:v>-8.4971446526671598E-3</c:v>
                </c:pt>
                <c:pt idx="13">
                  <c:v>-1.03117211057375E-2</c:v>
                </c:pt>
                <c:pt idx="14">
                  <c:v>-1.2331748307299301E-2</c:v>
                </c:pt>
                <c:pt idx="15">
                  <c:v>-1.45606956995203E-2</c:v>
                </c:pt>
                <c:pt idx="16">
                  <c:v>-1.7004799400825301E-2</c:v>
                </c:pt>
                <c:pt idx="17">
                  <c:v>-1.96882393922275E-2</c:v>
                </c:pt>
                <c:pt idx="18">
                  <c:v>-2.2634758919064399E-2</c:v>
                </c:pt>
                <c:pt idx="19">
                  <c:v>-2.5864408442968501E-2</c:v>
                </c:pt>
                <c:pt idx="20">
                  <c:v>-2.9393142272424001E-2</c:v>
                </c:pt>
                <c:pt idx="21">
                  <c:v>-3.3231950907993198E-2</c:v>
                </c:pt>
                <c:pt idx="22">
                  <c:v>-3.7386036322217001E-2</c:v>
                </c:pt>
                <c:pt idx="23">
                  <c:v>-4.1854424754548598E-2</c:v>
                </c:pt>
                <c:pt idx="24">
                  <c:v>-4.6629061732308498E-2</c:v>
                </c:pt>
                <c:pt idx="25">
                  <c:v>-5.1694673416430602E-2</c:v>
                </c:pt>
                <c:pt idx="26">
                  <c:v>-5.7028488186540702E-2</c:v>
                </c:pt>
                <c:pt idx="27">
                  <c:v>-6.2600546783570202E-2</c:v>
                </c:pt>
                <c:pt idx="28">
                  <c:v>-6.8373774488573999E-2</c:v>
                </c:pt>
                <c:pt idx="29">
                  <c:v>-7.4304964631055306E-2</c:v>
                </c:pt>
                <c:pt idx="30">
                  <c:v>-8.0345550067176294E-2</c:v>
                </c:pt>
                <c:pt idx="31">
                  <c:v>-8.6442724684565E-2</c:v>
                </c:pt>
                <c:pt idx="32">
                  <c:v>-9.2540876327906502E-2</c:v>
                </c:pt>
                <c:pt idx="33">
                  <c:v>-9.8583118565271299E-2</c:v>
                </c:pt>
                <c:pt idx="34">
                  <c:v>-0.104512566611423</c:v>
                </c:pt>
                <c:pt idx="35">
                  <c:v>-0.110273924175444</c:v>
                </c:pt>
                <c:pt idx="36">
                  <c:v>-0.115814967501551</c:v>
                </c:pt>
                <c:pt idx="37">
                  <c:v>-0.121087764203412</c:v>
                </c:pt>
                <c:pt idx="38">
                  <c:v>-0.126049685215334</c:v>
                </c:pt>
                <c:pt idx="39">
                  <c:v>-0.13066430559869099</c:v>
                </c:pt>
                <c:pt idx="40">
                  <c:v>-0.134902127198581</c:v>
                </c:pt>
                <c:pt idx="41">
                  <c:v>-0.138740565913999</c:v>
                </c:pt>
                <c:pt idx="42">
                  <c:v>-0.142164076458065</c:v>
                </c:pt>
                <c:pt idx="43">
                  <c:v>-0.14516385546672</c:v>
                </c:pt>
                <c:pt idx="44">
                  <c:v>-0.147737226098859</c:v>
                </c:pt>
                <c:pt idx="45">
                  <c:v>-0.149886837928771</c:v>
                </c:pt>
                <c:pt idx="46">
                  <c:v>-0.151619853849075</c:v>
                </c:pt>
                <c:pt idx="47">
                  <c:v>-0.15294679634104699</c:v>
                </c:pt>
                <c:pt idx="48">
                  <c:v>-0.15388060119532601</c:v>
                </c:pt>
                <c:pt idx="49">
                  <c:v>-0.15443578191632801</c:v>
                </c:pt>
                <c:pt idx="50">
                  <c:v>-0.154627207718774</c:v>
                </c:pt>
                <c:pt idx="51">
                  <c:v>-0.15446929194703099</c:v>
                </c:pt>
                <c:pt idx="52">
                  <c:v>-0.15397584188806801</c:v>
                </c:pt>
                <c:pt idx="53">
                  <c:v>-0.15315867797483801</c:v>
                </c:pt>
                <c:pt idx="54">
                  <c:v>-0.15202777053813801</c:v>
                </c:pt>
                <c:pt idx="55">
                  <c:v>-0.150590786434048</c:v>
                </c:pt>
                <c:pt idx="56">
                  <c:v>-0.148853114116097</c:v>
                </c:pt>
                <c:pt idx="57">
                  <c:v>-0.14681818960409801</c:v>
                </c:pt>
                <c:pt idx="58">
                  <c:v>-0.14448745499755</c:v>
                </c:pt>
                <c:pt idx="59">
                  <c:v>-0.14186138015563099</c:v>
                </c:pt>
                <c:pt idx="60">
                  <c:v>-0.13893977751856099</c:v>
                </c:pt>
                <c:pt idx="61">
                  <c:v>-0.13572282911566799</c:v>
                </c:pt>
                <c:pt idx="62">
                  <c:v>-0.13221206986634801</c:v>
                </c:pt>
                <c:pt idx="63">
                  <c:v>-0.12841126567264699</c:v>
                </c:pt>
                <c:pt idx="64">
                  <c:v>-0.124327753696273</c:v>
                </c:pt>
                <c:pt idx="65">
                  <c:v>-0.119973013863442</c:v>
                </c:pt>
                <c:pt idx="66">
                  <c:v>-0.11536368945881099</c:v>
                </c:pt>
                <c:pt idx="67">
                  <c:v>-0.11052197395855499</c:v>
                </c:pt>
                <c:pt idx="68">
                  <c:v>-0.105475830789501</c:v>
                </c:pt>
                <c:pt idx="69">
                  <c:v>-0.10025885698187301</c:v>
                </c:pt>
                <c:pt idx="70">
                  <c:v>-9.4909832846065106E-2</c:v>
                </c:pt>
                <c:pt idx="71">
                  <c:v>-8.94719250302905E-2</c:v>
                </c:pt>
                <c:pt idx="72">
                  <c:v>-8.3991392579839605E-2</c:v>
                </c:pt>
                <c:pt idx="73">
                  <c:v>-7.8516267954666902E-2</c:v>
                </c:pt>
                <c:pt idx="74">
                  <c:v>-7.3094830415599693E-2</c:v>
                </c:pt>
                <c:pt idx="75">
                  <c:v>-6.7774336633804805E-2</c:v>
                </c:pt>
                <c:pt idx="76">
                  <c:v>-6.2599643479543401E-2</c:v>
                </c:pt>
                <c:pt idx="77">
                  <c:v>-5.76118837734588E-2</c:v>
                </c:pt>
                <c:pt idx="78">
                  <c:v>-5.2847182226731099E-2</c:v>
                </c:pt>
                <c:pt idx="79">
                  <c:v>-4.8335850082694601E-2</c:v>
                </c:pt>
                <c:pt idx="80">
                  <c:v>-4.4100885877516503E-2</c:v>
                </c:pt>
                <c:pt idx="81">
                  <c:v>-4.0158008279793302E-2</c:v>
                </c:pt>
                <c:pt idx="82">
                  <c:v>-3.65150803186906E-2</c:v>
                </c:pt>
                <c:pt idx="83">
                  <c:v>-3.3172303082994202E-2</c:v>
                </c:pt>
                <c:pt idx="84">
                  <c:v>-3.01231651200277E-2</c:v>
                </c:pt>
                <c:pt idx="85">
                  <c:v>-2.7355530264495002E-2</c:v>
                </c:pt>
                <c:pt idx="86">
                  <c:v>-2.4853236688059801E-2</c:v>
                </c:pt>
                <c:pt idx="87">
                  <c:v>-2.25975286306913E-2</c:v>
                </c:pt>
                <c:pt idx="88">
                  <c:v>-2.0568740597684401E-2</c:v>
                </c:pt>
                <c:pt idx="89">
                  <c:v>-1.8746676578769099E-2</c:v>
                </c:pt>
                <c:pt idx="90">
                  <c:v>-1.7111882178661199E-2</c:v>
                </c:pt>
                <c:pt idx="91">
                  <c:v>-1.5646476154402501E-2</c:v>
                </c:pt>
                <c:pt idx="92">
                  <c:v>-1.43335175826082E-2</c:v>
                </c:pt>
                <c:pt idx="93">
                  <c:v>-1.31571728613943E-2</c:v>
                </c:pt>
                <c:pt idx="94">
                  <c:v>-1.21036563244417E-2</c:v>
                </c:pt>
                <c:pt idx="95">
                  <c:v>-1.11601692041599E-2</c:v>
                </c:pt>
                <c:pt idx="96">
                  <c:v>-1.0315276535336799E-2</c:v>
                </c:pt>
                <c:pt idx="97">
                  <c:v>-9.5582853583689904E-3</c:v>
                </c:pt>
                <c:pt idx="98">
                  <c:v>-8.8800412258958003E-3</c:v>
                </c:pt>
                <c:pt idx="99">
                  <c:v>-8.2722688786316598E-3</c:v>
                </c:pt>
                <c:pt idx="100">
                  <c:v>-7.7273722809711697E-3</c:v>
                </c:pt>
                <c:pt idx="101">
                  <c:v>-7.2384147651150402E-3</c:v>
                </c:pt>
                <c:pt idx="102">
                  <c:v>-6.7994456117885004E-3</c:v>
                </c:pt>
                <c:pt idx="103">
                  <c:v>-6.4050348148242701E-3</c:v>
                </c:pt>
                <c:pt idx="104">
                  <c:v>-6.0503185172829099E-3</c:v>
                </c:pt>
                <c:pt idx="105">
                  <c:v>-5.73096441389779E-3</c:v>
                </c:pt>
                <c:pt idx="106">
                  <c:v>-5.4431406039291298E-3</c:v>
                </c:pt>
                <c:pt idx="107">
                  <c:v>-5.1833356006388198E-3</c:v>
                </c:pt>
                <c:pt idx="108">
                  <c:v>-4.9484796688894798E-3</c:v>
                </c:pt>
                <c:pt idx="109">
                  <c:v>-4.7358633582004596E-3</c:v>
                </c:pt>
                <c:pt idx="110">
                  <c:v>-4.5432928367620798E-3</c:v>
                </c:pt>
                <c:pt idx="111">
                  <c:v>-4.3683637992571397E-3</c:v>
                </c:pt>
                <c:pt idx="112">
                  <c:v>-4.2097579840148901E-3</c:v>
                </c:pt>
                <c:pt idx="113">
                  <c:v>-4.0640108295101601E-3</c:v>
                </c:pt>
                <c:pt idx="114">
                  <c:v>-3.93139979252636E-3</c:v>
                </c:pt>
                <c:pt idx="115">
                  <c:v>-3.8103456744007298E-3</c:v>
                </c:pt>
                <c:pt idx="116">
                  <c:v>-3.6993091713655398E-3</c:v>
                </c:pt>
                <c:pt idx="117">
                  <c:v>-3.5972397622078402E-3</c:v>
                </c:pt>
                <c:pt idx="118">
                  <c:v>-3.50319601998769E-3</c:v>
                </c:pt>
                <c:pt idx="119">
                  <c:v>-3.4163636505723399E-3</c:v>
                </c:pt>
                <c:pt idx="120">
                  <c:v>-3.3363575930893002E-3</c:v>
                </c:pt>
                <c:pt idx="121">
                  <c:v>-3.2623223795549602E-3</c:v>
                </c:pt>
                <c:pt idx="122">
                  <c:v>-3.1935470825202698E-3</c:v>
                </c:pt>
                <c:pt idx="123">
                  <c:v>-3.1295069438729102E-3</c:v>
                </c:pt>
                <c:pt idx="124">
                  <c:v>-3.0697384862539501E-3</c:v>
                </c:pt>
                <c:pt idx="125">
                  <c:v>-3.01380772157146E-3</c:v>
                </c:pt>
                <c:pt idx="126">
                  <c:v>-2.9615487125194701E-3</c:v>
                </c:pt>
                <c:pt idx="127">
                  <c:v>-2.9127068345796299E-3</c:v>
                </c:pt>
                <c:pt idx="128">
                  <c:v>-2.8667871924800701E-3</c:v>
                </c:pt>
                <c:pt idx="129">
                  <c:v>-2.8235006565369698E-3</c:v>
                </c:pt>
                <c:pt idx="130">
                  <c:v>-2.7826228639908999E-3</c:v>
                </c:pt>
                <c:pt idx="131">
                  <c:v>-2.7439372211876E-3</c:v>
                </c:pt>
                <c:pt idx="132">
                  <c:v>-2.7072353426621002E-3</c:v>
                </c:pt>
                <c:pt idx="133">
                  <c:v>-2.67239216045344E-3</c:v>
                </c:pt>
                <c:pt idx="134">
                  <c:v>-2.6393750246407298E-3</c:v>
                </c:pt>
                <c:pt idx="135">
                  <c:v>-2.6079847391888801E-3</c:v>
                </c:pt>
                <c:pt idx="136">
                  <c:v>-2.5780637215339101E-3</c:v>
                </c:pt>
                <c:pt idx="137">
                  <c:v>-2.5494781495715999E-3</c:v>
                </c:pt>
                <c:pt idx="138">
                  <c:v>-2.5221338234270498E-3</c:v>
                </c:pt>
                <c:pt idx="139">
                  <c:v>-2.4958639162737401E-3</c:v>
                </c:pt>
                <c:pt idx="140">
                  <c:v>-2.4705901623882399E-3</c:v>
                </c:pt>
                <c:pt idx="141">
                  <c:v>-2.44634306025889E-3</c:v>
                </c:pt>
                <c:pt idx="142">
                  <c:v>-2.4226232145188398E-3</c:v>
                </c:pt>
                <c:pt idx="143">
                  <c:v>-2.3999269621089998E-3</c:v>
                </c:pt>
                <c:pt idx="144">
                  <c:v>-2.3783567515739002E-3</c:v>
                </c:pt>
                <c:pt idx="145">
                  <c:v>-2.3576772133773898E-3</c:v>
                </c:pt>
                <c:pt idx="146">
                  <c:v>-2.3378255350752501E-3</c:v>
                </c:pt>
                <c:pt idx="147">
                  <c:v>-2.3186955406043902E-3</c:v>
                </c:pt>
                <c:pt idx="148">
                  <c:v>-2.3002165097746599E-3</c:v>
                </c:pt>
                <c:pt idx="149">
                  <c:v>-2.28229830884955E-3</c:v>
                </c:pt>
              </c:numCache>
            </c:numRef>
          </c:yVal>
          <c:smooth val="1"/>
        </c:ser>
        <c:ser>
          <c:idx val="83"/>
          <c:order val="83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Sheet1!$CG$1:$CG$150</c:f>
              <c:numCache>
                <c:formatCode>General</c:formatCode>
                <c:ptCount val="150"/>
                <c:pt idx="0">
                  <c:v>7.81764075930928E-4</c:v>
                </c:pt>
                <c:pt idx="1">
                  <c:v>5.4947805369238197E-4</c:v>
                </c:pt>
                <c:pt idx="2">
                  <c:v>2.8198363547132403E-4</c:v>
                </c:pt>
                <c:pt idx="3">
                  <c:v>-3.5736590377640599E-5</c:v>
                </c:pt>
                <c:pt idx="4">
                  <c:v>-4.1870003549990601E-4</c:v>
                </c:pt>
                <c:pt idx="5">
                  <c:v>-8.8192411154086798E-4</c:v>
                </c:pt>
                <c:pt idx="6">
                  <c:v>-1.44103550587539E-3</c:v>
                </c:pt>
                <c:pt idx="7">
                  <c:v>-2.1089724096380299E-3</c:v>
                </c:pt>
                <c:pt idx="8">
                  <c:v>-2.9054475914616698E-3</c:v>
                </c:pt>
                <c:pt idx="9">
                  <c:v>-3.8496020484200498E-3</c:v>
                </c:pt>
                <c:pt idx="10">
                  <c:v>-4.95556059851965E-3</c:v>
                </c:pt>
                <c:pt idx="11">
                  <c:v>-6.2326771879764901E-3</c:v>
                </c:pt>
                <c:pt idx="12">
                  <c:v>-7.6864689693473699E-3</c:v>
                </c:pt>
                <c:pt idx="13">
                  <c:v>-9.3177378378011006E-3</c:v>
                </c:pt>
                <c:pt idx="14">
                  <c:v>-1.1128741989567001E-2</c:v>
                </c:pt>
                <c:pt idx="15">
                  <c:v>-1.3122141679884699E-2</c:v>
                </c:pt>
                <c:pt idx="16">
                  <c:v>-1.53035895216929E-2</c:v>
                </c:pt>
                <c:pt idx="17">
                  <c:v>-1.76957316012821E-2</c:v>
                </c:pt>
                <c:pt idx="18">
                  <c:v>-2.03215493885406E-2</c:v>
                </c:pt>
                <c:pt idx="19">
                  <c:v>-2.3201055471411599E-2</c:v>
                </c:pt>
                <c:pt idx="20">
                  <c:v>-2.63509448255927E-2</c:v>
                </c:pt>
                <c:pt idx="21">
                  <c:v>-2.9783785183913E-2</c:v>
                </c:pt>
                <c:pt idx="22">
                  <c:v>-3.3507180975655998E-2</c:v>
                </c:pt>
                <c:pt idx="23">
                  <c:v>-3.7523331451079202E-2</c:v>
                </c:pt>
                <c:pt idx="24">
                  <c:v>-4.1828050848210903E-2</c:v>
                </c:pt>
                <c:pt idx="25">
                  <c:v>-4.6410492778120899E-2</c:v>
                </c:pt>
                <c:pt idx="26">
                  <c:v>-5.1252702703631102E-2</c:v>
                </c:pt>
                <c:pt idx="27">
                  <c:v>-5.6329758995104902E-2</c:v>
                </c:pt>
                <c:pt idx="28">
                  <c:v>-6.1609637697979003E-2</c:v>
                </c:pt>
                <c:pt idx="29">
                  <c:v>-6.7054003143827298E-2</c:v>
                </c:pt>
                <c:pt idx="30">
                  <c:v>-7.26188271798857E-2</c:v>
                </c:pt>
                <c:pt idx="31">
                  <c:v>-7.8255391321916196E-2</c:v>
                </c:pt>
                <c:pt idx="32">
                  <c:v>-8.3911609647912999E-2</c:v>
                </c:pt>
                <c:pt idx="33">
                  <c:v>-8.9533537604851499E-2</c:v>
                </c:pt>
                <c:pt idx="34">
                  <c:v>-9.5066659616825699E-2</c:v>
                </c:pt>
                <c:pt idx="35">
                  <c:v>-0.10045750481520099</c:v>
                </c:pt>
                <c:pt idx="36">
                  <c:v>-0.1056552196102</c:v>
                </c:pt>
                <c:pt idx="37">
                  <c:v>-0.110612861146275</c:v>
                </c:pt>
                <c:pt idx="38">
                  <c:v>-0.115288496063622</c:v>
                </c:pt>
                <c:pt idx="39">
                  <c:v>-0.119646151443444</c:v>
                </c:pt>
                <c:pt idx="40">
                  <c:v>-0.123656602646674</c:v>
                </c:pt>
                <c:pt idx="41">
                  <c:v>-0.127297386306018</c:v>
                </c:pt>
                <c:pt idx="42">
                  <c:v>-0.130552977671615</c:v>
                </c:pt>
                <c:pt idx="43">
                  <c:v>-0.13341449973796399</c:v>
                </c:pt>
                <c:pt idx="44">
                  <c:v>-0.13587911200026601</c:v>
                </c:pt>
                <c:pt idx="45">
                  <c:v>-0.137949261715754</c:v>
                </c:pt>
                <c:pt idx="46">
                  <c:v>-0.139631836542985</c:v>
                </c:pt>
                <c:pt idx="47">
                  <c:v>-0.14093710736241699</c:v>
                </c:pt>
                <c:pt idx="48">
                  <c:v>-0.14187773929418299</c:v>
                </c:pt>
                <c:pt idx="49">
                  <c:v>-0.142467969029964</c:v>
                </c:pt>
                <c:pt idx="50">
                  <c:v>-0.142722469660851</c:v>
                </c:pt>
                <c:pt idx="51">
                  <c:v>-0.142655596561508</c:v>
                </c:pt>
                <c:pt idx="52">
                  <c:v>-0.14228113406673601</c:v>
                </c:pt>
                <c:pt idx="53">
                  <c:v>-0.14161104880443001</c:v>
                </c:pt>
                <c:pt idx="54">
                  <c:v>-0.140655584863174</c:v>
                </c:pt>
                <c:pt idx="55">
                  <c:v>-0.13942284827714799</c:v>
                </c:pt>
                <c:pt idx="56">
                  <c:v>-0.13791878433433999</c:v>
                </c:pt>
                <c:pt idx="57">
                  <c:v>-0.13614743029179199</c:v>
                </c:pt>
                <c:pt idx="58">
                  <c:v>-0.13411079192162501</c:v>
                </c:pt>
                <c:pt idx="59">
                  <c:v>-0.13180967533598101</c:v>
                </c:pt>
                <c:pt idx="60">
                  <c:v>-0.12924387987116501</c:v>
                </c:pt>
                <c:pt idx="61">
                  <c:v>-0.12641300126632399</c:v>
                </c:pt>
                <c:pt idx="62">
                  <c:v>-0.12331721964760201</c:v>
                </c:pt>
                <c:pt idx="63">
                  <c:v>-0.119958040397764</c:v>
                </c:pt>
                <c:pt idx="64">
                  <c:v>-0.11633949401299</c:v>
                </c:pt>
                <c:pt idx="65">
                  <c:v>-0.11246874214265599</c:v>
                </c:pt>
                <c:pt idx="66">
                  <c:v>-0.10835719934091299</c:v>
                </c:pt>
                <c:pt idx="67">
                  <c:v>-0.104021111019822</c:v>
                </c:pt>
                <c:pt idx="68">
                  <c:v>-9.9482141095545304E-2</c:v>
                </c:pt>
                <c:pt idx="69">
                  <c:v>-9.4767651857790694E-2</c:v>
                </c:pt>
                <c:pt idx="70">
                  <c:v>-8.9910680556960207E-2</c:v>
                </c:pt>
                <c:pt idx="71">
                  <c:v>-8.4949534009196095E-2</c:v>
                </c:pt>
                <c:pt idx="72">
                  <c:v>-7.9926823542380496E-2</c:v>
                </c:pt>
                <c:pt idx="73">
                  <c:v>-7.4888340084340893E-2</c:v>
                </c:pt>
                <c:pt idx="74">
                  <c:v>-6.9881421195767998E-2</c:v>
                </c:pt>
                <c:pt idx="75">
                  <c:v>-6.4953478694441194E-2</c:v>
                </c:pt>
                <c:pt idx="76">
                  <c:v>-6.0150207639810903E-2</c:v>
                </c:pt>
                <c:pt idx="77">
                  <c:v>-5.5513829212267399E-2</c:v>
                </c:pt>
                <c:pt idx="78">
                  <c:v>-5.1081508043206103E-2</c:v>
                </c:pt>
                <c:pt idx="79">
                  <c:v>-4.6884227770662999E-2</c:v>
                </c:pt>
                <c:pt idx="80">
                  <c:v>-4.2945200454191403E-2</c:v>
                </c:pt>
                <c:pt idx="81">
                  <c:v>-3.9280030807736802E-2</c:v>
                </c:pt>
                <c:pt idx="82">
                  <c:v>-3.5896261372722497E-2</c:v>
                </c:pt>
                <c:pt idx="83">
                  <c:v>-3.2793707416999697E-2</c:v>
                </c:pt>
                <c:pt idx="84">
                  <c:v>-2.99657463988116E-2</c:v>
                </c:pt>
                <c:pt idx="85">
                  <c:v>-2.7400392404390701E-2</c:v>
                </c:pt>
                <c:pt idx="86">
                  <c:v>-2.5081897280248198E-2</c:v>
                </c:pt>
                <c:pt idx="87">
                  <c:v>-2.29922907136801E-2</c:v>
                </c:pt>
                <c:pt idx="88">
                  <c:v>-2.1112855983808299E-2</c:v>
                </c:pt>
                <c:pt idx="89">
                  <c:v>-1.94244740863205E-2</c:v>
                </c:pt>
                <c:pt idx="90">
                  <c:v>-1.79087754783109E-2</c:v>
                </c:pt>
                <c:pt idx="91">
                  <c:v>-1.6549031003423899E-2</c:v>
                </c:pt>
                <c:pt idx="92">
                  <c:v>-1.53293723871657E-2</c:v>
                </c:pt>
                <c:pt idx="93">
                  <c:v>-1.42348914535626E-2</c:v>
                </c:pt>
                <c:pt idx="94">
                  <c:v>-1.3252810149589501E-2</c:v>
                </c:pt>
                <c:pt idx="95">
                  <c:v>-1.23712323239788E-2</c:v>
                </c:pt>
                <c:pt idx="96">
                  <c:v>-1.15795121854659E-2</c:v>
                </c:pt>
                <c:pt idx="97">
                  <c:v>-1.0867615418777701E-2</c:v>
                </c:pt>
                <c:pt idx="98">
                  <c:v>-1.0227179777124E-2</c:v>
                </c:pt>
                <c:pt idx="99">
                  <c:v>-9.6505679190168701E-3</c:v>
                </c:pt>
                <c:pt idx="100">
                  <c:v>-9.1307872653073295E-3</c:v>
                </c:pt>
                <c:pt idx="101">
                  <c:v>-8.6613914077562394E-3</c:v>
                </c:pt>
                <c:pt idx="102">
                  <c:v>-8.2369943941772092E-3</c:v>
                </c:pt>
                <c:pt idx="103">
                  <c:v>-7.8526404241350892E-3</c:v>
                </c:pt>
                <c:pt idx="104">
                  <c:v>-7.5039097309593204E-3</c:v>
                </c:pt>
                <c:pt idx="105">
                  <c:v>-7.1868821369470599E-3</c:v>
                </c:pt>
                <c:pt idx="106">
                  <c:v>-6.8980855775267799E-3</c:v>
                </c:pt>
                <c:pt idx="107">
                  <c:v>-6.6343558717504303E-3</c:v>
                </c:pt>
                <c:pt idx="108">
                  <c:v>-6.3929350455495604E-3</c:v>
                </c:pt>
                <c:pt idx="109">
                  <c:v>-6.1714240286697098E-3</c:v>
                </c:pt>
                <c:pt idx="110">
                  <c:v>-5.96794487651248E-3</c:v>
                </c:pt>
                <c:pt idx="111">
                  <c:v>-5.7802947449669996E-3</c:v>
                </c:pt>
                <c:pt idx="112">
                  <c:v>-5.6074054168729001E-3</c:v>
                </c:pt>
                <c:pt idx="113">
                  <c:v>-5.4459123435946499E-3</c:v>
                </c:pt>
                <c:pt idx="114">
                  <c:v>-5.2964081046414204E-3</c:v>
                </c:pt>
                <c:pt idx="115">
                  <c:v>-5.15756676675002E-3</c:v>
                </c:pt>
                <c:pt idx="116">
                  <c:v>-5.0278755505350397E-3</c:v>
                </c:pt>
                <c:pt idx="117">
                  <c:v>-4.9064141415078996E-3</c:v>
                </c:pt>
                <c:pt idx="118">
                  <c:v>-4.7923722494535304E-3</c:v>
                </c:pt>
                <c:pt idx="119">
                  <c:v>-4.6850510257711404E-3</c:v>
                </c:pt>
                <c:pt idx="120">
                  <c:v>-4.5843010679052299E-3</c:v>
                </c:pt>
                <c:pt idx="121">
                  <c:v>-4.4892611190117098E-3</c:v>
                </c:pt>
                <c:pt idx="122">
                  <c:v>-4.3992589373147203E-3</c:v>
                </c:pt>
                <c:pt idx="123">
                  <c:v>-4.3138329517301999E-3</c:v>
                </c:pt>
                <c:pt idx="124">
                  <c:v>-4.2325831394819397E-3</c:v>
                </c:pt>
                <c:pt idx="125">
                  <c:v>-4.1551382838471698E-3</c:v>
                </c:pt>
                <c:pt idx="126">
                  <c:v>-4.0814360527025896E-3</c:v>
                </c:pt>
                <c:pt idx="127">
                  <c:v>-4.0112994999707101E-3</c:v>
                </c:pt>
                <c:pt idx="128">
                  <c:v>-3.9441771956506104E-3</c:v>
                </c:pt>
                <c:pt idx="129">
                  <c:v>-3.8798084797021502E-3</c:v>
                </c:pt>
                <c:pt idx="130">
                  <c:v>-3.8179973683393998E-3</c:v>
                </c:pt>
                <c:pt idx="131">
                  <c:v>-3.7585494850166799E-3</c:v>
                </c:pt>
                <c:pt idx="132">
                  <c:v>-3.7012832395734198E-3</c:v>
                </c:pt>
                <c:pt idx="133">
                  <c:v>-3.6460884007467201E-3</c:v>
                </c:pt>
                <c:pt idx="134">
                  <c:v>-3.5930201810793799E-3</c:v>
                </c:pt>
                <c:pt idx="135">
                  <c:v>-3.5418433750298902E-3</c:v>
                </c:pt>
                <c:pt idx="136">
                  <c:v>-3.4923917087630401E-3</c:v>
                </c:pt>
                <c:pt idx="137">
                  <c:v>-3.4445383159786699E-3</c:v>
                </c:pt>
                <c:pt idx="138">
                  <c:v>-3.3982020898294901E-3</c:v>
                </c:pt>
                <c:pt idx="139">
                  <c:v>-3.3532382066861501E-3</c:v>
                </c:pt>
                <c:pt idx="140">
                  <c:v>-3.3095747888427099E-3</c:v>
                </c:pt>
                <c:pt idx="141">
                  <c:v>-3.2672165382500399E-3</c:v>
                </c:pt>
                <c:pt idx="142">
                  <c:v>-3.2257357938445599E-3</c:v>
                </c:pt>
                <c:pt idx="143">
                  <c:v>-3.1855811577404E-3</c:v>
                </c:pt>
                <c:pt idx="144">
                  <c:v>-3.14680982695999E-3</c:v>
                </c:pt>
                <c:pt idx="145">
                  <c:v>-3.1092029383917E-3</c:v>
                </c:pt>
                <c:pt idx="146">
                  <c:v>-3.07270904424052E-3</c:v>
                </c:pt>
                <c:pt idx="147">
                  <c:v>-3.0372289161609799E-3</c:v>
                </c:pt>
                <c:pt idx="148">
                  <c:v>-3.0026937197820099E-3</c:v>
                </c:pt>
                <c:pt idx="149">
                  <c:v>-2.9690191126660998E-3</c:v>
                </c:pt>
              </c:numCache>
            </c:numRef>
          </c:yVal>
          <c:smooth val="1"/>
        </c:ser>
        <c:ser>
          <c:idx val="84"/>
          <c:order val="84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Sheet1!$CH$1:$CH$150</c:f>
              <c:numCache>
                <c:formatCode>General</c:formatCode>
                <c:ptCount val="150"/>
                <c:pt idx="0">
                  <c:v>1.03853382655189E-3</c:v>
                </c:pt>
                <c:pt idx="1">
                  <c:v>7.4126950340181396E-4</c:v>
                </c:pt>
                <c:pt idx="2">
                  <c:v>3.9881710369090199E-4</c:v>
                </c:pt>
                <c:pt idx="3" formatCode="0.00E+00">
                  <c:v>-7.1859595537828503E-6</c:v>
                </c:pt>
                <c:pt idx="4">
                  <c:v>-4.9510227330518196E-4</c:v>
                </c:pt>
                <c:pt idx="5">
                  <c:v>-1.08329442453623E-3</c:v>
                </c:pt>
                <c:pt idx="6">
                  <c:v>-1.79088918599188E-3</c:v>
                </c:pt>
                <c:pt idx="7">
                  <c:v>-2.6335806363033398E-3</c:v>
                </c:pt>
                <c:pt idx="8">
                  <c:v>-3.63527546123609E-3</c:v>
                </c:pt>
                <c:pt idx="9">
                  <c:v>-4.8201454680299096E-3</c:v>
                </c:pt>
                <c:pt idx="10">
                  <c:v>-6.2057851191166004E-3</c:v>
                </c:pt>
                <c:pt idx="11">
                  <c:v>-7.8049846461353796E-3</c:v>
                </c:pt>
                <c:pt idx="12">
                  <c:v>-9.6263009639920398E-3</c:v>
                </c:pt>
                <c:pt idx="13">
                  <c:v>-1.16746918813806E-2</c:v>
                </c:pt>
                <c:pt idx="14">
                  <c:v>-1.3960210074106701E-2</c:v>
                </c:pt>
                <c:pt idx="15">
                  <c:v>-1.6495444059965701E-2</c:v>
                </c:pt>
                <c:pt idx="16">
                  <c:v>-1.9298527004043199E-2</c:v>
                </c:pt>
                <c:pt idx="17">
                  <c:v>-2.2415321494636899E-2</c:v>
                </c:pt>
                <c:pt idx="18">
                  <c:v>-2.58943340842176E-2</c:v>
                </c:pt>
                <c:pt idx="19">
                  <c:v>-2.9781960224395301E-2</c:v>
                </c:pt>
                <c:pt idx="20">
                  <c:v>-3.4122100190156601E-2</c:v>
                </c:pt>
                <c:pt idx="21">
                  <c:v>-3.8954876812249101E-2</c:v>
                </c:pt>
                <c:pt idx="22">
                  <c:v>-4.4315016684835798E-2</c:v>
                </c:pt>
                <c:pt idx="23">
                  <c:v>-5.0231029876242603E-2</c:v>
                </c:pt>
                <c:pt idx="24">
                  <c:v>-5.6722940270888901E-2</c:v>
                </c:pt>
                <c:pt idx="25">
                  <c:v>-6.3800943707084695E-2</c:v>
                </c:pt>
                <c:pt idx="26">
                  <c:v>-7.1463473841766101E-2</c:v>
                </c:pt>
                <c:pt idx="27">
                  <c:v>-7.96957824201419E-2</c:v>
                </c:pt>
                <c:pt idx="28">
                  <c:v>-8.8468125016073498E-2</c:v>
                </c:pt>
                <c:pt idx="29">
                  <c:v>-9.7735185115972303E-2</c:v>
                </c:pt>
                <c:pt idx="30">
                  <c:v>-0.10743589146810199</c:v>
                </c:pt>
                <c:pt idx="31">
                  <c:v>-0.11749391537693001</c:v>
                </c:pt>
                <c:pt idx="32">
                  <c:v>-0.12781914083554299</c:v>
                </c:pt>
                <c:pt idx="33">
                  <c:v>-0.13831010292500501</c:v>
                </c:pt>
                <c:pt idx="34">
                  <c:v>-0.14885678942573799</c:v>
                </c:pt>
                <c:pt idx="35">
                  <c:v>-0.15934392578181</c:v>
                </c:pt>
                <c:pt idx="36">
                  <c:v>-0.16965556516398</c:v>
                </c:pt>
                <c:pt idx="37">
                  <c:v>-0.17967902370448099</c:v>
                </c:pt>
                <c:pt idx="38">
                  <c:v>-0.18930857649859201</c:v>
                </c:pt>
                <c:pt idx="39">
                  <c:v>-0.19844893920954501</c:v>
                </c:pt>
                <c:pt idx="40">
                  <c:v>-0.20701823219608001</c:v>
                </c:pt>
                <c:pt idx="41">
                  <c:v>-0.21494927790662</c:v>
                </c:pt>
                <c:pt idx="42">
                  <c:v>-0.22219082331338399</c:v>
                </c:pt>
                <c:pt idx="43">
                  <c:v>-0.228707519723053</c:v>
                </c:pt>
                <c:pt idx="44">
                  <c:v>-0.234478970400363</c:v>
                </c:pt>
                <c:pt idx="45">
                  <c:v>-0.239498420212816</c:v>
                </c:pt>
                <c:pt idx="46">
                  <c:v>-0.24377074208720501</c:v>
                </c:pt>
                <c:pt idx="47">
                  <c:v>-0.24731036823116301</c:v>
                </c:pt>
                <c:pt idx="48">
                  <c:v>-0.250138786483391</c:v>
                </c:pt>
                <c:pt idx="49">
                  <c:v>-0.252282759976792</c:v>
                </c:pt>
                <c:pt idx="50">
                  <c:v>-0.25377168484094598</c:v>
                </c:pt>
                <c:pt idx="51">
                  <c:v>-0.25463606363913899</c:v>
                </c:pt>
                <c:pt idx="52">
                  <c:v>-0.25490642315672102</c:v>
                </c:pt>
                <c:pt idx="53">
                  <c:v>-0.254610986153956</c:v>
                </c:pt>
                <c:pt idx="54">
                  <c:v>-0.25377559745784301</c:v>
                </c:pt>
                <c:pt idx="55">
                  <c:v>-0.25242258834181303</c:v>
                </c:pt>
                <c:pt idx="56">
                  <c:v>-0.25057042417495501</c:v>
                </c:pt>
                <c:pt idx="57">
                  <c:v>-0.24823392270063899</c:v>
                </c:pt>
                <c:pt idx="58">
                  <c:v>-0.245423604199977</c:v>
                </c:pt>
                <c:pt idx="59">
                  <c:v>-0.24214654909217001</c:v>
                </c:pt>
                <c:pt idx="60">
                  <c:v>-0.23840623500467201</c:v>
                </c:pt>
                <c:pt idx="61">
                  <c:v>-0.23420312721730699</c:v>
                </c:pt>
                <c:pt idx="62">
                  <c:v>-0.22953536029337299</c:v>
                </c:pt>
                <c:pt idx="63">
                  <c:v>-0.22439909073870401</c:v>
                </c:pt>
                <c:pt idx="64">
                  <c:v>-0.21878983904449401</c:v>
                </c:pt>
                <c:pt idx="65">
                  <c:v>-0.21270303511292099</c:v>
                </c:pt>
                <c:pt idx="66">
                  <c:v>-0.20613589160065501</c:v>
                </c:pt>
                <c:pt idx="67">
                  <c:v>-0.19908898205209399</c:v>
                </c:pt>
                <c:pt idx="68">
                  <c:v>-0.19156873548704001</c:v>
                </c:pt>
                <c:pt idx="69">
                  <c:v>-0.183590077935082</c:v>
                </c:pt>
                <c:pt idx="70">
                  <c:v>-0.17517962232696399</c:v>
                </c:pt>
                <c:pt idx="71">
                  <c:v>-0.16637831899800201</c:v>
                </c:pt>
                <c:pt idx="72">
                  <c:v>-0.15724360312453001</c:v>
                </c:pt>
                <c:pt idx="73">
                  <c:v>-0.14785034074002401</c:v>
                </c:pt>
                <c:pt idx="74">
                  <c:v>-0.13828984134684399</c:v>
                </c:pt>
                <c:pt idx="75">
                  <c:v>-0.12866773266031201</c:v>
                </c:pt>
                <c:pt idx="76">
                  <c:v>-0.119099214305476</c:v>
                </c:pt>
                <c:pt idx="77">
                  <c:v>-0.109702777489842</c:v>
                </c:pt>
                <c:pt idx="78">
                  <c:v>-0.10059281895604</c:v>
                </c:pt>
                <c:pt idx="79">
                  <c:v>-9.1872099545865504E-2</c:v>
                </c:pt>
                <c:pt idx="80">
                  <c:v>-8.3624472114002799E-2</c:v>
                </c:pt>
                <c:pt idx="81">
                  <c:v>-7.5910957923120401E-2</c:v>
                </c:pt>
                <c:pt idx="82">
                  <c:v>-6.8768197138018197E-2</c:v>
                </c:pt>
                <c:pt idx="83">
                  <c:v>-6.2208656030884102E-2</c:v>
                </c:pt>
                <c:pt idx="84">
                  <c:v>-5.6225184250434497E-2</c:v>
                </c:pt>
                <c:pt idx="85">
                  <c:v>-5.07954612188488E-2</c:v>
                </c:pt>
                <c:pt idx="86">
                  <c:v>-4.58873283361163E-2</c:v>
                </c:pt>
                <c:pt idx="87">
                  <c:v>-4.1462978112183503E-2</c:v>
                </c:pt>
                <c:pt idx="88">
                  <c:v>-3.7482776329288502E-2</c:v>
                </c:pt>
                <c:pt idx="89">
                  <c:v>-3.39069435943836E-2</c:v>
                </c:pt>
                <c:pt idx="90">
                  <c:v>-3.0697428700132499E-2</c:v>
                </c:pt>
                <c:pt idx="91">
                  <c:v>-2.7819050471048799E-2</c:v>
                </c:pt>
                <c:pt idx="92">
                  <c:v>-2.5239232793598399E-2</c:v>
                </c:pt>
                <c:pt idx="93">
                  <c:v>-2.2927579278646699E-2</c:v>
                </c:pt>
                <c:pt idx="94">
                  <c:v>-2.0857360528146501E-2</c:v>
                </c:pt>
                <c:pt idx="95">
                  <c:v>-1.9003730072957799E-2</c:v>
                </c:pt>
                <c:pt idx="96">
                  <c:v>-1.7344742628848699E-2</c:v>
                </c:pt>
                <c:pt idx="97">
                  <c:v>-1.5859880064319602E-2</c:v>
                </c:pt>
                <c:pt idx="98">
                  <c:v>-1.45310086367857E-2</c:v>
                </c:pt>
                <c:pt idx="99">
                  <c:v>-1.3342022113967801E-2</c:v>
                </c:pt>
                <c:pt idx="100">
                  <c:v>-1.2278233075853601E-2</c:v>
                </c:pt>
                <c:pt idx="101">
                  <c:v>-1.13261932934575E-2</c:v>
                </c:pt>
                <c:pt idx="102">
                  <c:v>-1.04740146971041E-2</c:v>
                </c:pt>
                <c:pt idx="103">
                  <c:v>-9.71100621011191E-3</c:v>
                </c:pt>
                <c:pt idx="104">
                  <c:v>-9.0276534875743993E-3</c:v>
                </c:pt>
                <c:pt idx="105">
                  <c:v>-8.4152114479439603E-3</c:v>
                </c:pt>
                <c:pt idx="106">
                  <c:v>-7.8661001617094002E-3</c:v>
                </c:pt>
                <c:pt idx="107">
                  <c:v>-7.3733059495820199E-3</c:v>
                </c:pt>
                <c:pt idx="108">
                  <c:v>-6.9306237287575902E-3</c:v>
                </c:pt>
                <c:pt idx="109">
                  <c:v>-6.5327788237373001E-3</c:v>
                </c:pt>
                <c:pt idx="110">
                  <c:v>-6.1749561235983396E-3</c:v>
                </c:pt>
                <c:pt idx="111">
                  <c:v>-5.8524998346798701E-3</c:v>
                </c:pt>
                <c:pt idx="112">
                  <c:v>-5.5622829037924601E-3</c:v>
                </c:pt>
                <c:pt idx="113">
                  <c:v>-5.2987284336137698E-3</c:v>
                </c:pt>
                <c:pt idx="114">
                  <c:v>-5.06075616270812E-3</c:v>
                </c:pt>
                <c:pt idx="115">
                  <c:v>-4.84551735121584E-3</c:v>
                </c:pt>
                <c:pt idx="116">
                  <c:v>-4.6500328718217104E-3</c:v>
                </c:pt>
                <c:pt idx="117">
                  <c:v>-4.4721476142041902E-3</c:v>
                </c:pt>
                <c:pt idx="118">
                  <c:v>-4.3100978837086797E-3</c:v>
                </c:pt>
                <c:pt idx="119">
                  <c:v>-4.1621025372893103E-3</c:v>
                </c:pt>
                <c:pt idx="120">
                  <c:v>-4.0270294330106496E-3</c:v>
                </c:pt>
                <c:pt idx="121">
                  <c:v>-3.9032826029135399E-3</c:v>
                </c:pt>
                <c:pt idx="122">
                  <c:v>-3.78955811754978E-3</c:v>
                </c:pt>
                <c:pt idx="123">
                  <c:v>-3.6847626935506E-3</c:v>
                </c:pt>
                <c:pt idx="124">
                  <c:v>-3.5879787625654499E-3</c:v>
                </c:pt>
                <c:pt idx="125">
                  <c:v>-3.49835465741397E-3</c:v>
                </c:pt>
                <c:pt idx="126">
                  <c:v>-3.4153775889030199E-3</c:v>
                </c:pt>
                <c:pt idx="127">
                  <c:v>-3.3384946024225199E-3</c:v>
                </c:pt>
                <c:pt idx="128">
                  <c:v>-3.26687665525525E-3</c:v>
                </c:pt>
                <c:pt idx="129">
                  <c:v>-3.1999918396418401E-3</c:v>
                </c:pt>
                <c:pt idx="130">
                  <c:v>-3.1373796987918599E-3</c:v>
                </c:pt>
                <c:pt idx="131">
                  <c:v>-3.0786313335544099E-3</c:v>
                </c:pt>
                <c:pt idx="132">
                  <c:v>-3.0233478398150201E-3</c:v>
                </c:pt>
                <c:pt idx="133">
                  <c:v>-2.97127895031679E-3</c:v>
                </c:pt>
                <c:pt idx="134">
                  <c:v>-2.9222219234580201E-3</c:v>
                </c:pt>
                <c:pt idx="135">
                  <c:v>-2.8758866817246301E-3</c:v>
                </c:pt>
                <c:pt idx="136">
                  <c:v>-2.8320094712544598E-3</c:v>
                </c:pt>
                <c:pt idx="137">
                  <c:v>-2.79029901729245E-3</c:v>
                </c:pt>
                <c:pt idx="138">
                  <c:v>-2.75064214046159E-3</c:v>
                </c:pt>
                <c:pt idx="139">
                  <c:v>-2.7127934718672998E-3</c:v>
                </c:pt>
                <c:pt idx="140">
                  <c:v>-2.6765561166946601E-3</c:v>
                </c:pt>
                <c:pt idx="141">
                  <c:v>-2.6418968826521002E-3</c:v>
                </c:pt>
                <c:pt idx="142">
                  <c:v>-2.6083594493448098E-3</c:v>
                </c:pt>
                <c:pt idx="143">
                  <c:v>-2.5763432585087101E-3</c:v>
                </c:pt>
                <c:pt idx="144">
                  <c:v>-2.5457578530868998E-3</c:v>
                </c:pt>
                <c:pt idx="145">
                  <c:v>-2.5163602700810301E-3</c:v>
                </c:pt>
                <c:pt idx="146">
                  <c:v>-2.4882796793301498E-3</c:v>
                </c:pt>
                <c:pt idx="147">
                  <c:v>-2.4613633856884901E-3</c:v>
                </c:pt>
                <c:pt idx="148">
                  <c:v>-2.4354858083341902E-3</c:v>
                </c:pt>
                <c:pt idx="149">
                  <c:v>-2.4105143383108601E-3</c:v>
                </c:pt>
              </c:numCache>
            </c:numRef>
          </c:yVal>
          <c:smooth val="1"/>
        </c:ser>
        <c:ser>
          <c:idx val="85"/>
          <c:order val="85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Sheet1!$CI$1:$CI$150</c:f>
              <c:numCache>
                <c:formatCode>General</c:formatCode>
                <c:ptCount val="150"/>
                <c:pt idx="0">
                  <c:v>1.0041416146763099E-3</c:v>
                </c:pt>
                <c:pt idx="1">
                  <c:v>6.9425156333170301E-4</c:v>
                </c:pt>
                <c:pt idx="2">
                  <c:v>3.3720652766860802E-4</c:v>
                </c:pt>
                <c:pt idx="3">
                  <c:v>-8.7088108427675601E-5</c:v>
                </c:pt>
                <c:pt idx="4">
                  <c:v>-5.9872696107185301E-4</c:v>
                </c:pt>
                <c:pt idx="5">
                  <c:v>-1.2178046463786299E-3</c:v>
                </c:pt>
                <c:pt idx="6">
                  <c:v>-1.9652299917042402E-3</c:v>
                </c:pt>
                <c:pt idx="7">
                  <c:v>-2.8582527479339998E-3</c:v>
                </c:pt>
                <c:pt idx="8">
                  <c:v>-3.9231240418849704E-3</c:v>
                </c:pt>
                <c:pt idx="9">
                  <c:v>-5.1850610513706902E-3</c:v>
                </c:pt>
                <c:pt idx="10">
                  <c:v>-6.6649390605233901E-3</c:v>
                </c:pt>
                <c:pt idx="11">
                  <c:v>-8.3734779387350296E-3</c:v>
                </c:pt>
                <c:pt idx="12">
                  <c:v>-1.03186420813631E-2</c:v>
                </c:pt>
                <c:pt idx="13">
                  <c:v>-1.25009252265819E-2</c:v>
                </c:pt>
                <c:pt idx="14">
                  <c:v>-1.4922664872170401E-2</c:v>
                </c:pt>
                <c:pt idx="15">
                  <c:v>-1.75862757716111E-2</c:v>
                </c:pt>
                <c:pt idx="16">
                  <c:v>-2.04983922638515E-2</c:v>
                </c:pt>
                <c:pt idx="17">
                  <c:v>-2.3686463774815699E-2</c:v>
                </c:pt>
                <c:pt idx="18">
                  <c:v>-2.7178012221344201E-2</c:v>
                </c:pt>
                <c:pt idx="19">
                  <c:v>-3.0995781908555502E-2</c:v>
                </c:pt>
                <c:pt idx="20">
                  <c:v>-3.5157212997548898E-2</c:v>
                </c:pt>
                <c:pt idx="21">
                  <c:v>-3.9673409866019999E-2</c:v>
                </c:pt>
                <c:pt idx="22">
                  <c:v>-4.4548172001043503E-2</c:v>
                </c:pt>
                <c:pt idx="23">
                  <c:v>-4.9777621105542298E-2</c:v>
                </c:pt>
                <c:pt idx="24">
                  <c:v>-5.5349255835398799E-2</c:v>
                </c:pt>
                <c:pt idx="25">
                  <c:v>-6.1241977797558099E-2</c:v>
                </c:pt>
                <c:pt idx="26">
                  <c:v>-6.7425941109428095E-2</c:v>
                </c:pt>
                <c:pt idx="27">
                  <c:v>-7.3863218799106997E-2</c:v>
                </c:pt>
                <c:pt idx="28">
                  <c:v>-8.0507978266127697E-2</c:v>
                </c:pt>
                <c:pt idx="29">
                  <c:v>-8.7307841715635798E-2</c:v>
                </c:pt>
                <c:pt idx="30">
                  <c:v>-9.4204981394309995E-2</c:v>
                </c:pt>
                <c:pt idx="31">
                  <c:v>-0.10113738908232001</c:v>
                </c:pt>
                <c:pt idx="32">
                  <c:v>-0.10804071485409</c:v>
                </c:pt>
                <c:pt idx="33">
                  <c:v>-0.114849951238035</c:v>
                </c:pt>
                <c:pt idx="34">
                  <c:v>-0.12150094876187</c:v>
                </c:pt>
                <c:pt idx="35">
                  <c:v>-0.12793216374032401</c:v>
                </c:pt>
                <c:pt idx="36">
                  <c:v>-0.13408630966776999</c:v>
                </c:pt>
                <c:pt idx="37">
                  <c:v>-0.13991164944736101</c:v>
                </c:pt>
                <c:pt idx="38">
                  <c:v>-0.14536303042197901</c:v>
                </c:pt>
                <c:pt idx="39">
                  <c:v>-0.15040265766357899</c:v>
                </c:pt>
                <c:pt idx="40">
                  <c:v>-0.15500087414833599</c:v>
                </c:pt>
                <c:pt idx="41">
                  <c:v>-0.15913583763505601</c:v>
                </c:pt>
                <c:pt idx="42">
                  <c:v>-0.16279365416067301</c:v>
                </c:pt>
                <c:pt idx="43">
                  <c:v>-0.16596774347571</c:v>
                </c:pt>
                <c:pt idx="44">
                  <c:v>-0.16865807050555701</c:v>
                </c:pt>
                <c:pt idx="45">
                  <c:v>-0.17087016861196</c:v>
                </c:pt>
                <c:pt idx="46">
                  <c:v>-0.17261416939191601</c:v>
                </c:pt>
                <c:pt idx="47">
                  <c:v>-0.17390358153142199</c:v>
                </c:pt>
                <c:pt idx="48">
                  <c:v>-0.17475424286132099</c:v>
                </c:pt>
                <c:pt idx="49">
                  <c:v>-0.17518346155319101</c:v>
                </c:pt>
                <c:pt idx="50">
                  <c:v>-0.175208736926172</c:v>
                </c:pt>
                <c:pt idx="51">
                  <c:v>-0.17484697646325301</c:v>
                </c:pt>
                <c:pt idx="52">
                  <c:v>-0.17411428600548701</c:v>
                </c:pt>
                <c:pt idx="53">
                  <c:v>-0.173024397496126</c:v>
                </c:pt>
                <c:pt idx="54">
                  <c:v>-0.17158872204002901</c:v>
                </c:pt>
                <c:pt idx="55">
                  <c:v>-0.169815769948407</c:v>
                </c:pt>
                <c:pt idx="56">
                  <c:v>-0.16771093034294399</c:v>
                </c:pt>
                <c:pt idx="57">
                  <c:v>-0.16527676304299199</c:v>
                </c:pt>
                <c:pt idx="58">
                  <c:v>-0.162512897412876</c:v>
                </c:pt>
                <c:pt idx="59">
                  <c:v>-0.159417323829846</c:v>
                </c:pt>
                <c:pt idx="60">
                  <c:v>-0.155987076491756</c:v>
                </c:pt>
                <c:pt idx="61">
                  <c:v>-0.15221967499265801</c:v>
                </c:pt>
                <c:pt idx="62">
                  <c:v>-0.14811496454744499</c:v>
                </c:pt>
                <c:pt idx="63">
                  <c:v>-0.14367653962617699</c:v>
                </c:pt>
                <c:pt idx="64">
                  <c:v>-0.13891367645854999</c:v>
                </c:pt>
                <c:pt idx="65">
                  <c:v>-0.13384210619108</c:v>
                </c:pt>
                <c:pt idx="66">
                  <c:v>-0.12848504169473901</c:v>
                </c:pt>
                <c:pt idx="67">
                  <c:v>-0.12287331976558299</c:v>
                </c:pt>
                <c:pt idx="68">
                  <c:v>-0.11704474854887199</c:v>
                </c:pt>
                <c:pt idx="69">
                  <c:v>-0.111043373994945</c:v>
                </c:pt>
                <c:pt idx="70">
                  <c:v>-0.104917966953329</c:v>
                </c:pt>
                <c:pt idx="71">
                  <c:v>-9.8720667425945E-2</c:v>
                </c:pt>
                <c:pt idx="72">
                  <c:v>-9.2505148577418997E-2</c:v>
                </c:pt>
                <c:pt idx="73">
                  <c:v>-8.6325269792786194E-2</c:v>
                </c:pt>
                <c:pt idx="74">
                  <c:v>-8.0233618968162806E-2</c:v>
                </c:pt>
                <c:pt idx="75">
                  <c:v>-7.4280744935205298E-2</c:v>
                </c:pt>
                <c:pt idx="76">
                  <c:v>-6.8514023621712994E-2</c:v>
                </c:pt>
                <c:pt idx="77">
                  <c:v>-6.2976420137261305E-2</c:v>
                </c:pt>
                <c:pt idx="78">
                  <c:v>-5.7705197474472697E-2</c:v>
                </c:pt>
                <c:pt idx="79">
                  <c:v>-5.2731331990434602E-2</c:v>
                </c:pt>
                <c:pt idx="80">
                  <c:v>-4.8076953422791502E-2</c:v>
                </c:pt>
                <c:pt idx="81">
                  <c:v>-4.37563283615846E-2</c:v>
                </c:pt>
                <c:pt idx="82">
                  <c:v>-3.9774850291594901E-2</c:v>
                </c:pt>
                <c:pt idx="83">
                  <c:v>-3.61297246449633E-2</c:v>
                </c:pt>
                <c:pt idx="84">
                  <c:v>-3.2810984902473701E-2</c:v>
                </c:pt>
                <c:pt idx="85">
                  <c:v>-2.9803051838998899E-2</c:v>
                </c:pt>
                <c:pt idx="86">
                  <c:v>-2.70865255554011E-2</c:v>
                </c:pt>
                <c:pt idx="87">
                  <c:v>-2.4639699165584401E-2</c:v>
                </c:pt>
                <c:pt idx="88">
                  <c:v>-2.2440289247342701E-2</c:v>
                </c:pt>
                <c:pt idx="89">
                  <c:v>-2.0465753072554299E-2</c:v>
                </c:pt>
                <c:pt idx="90">
                  <c:v>-1.8694612832390899E-2</c:v>
                </c:pt>
                <c:pt idx="91">
                  <c:v>-1.7107199009165502E-2</c:v>
                </c:pt>
                <c:pt idx="92">
                  <c:v>-1.5684993721854602E-2</c:v>
                </c:pt>
                <c:pt idx="93">
                  <c:v>-1.44107252040664E-2</c:v>
                </c:pt>
                <c:pt idx="94">
                  <c:v>-1.32693609415446E-2</c:v>
                </c:pt>
                <c:pt idx="95">
                  <c:v>-1.22469836929295E-2</c:v>
                </c:pt>
                <c:pt idx="96">
                  <c:v>-1.1331148332592101E-2</c:v>
                </c:pt>
                <c:pt idx="97">
                  <c:v>-1.05102226890877E-2</c:v>
                </c:pt>
                <c:pt idx="98">
                  <c:v>-9.7742846737932099E-3</c:v>
                </c:pt>
                <c:pt idx="99">
                  <c:v>-9.1143295933850399E-3</c:v>
                </c:pt>
                <c:pt idx="100">
                  <c:v>-8.5221471189062103E-3</c:v>
                </c:pt>
                <c:pt idx="101">
                  <c:v>-7.9901901719302594E-3</c:v>
                </c:pt>
                <c:pt idx="102">
                  <c:v>-7.5120336380280596E-3</c:v>
                </c:pt>
                <c:pt idx="103">
                  <c:v>-7.0817830499532797E-3</c:v>
                </c:pt>
                <c:pt idx="104">
                  <c:v>-6.6941902220029699E-3</c:v>
                </c:pt>
                <c:pt idx="105">
                  <c:v>-6.3445693563999898E-3</c:v>
                </c:pt>
                <c:pt idx="106">
                  <c:v>-6.0288110721673201E-3</c:v>
                </c:pt>
                <c:pt idx="107">
                  <c:v>-5.7431241735268696E-3</c:v>
                </c:pt>
                <c:pt idx="108">
                  <c:v>-5.48417540232403E-3</c:v>
                </c:pt>
                <c:pt idx="109">
                  <c:v>-5.2490604516210598E-3</c:v>
                </c:pt>
                <c:pt idx="110">
                  <c:v>-5.0354367342099497E-3</c:v>
                </c:pt>
                <c:pt idx="111">
                  <c:v>-4.8407184990582998E-3</c:v>
                </c:pt>
                <c:pt idx="112">
                  <c:v>-4.6633810705873904E-3</c:v>
                </c:pt>
                <c:pt idx="113">
                  <c:v>-4.5000221701375701E-3</c:v>
                </c:pt>
                <c:pt idx="114">
                  <c:v>-4.3506299362723704E-3</c:v>
                </c:pt>
                <c:pt idx="115">
                  <c:v>-4.21365715883698E-3</c:v>
                </c:pt>
                <c:pt idx="116">
                  <c:v>-4.0874317066310504E-3</c:v>
                </c:pt>
                <c:pt idx="117">
                  <c:v>-3.9708236838088299E-3</c:v>
                </c:pt>
                <c:pt idx="118">
                  <c:v>-3.8628497795080798E-3</c:v>
                </c:pt>
                <c:pt idx="119">
                  <c:v>-3.76263761456161E-3</c:v>
                </c:pt>
                <c:pt idx="120">
                  <c:v>-3.6698038665527099E-3</c:v>
                </c:pt>
                <c:pt idx="121">
                  <c:v>-3.5834166219038599E-3</c:v>
                </c:pt>
                <c:pt idx="122">
                  <c:v>-3.5027156730443598E-3</c:v>
                </c:pt>
                <c:pt idx="123">
                  <c:v>-3.42713619465806E-3</c:v>
                </c:pt>
                <c:pt idx="124">
                  <c:v>-3.35619295030536E-3</c:v>
                </c:pt>
                <c:pt idx="125">
                  <c:v>-3.2894247623550402E-3</c:v>
                </c:pt>
                <c:pt idx="126">
                  <c:v>-3.2266679953870201E-3</c:v>
                </c:pt>
                <c:pt idx="127">
                  <c:v>-3.1676620558669199E-3</c:v>
                </c:pt>
                <c:pt idx="128">
                  <c:v>-3.1118557229840998E-3</c:v>
                </c:pt>
                <c:pt idx="129">
                  <c:v>-3.0589356643430702E-3</c:v>
                </c:pt>
                <c:pt idx="130">
                  <c:v>-3.0086697341864099E-3</c:v>
                </c:pt>
                <c:pt idx="131">
                  <c:v>-2.9608312071721199E-3</c:v>
                </c:pt>
                <c:pt idx="132">
                  <c:v>-2.91520113575541E-3</c:v>
                </c:pt>
                <c:pt idx="133">
                  <c:v>-2.8716323309093301E-3</c:v>
                </c:pt>
                <c:pt idx="134">
                  <c:v>-2.83010660159146E-3</c:v>
                </c:pt>
                <c:pt idx="135">
                  <c:v>-2.7904109907063001E-3</c:v>
                </c:pt>
                <c:pt idx="136">
                  <c:v>-2.7523773383361298E-3</c:v>
                </c:pt>
                <c:pt idx="137">
                  <c:v>-2.71585688109994E-3</c:v>
                </c:pt>
                <c:pt idx="138">
                  <c:v>-2.6807486423690002E-3</c:v>
                </c:pt>
                <c:pt idx="139">
                  <c:v>-2.6468971213654499E-3</c:v>
                </c:pt>
                <c:pt idx="140">
                  <c:v>-2.6142162529305801E-3</c:v>
                </c:pt>
                <c:pt idx="141">
                  <c:v>-2.5827212174654801E-3</c:v>
                </c:pt>
                <c:pt idx="142">
                  <c:v>-2.5519957212233099E-3</c:v>
                </c:pt>
                <c:pt idx="143">
                  <c:v>-2.5226342994896902E-3</c:v>
                </c:pt>
                <c:pt idx="144">
                  <c:v>-2.4944939068207998E-3</c:v>
                </c:pt>
                <c:pt idx="145">
                  <c:v>-2.4672291210425402E-3</c:v>
                </c:pt>
                <c:pt idx="146">
                  <c:v>-2.4408320470116801E-3</c:v>
                </c:pt>
                <c:pt idx="147">
                  <c:v>-2.4152361015831801E-3</c:v>
                </c:pt>
                <c:pt idx="148">
                  <c:v>-2.3904058079236398E-3</c:v>
                </c:pt>
                <c:pt idx="149">
                  <c:v>-2.36628818757826E-3</c:v>
                </c:pt>
              </c:numCache>
            </c:numRef>
          </c:yVal>
          <c:smooth val="1"/>
        </c:ser>
        <c:ser>
          <c:idx val="86"/>
          <c:order val="86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Sheet1!$CJ$1:$CJ$150</c:f>
              <c:numCache>
                <c:formatCode>General</c:formatCode>
                <c:ptCount val="150"/>
                <c:pt idx="0">
                  <c:v>8.4789521909587999E-4</c:v>
                </c:pt>
                <c:pt idx="1">
                  <c:v>6.0240737835968398E-4</c:v>
                </c:pt>
                <c:pt idx="2">
                  <c:v>3.18413435226634E-4</c:v>
                </c:pt>
                <c:pt idx="3">
                  <c:v>-1.9333168273590801E-5</c:v>
                </c:pt>
                <c:pt idx="4">
                  <c:v>-4.2607899011131101E-4</c:v>
                </c:pt>
                <c:pt idx="5">
                  <c:v>-9.1707058825684599E-4</c:v>
                </c:pt>
                <c:pt idx="6">
                  <c:v>-1.50805810735094E-3</c:v>
                </c:pt>
                <c:pt idx="7">
                  <c:v>-2.2126509184769998E-3</c:v>
                </c:pt>
                <c:pt idx="8">
                  <c:v>-3.0501794571323499E-3</c:v>
                </c:pt>
                <c:pt idx="9">
                  <c:v>-4.03934580381637E-3</c:v>
                </c:pt>
                <c:pt idx="10">
                  <c:v>-5.19275821882474E-3</c:v>
                </c:pt>
                <c:pt idx="11">
                  <c:v>-6.5178432443229002E-3</c:v>
                </c:pt>
                <c:pt idx="12">
                  <c:v>-8.0168988375479196E-3</c:v>
                </c:pt>
                <c:pt idx="13">
                  <c:v>-9.6870897023626293E-3</c:v>
                </c:pt>
                <c:pt idx="14">
                  <c:v>-1.15268406587686E-2</c:v>
                </c:pt>
                <c:pt idx="15">
                  <c:v>-1.353531145078E-2</c:v>
                </c:pt>
                <c:pt idx="16">
                  <c:v>-1.5715399779204602E-2</c:v>
                </c:pt>
                <c:pt idx="17">
                  <c:v>-1.8087057767725699E-2</c:v>
                </c:pt>
                <c:pt idx="18">
                  <c:v>-2.0671823915918101E-2</c:v>
                </c:pt>
                <c:pt idx="19">
                  <c:v>-2.34884894894564E-2</c:v>
                </c:pt>
                <c:pt idx="20">
                  <c:v>-2.6552861310481901E-2</c:v>
                </c:pt>
                <c:pt idx="21">
                  <c:v>-2.9877154968620801E-2</c:v>
                </c:pt>
                <c:pt idx="22">
                  <c:v>-3.3469222511151399E-2</c:v>
                </c:pt>
                <c:pt idx="23">
                  <c:v>-3.7332256038576102E-2</c:v>
                </c:pt>
                <c:pt idx="24">
                  <c:v>-4.1463950400580603E-2</c:v>
                </c:pt>
                <c:pt idx="25">
                  <c:v>-4.5856156849743E-2</c:v>
                </c:pt>
                <c:pt idx="26">
                  <c:v>-5.0494342199647997E-2</c:v>
                </c:pt>
                <c:pt idx="27">
                  <c:v>-5.5357723048910699E-2</c:v>
                </c:pt>
                <c:pt idx="28">
                  <c:v>-6.0418723162932599E-2</c:v>
                </c:pt>
                <c:pt idx="29">
                  <c:v>-6.5643644359587999E-2</c:v>
                </c:pt>
                <c:pt idx="30">
                  <c:v>-7.0992971921042203E-2</c:v>
                </c:pt>
                <c:pt idx="31">
                  <c:v>-7.6422110575178004E-2</c:v>
                </c:pt>
                <c:pt idx="32">
                  <c:v>-8.1882473845773102E-2</c:v>
                </c:pt>
                <c:pt idx="33">
                  <c:v>-8.7322828835587396E-2</c:v>
                </c:pt>
                <c:pt idx="34">
                  <c:v>-9.2690483570727206E-2</c:v>
                </c:pt>
                <c:pt idx="35">
                  <c:v>-9.7932807238026401E-2</c:v>
                </c:pt>
                <c:pt idx="36">
                  <c:v>-0.102998945207659</c:v>
                </c:pt>
                <c:pt idx="37">
                  <c:v>-0.107841166832955</c:v>
                </c:pt>
                <c:pt idx="38">
                  <c:v>-0.112416126320107</c:v>
                </c:pt>
                <c:pt idx="39">
                  <c:v>-0.116685956858864</c:v>
                </c:pt>
                <c:pt idx="40">
                  <c:v>-0.120619341641288</c:v>
                </c:pt>
                <c:pt idx="41">
                  <c:v>-0.124191633795788</c:v>
                </c:pt>
                <c:pt idx="42">
                  <c:v>-0.12738523967051699</c:v>
                </c:pt>
                <c:pt idx="43">
                  <c:v>-0.13018948449818599</c:v>
                </c:pt>
                <c:pt idx="44">
                  <c:v>-0.13260011002738001</c:v>
                </c:pt>
                <c:pt idx="45">
                  <c:v>-0.13461859625241501</c:v>
                </c:pt>
                <c:pt idx="46">
                  <c:v>-0.13625129720186099</c:v>
                </c:pt>
                <c:pt idx="47">
                  <c:v>-0.13750842593953699</c:v>
                </c:pt>
                <c:pt idx="48">
                  <c:v>-0.13840290986807699</c:v>
                </c:pt>
                <c:pt idx="49">
                  <c:v>-0.13894954117477701</c:v>
                </c:pt>
                <c:pt idx="50">
                  <c:v>-0.13916366724766999</c:v>
                </c:pt>
                <c:pt idx="51">
                  <c:v>-0.139060296762511</c:v>
                </c:pt>
                <c:pt idx="52">
                  <c:v>-0.138653852727192</c:v>
                </c:pt>
                <c:pt idx="53">
                  <c:v>-0.13795686282658001</c:v>
                </c:pt>
                <c:pt idx="54">
                  <c:v>-0.13698012219505301</c:v>
                </c:pt>
                <c:pt idx="55">
                  <c:v>-0.13573241575071801</c:v>
                </c:pt>
                <c:pt idx="56">
                  <c:v>-0.13422058717837099</c:v>
                </c:pt>
                <c:pt idx="57">
                  <c:v>-0.132449989663284</c:v>
                </c:pt>
                <c:pt idx="58">
                  <c:v>-0.13042425764107499</c:v>
                </c:pt>
                <c:pt idx="59">
                  <c:v>-0.128146215834749</c:v>
                </c:pt>
                <c:pt idx="60">
                  <c:v>-0.125617922402638</c:v>
                </c:pt>
                <c:pt idx="61">
                  <c:v>-0.12284126415305199</c:v>
                </c:pt>
                <c:pt idx="62">
                  <c:v>-0.119818507387613</c:v>
                </c:pt>
                <c:pt idx="63">
                  <c:v>-0.11655270160733799</c:v>
                </c:pt>
                <c:pt idx="64">
                  <c:v>-0.113048577956536</c:v>
                </c:pt>
                <c:pt idx="65">
                  <c:v>-0.109312808016616</c:v>
                </c:pt>
                <c:pt idx="66">
                  <c:v>-0.105355012982327</c:v>
                </c:pt>
                <c:pt idx="67">
                  <c:v>-0.101187970025801</c:v>
                </c:pt>
                <c:pt idx="68">
                  <c:v>-9.6828482869434004E-2</c:v>
                </c:pt>
                <c:pt idx="69">
                  <c:v>-9.22979775274997E-2</c:v>
                </c:pt>
                <c:pt idx="70">
                  <c:v>-8.76228893808607E-2</c:v>
                </c:pt>
                <c:pt idx="71">
                  <c:v>-8.2834863287716998E-2</c:v>
                </c:pt>
                <c:pt idx="72">
                  <c:v>-7.7970479362677494E-2</c:v>
                </c:pt>
                <c:pt idx="73">
                  <c:v>-7.3070758372539402E-2</c:v>
                </c:pt>
                <c:pt idx="74">
                  <c:v>-6.8180117493104903E-2</c:v>
                </c:pt>
                <c:pt idx="75">
                  <c:v>-6.3345033782719301E-2</c:v>
                </c:pt>
                <c:pt idx="76">
                  <c:v>-5.8612303785603698E-2</c:v>
                </c:pt>
                <c:pt idx="77">
                  <c:v>-5.4026867950922E-2</c:v>
                </c:pt>
                <c:pt idx="78">
                  <c:v>-4.96296692197781E-2</c:v>
                </c:pt>
                <c:pt idx="79">
                  <c:v>-4.5455829500554497E-2</c:v>
                </c:pt>
                <c:pt idx="80">
                  <c:v>-4.1532408323731097E-2</c:v>
                </c:pt>
                <c:pt idx="81">
                  <c:v>-3.7878103927953398E-2</c:v>
                </c:pt>
                <c:pt idx="82">
                  <c:v>-3.4502681290769797E-2</c:v>
                </c:pt>
                <c:pt idx="83">
                  <c:v>-3.1407286693635697E-2</c:v>
                </c:pt>
                <c:pt idx="84">
                  <c:v>-2.8585895084129301E-2</c:v>
                </c:pt>
                <c:pt idx="85">
                  <c:v>-2.60267856799598E-2</c:v>
                </c:pt>
                <c:pt idx="86">
                  <c:v>-2.3714282488461701E-2</c:v>
                </c:pt>
                <c:pt idx="87">
                  <c:v>-2.1630387019762599E-2</c:v>
                </c:pt>
                <c:pt idx="88">
                  <c:v>-1.9756399129800799E-2</c:v>
                </c:pt>
                <c:pt idx="89">
                  <c:v>-1.8073303917660599E-2</c:v>
                </c:pt>
                <c:pt idx="90">
                  <c:v>-1.6562868064922701E-2</c:v>
                </c:pt>
                <c:pt idx="91">
                  <c:v>-1.52084406093578E-2</c:v>
                </c:pt>
                <c:pt idx="92">
                  <c:v>-1.3994308304910099E-2</c:v>
                </c:pt>
                <c:pt idx="93">
                  <c:v>-1.29057490667852E-2</c:v>
                </c:pt>
                <c:pt idx="94">
                  <c:v>-1.19300424781584E-2</c:v>
                </c:pt>
                <c:pt idx="95">
                  <c:v>-1.10553618516277E-2</c:v>
                </c:pt>
                <c:pt idx="96">
                  <c:v>-1.02711517531741E-2</c:v>
                </c:pt>
                <c:pt idx="97">
                  <c:v>-9.5675117745880698E-3</c:v>
                </c:pt>
                <c:pt idx="98">
                  <c:v>-8.9360278181090207E-3</c:v>
                </c:pt>
                <c:pt idx="99">
                  <c:v>-8.3690794770806005E-3</c:v>
                </c:pt>
                <c:pt idx="100">
                  <c:v>-7.8596954249892104E-3</c:v>
                </c:pt>
                <c:pt idx="101">
                  <c:v>-7.4014605385172997E-3</c:v>
                </c:pt>
                <c:pt idx="102">
                  <c:v>-6.98892419177793E-3</c:v>
                </c:pt>
                <c:pt idx="103">
                  <c:v>-6.6170991906498401E-3</c:v>
                </c:pt>
                <c:pt idx="104">
                  <c:v>-6.28154714943455E-3</c:v>
                </c:pt>
                <c:pt idx="105">
                  <c:v>-5.9782896143519802E-3</c:v>
                </c:pt>
                <c:pt idx="106">
                  <c:v>-5.7038172962337796E-3</c:v>
                </c:pt>
                <c:pt idx="107">
                  <c:v>-5.4549285387116599E-3</c:v>
                </c:pt>
                <c:pt idx="108">
                  <c:v>-5.2288113204021804E-3</c:v>
                </c:pt>
                <c:pt idx="109">
                  <c:v>-5.0230317029868804E-3</c:v>
                </c:pt>
                <c:pt idx="110">
                  <c:v>-4.8355791075577999E-3</c:v>
                </c:pt>
                <c:pt idx="111">
                  <c:v>-4.6642612296748697E-3</c:v>
                </c:pt>
                <c:pt idx="112">
                  <c:v>-4.5078348817287998E-3</c:v>
                </c:pt>
                <c:pt idx="113">
                  <c:v>-4.3633001057694198E-3</c:v>
                </c:pt>
                <c:pt idx="114">
                  <c:v>-4.2307594446928101E-3</c:v>
                </c:pt>
                <c:pt idx="115">
                  <c:v>-4.1089148925201498E-3</c:v>
                </c:pt>
                <c:pt idx="116">
                  <c:v>-3.9962961721856302E-3</c:v>
                </c:pt>
                <c:pt idx="117">
                  <c:v>-3.8919443923465702E-3</c:v>
                </c:pt>
                <c:pt idx="118">
                  <c:v>-3.7950313121592701E-3</c:v>
                </c:pt>
                <c:pt idx="119">
                  <c:v>-3.7048182181969101E-3</c:v>
                </c:pt>
                <c:pt idx="120">
                  <c:v>-3.6210229717698402E-3</c:v>
                </c:pt>
                <c:pt idx="121">
                  <c:v>-3.5428192172429198E-3</c:v>
                </c:pt>
                <c:pt idx="122">
                  <c:v>-3.4695522984415799E-3</c:v>
                </c:pt>
                <c:pt idx="123">
                  <c:v>-3.4007414386880599E-3</c:v>
                </c:pt>
                <c:pt idx="124">
                  <c:v>-3.33596922187003E-3</c:v>
                </c:pt>
                <c:pt idx="125">
                  <c:v>-3.2748483166294999E-3</c:v>
                </c:pt>
                <c:pt idx="126">
                  <c:v>-3.2172577678348398E-3</c:v>
                </c:pt>
                <c:pt idx="127">
                  <c:v>-3.1629890794917402E-3</c:v>
                </c:pt>
                <c:pt idx="128">
                  <c:v>-3.1115409286232702E-3</c:v>
                </c:pt>
                <c:pt idx="129">
                  <c:v>-3.0626484554348299E-3</c:v>
                </c:pt>
                <c:pt idx="130">
                  <c:v>-3.0161107875135702E-3</c:v>
                </c:pt>
                <c:pt idx="131">
                  <c:v>-2.9717288341440601E-3</c:v>
                </c:pt>
                <c:pt idx="132">
                  <c:v>-2.9293129148308698E-3</c:v>
                </c:pt>
                <c:pt idx="133">
                  <c:v>-2.8887522066669202E-3</c:v>
                </c:pt>
                <c:pt idx="134">
                  <c:v>-2.85005004449225E-3</c:v>
                </c:pt>
                <c:pt idx="135">
                  <c:v>-2.8130017098222399E-3</c:v>
                </c:pt>
                <c:pt idx="136">
                  <c:v>-2.77745588759394E-3</c:v>
                </c:pt>
                <c:pt idx="137">
                  <c:v>-2.7432775279294399E-3</c:v>
                </c:pt>
                <c:pt idx="138">
                  <c:v>-2.7103930436434402E-3</c:v>
                </c:pt>
                <c:pt idx="139">
                  <c:v>-2.6786470340569202E-3</c:v>
                </c:pt>
                <c:pt idx="140">
                  <c:v>-2.6479559057863201E-3</c:v>
                </c:pt>
                <c:pt idx="141">
                  <c:v>-2.61834112514686E-3</c:v>
                </c:pt>
                <c:pt idx="142">
                  <c:v>-2.5893303660944398E-3</c:v>
                </c:pt>
                <c:pt idx="143">
                  <c:v>-2.5613967128950599E-3</c:v>
                </c:pt>
                <c:pt idx="144">
                  <c:v>-2.5346381214801199E-3</c:v>
                </c:pt>
                <c:pt idx="145">
                  <c:v>-2.50883527633847E-3</c:v>
                </c:pt>
                <c:pt idx="146">
                  <c:v>-2.4839525782490999E-3</c:v>
                </c:pt>
                <c:pt idx="147">
                  <c:v>-2.4598850327195599E-3</c:v>
                </c:pt>
                <c:pt idx="148">
                  <c:v>-2.4365538918706799E-3</c:v>
                </c:pt>
                <c:pt idx="149">
                  <c:v>-2.4138665955512001E-3</c:v>
                </c:pt>
              </c:numCache>
            </c:numRef>
          </c:yVal>
          <c:smooth val="1"/>
        </c:ser>
        <c:ser>
          <c:idx val="87"/>
          <c:order val="87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Sheet1!$CK$1:$CK$150</c:f>
              <c:numCache>
                <c:formatCode>General</c:formatCode>
                <c:ptCount val="150"/>
                <c:pt idx="0">
                  <c:v>9.6105247233567405E-4</c:v>
                </c:pt>
                <c:pt idx="1">
                  <c:v>6.4372004442133095E-4</c:v>
                </c:pt>
                <c:pt idx="2">
                  <c:v>2.7943655325234399E-4</c:v>
                </c:pt>
                <c:pt idx="3">
                  <c:v>-1.5263977664253599E-4</c:v>
                </c:pt>
                <c:pt idx="4">
                  <c:v>-6.7335072073455903E-4</c:v>
                </c:pt>
                <c:pt idx="5">
                  <c:v>-1.3035380544949701E-3</c:v>
                </c:pt>
                <c:pt idx="6">
                  <c:v>-2.0647663844186302E-3</c:v>
                </c:pt>
                <c:pt idx="7">
                  <c:v>-2.9757148286170898E-3</c:v>
                </c:pt>
                <c:pt idx="8">
                  <c:v>-4.0630360911587896E-3</c:v>
                </c:pt>
                <c:pt idx="9">
                  <c:v>-5.3520571608889301E-3</c:v>
                </c:pt>
                <c:pt idx="10">
                  <c:v>-6.8591353456741002E-3</c:v>
                </c:pt>
                <c:pt idx="11">
                  <c:v>-8.5948707674832498E-3</c:v>
                </c:pt>
                <c:pt idx="12">
                  <c:v>-1.0561276435289599E-2</c:v>
                </c:pt>
                <c:pt idx="13">
                  <c:v>-1.2751579781196599E-2</c:v>
                </c:pt>
                <c:pt idx="14">
                  <c:v>-1.5157921333504401E-2</c:v>
                </c:pt>
                <c:pt idx="15">
                  <c:v>-1.77707589734858E-2</c:v>
                </c:pt>
                <c:pt idx="16">
                  <c:v>-2.0583939139487299E-2</c:v>
                </c:pt>
                <c:pt idx="17">
                  <c:v>-2.3607975173082701E-2</c:v>
                </c:pt>
                <c:pt idx="18">
                  <c:v>-2.6854098550326101E-2</c:v>
                </c:pt>
                <c:pt idx="19">
                  <c:v>-3.0330012597235299E-2</c:v>
                </c:pt>
                <c:pt idx="20">
                  <c:v>-3.4039786150165903E-2</c:v>
                </c:pt>
                <c:pt idx="21">
                  <c:v>-3.7983781556268102E-2</c:v>
                </c:pt>
                <c:pt idx="22">
                  <c:v>-4.2158228592364698E-2</c:v>
                </c:pt>
                <c:pt idx="23">
                  <c:v>-4.6555417857080797E-2</c:v>
                </c:pt>
                <c:pt idx="24">
                  <c:v>-5.1163040255494001E-2</c:v>
                </c:pt>
                <c:pt idx="25">
                  <c:v>-5.5964319704987602E-2</c:v>
                </c:pt>
                <c:pt idx="26">
                  <c:v>-6.0937559503158802E-2</c:v>
                </c:pt>
                <c:pt idx="27">
                  <c:v>-6.6056557681459793E-2</c:v>
                </c:pt>
                <c:pt idx="28">
                  <c:v>-7.1290214714572198E-2</c:v>
                </c:pt>
                <c:pt idx="29">
                  <c:v>-7.6603372915980003E-2</c:v>
                </c:pt>
                <c:pt idx="30">
                  <c:v>-8.1957023985843702E-2</c:v>
                </c:pt>
                <c:pt idx="31">
                  <c:v>-8.7309171856949003E-2</c:v>
                </c:pt>
                <c:pt idx="32">
                  <c:v>-9.2615720420685305E-2</c:v>
                </c:pt>
                <c:pt idx="33">
                  <c:v>-9.7831854615092903E-2</c:v>
                </c:pt>
                <c:pt idx="34">
                  <c:v>-0.10291269287502799</c:v>
                </c:pt>
                <c:pt idx="35">
                  <c:v>-0.107814657440859</c:v>
                </c:pt>
                <c:pt idx="36">
                  <c:v>-0.112496690324297</c:v>
                </c:pt>
                <c:pt idx="37">
                  <c:v>-0.116921242259289</c:v>
                </c:pt>
                <c:pt idx="38">
                  <c:v>-0.121054922484421</c:v>
                </c:pt>
                <c:pt idx="39">
                  <c:v>-0.12486918029609401</c:v>
                </c:pt>
                <c:pt idx="40">
                  <c:v>-0.128340943747104</c:v>
                </c:pt>
                <c:pt idx="41">
                  <c:v>-0.13145234107110501</c:v>
                </c:pt>
                <c:pt idx="42">
                  <c:v>-0.13419109266919199</c:v>
                </c:pt>
                <c:pt idx="43">
                  <c:v>-0.136550043718902</c:v>
                </c:pt>
                <c:pt idx="44">
                  <c:v>-0.13852681609862599</c:v>
                </c:pt>
                <c:pt idx="45">
                  <c:v>-0.14012303530803399</c:v>
                </c:pt>
                <c:pt idx="46">
                  <c:v>-0.141343556712834</c:v>
                </c:pt>
                <c:pt idx="47">
                  <c:v>-0.142195593841386</c:v>
                </c:pt>
                <c:pt idx="48">
                  <c:v>-0.142687908779801</c:v>
                </c:pt>
                <c:pt idx="49">
                  <c:v>-0.142830099041934</c:v>
                </c:pt>
                <c:pt idx="50">
                  <c:v>-0.142631853146169</c:v>
                </c:pt>
                <c:pt idx="51">
                  <c:v>-0.14210256098401999</c:v>
                </c:pt>
                <c:pt idx="52">
                  <c:v>-0.14125165348966701</c:v>
                </c:pt>
                <c:pt idx="53">
                  <c:v>-0.14008782846382101</c:v>
                </c:pt>
                <c:pt idx="54">
                  <c:v>-0.13861979695858201</c:v>
                </c:pt>
                <c:pt idx="55">
                  <c:v>-0.13685633070837999</c:v>
                </c:pt>
                <c:pt idx="56">
                  <c:v>-0.13480653897542799</c:v>
                </c:pt>
                <c:pt idx="57">
                  <c:v>-0.132480808036364</c:v>
                </c:pt>
                <c:pt idx="58">
                  <c:v>-0.12988978907596699</c:v>
                </c:pt>
                <c:pt idx="59">
                  <c:v>-0.12704550477430701</c:v>
                </c:pt>
                <c:pt idx="60">
                  <c:v>-0.123960368344762</c:v>
                </c:pt>
                <c:pt idx="61">
                  <c:v>-0.120647196474999</c:v>
                </c:pt>
                <c:pt idx="62">
                  <c:v>-0.117118992579401</c:v>
                </c:pt>
                <c:pt idx="63">
                  <c:v>-0.11338827862166501</c:v>
                </c:pt>
                <c:pt idx="64">
                  <c:v>-0.10946787014323101</c:v>
                </c:pt>
                <c:pt idx="65">
                  <c:v>-0.10537067500594099</c:v>
                </c:pt>
                <c:pt idx="66">
                  <c:v>-0.10111085949076699</c:v>
                </c:pt>
                <c:pt idx="67">
                  <c:v>-9.6704327918854097E-2</c:v>
                </c:pt>
                <c:pt idx="68">
                  <c:v>-9.2169549497110204E-2</c:v>
                </c:pt>
                <c:pt idx="69">
                  <c:v>-8.7528309705713403E-2</c:v>
                </c:pt>
                <c:pt idx="70">
                  <c:v>-8.2806204836498906E-2</c:v>
                </c:pt>
                <c:pt idx="71">
                  <c:v>-7.8032767996985095E-2</c:v>
                </c:pt>
                <c:pt idx="72">
                  <c:v>-7.3240859007892706E-2</c:v>
                </c:pt>
                <c:pt idx="73">
                  <c:v>-6.8466569611935896E-2</c:v>
                </c:pt>
                <c:pt idx="74">
                  <c:v>-6.3747879095157098E-2</c:v>
                </c:pt>
                <c:pt idx="75">
                  <c:v>-5.9123577083775997E-2</c:v>
                </c:pt>
                <c:pt idx="76">
                  <c:v>-5.4631852759856797E-2</c:v>
                </c:pt>
                <c:pt idx="77">
                  <c:v>-5.0308430140139901E-2</c:v>
                </c:pt>
                <c:pt idx="78">
                  <c:v>-4.6185001864382798E-2</c:v>
                </c:pt>
                <c:pt idx="79">
                  <c:v>-4.2288161372546998E-2</c:v>
                </c:pt>
                <c:pt idx="80">
                  <c:v>-3.8637456514018599E-2</c:v>
                </c:pt>
                <c:pt idx="81">
                  <c:v>-3.5245623769817297E-2</c:v>
                </c:pt>
                <c:pt idx="82">
                  <c:v>-3.2118213223360101E-2</c:v>
                </c:pt>
                <c:pt idx="83">
                  <c:v>-2.9253863779251099E-2</c:v>
                </c:pt>
                <c:pt idx="84">
                  <c:v>-2.6645300589823302E-2</c:v>
                </c:pt>
                <c:pt idx="85">
                  <c:v>-2.4280724021610699E-2</c:v>
                </c:pt>
                <c:pt idx="86">
                  <c:v>-2.2145064583081998E-2</c:v>
                </c:pt>
                <c:pt idx="87">
                  <c:v>-2.02212654678832E-2</c:v>
                </c:pt>
                <c:pt idx="88">
                  <c:v>-1.8491805863939E-2</c:v>
                </c:pt>
                <c:pt idx="89">
                  <c:v>-1.6939019984468E-2</c:v>
                </c:pt>
                <c:pt idx="90">
                  <c:v>-1.5545583229566499E-2</c:v>
                </c:pt>
                <c:pt idx="91">
                  <c:v>-1.42963967753583E-2</c:v>
                </c:pt>
                <c:pt idx="92">
                  <c:v>-1.31766872833724E-2</c:v>
                </c:pt>
                <c:pt idx="93">
                  <c:v>-1.21727000576957E-2</c:v>
                </c:pt>
                <c:pt idx="94">
                  <c:v>-1.12726329322163E-2</c:v>
                </c:pt>
                <c:pt idx="95">
                  <c:v>-1.04655040636807E-2</c:v>
                </c:pt>
                <c:pt idx="96">
                  <c:v>-9.7414948765117502E-3</c:v>
                </c:pt>
                <c:pt idx="97">
                  <c:v>-9.0913886368825508E-3</c:v>
                </c:pt>
                <c:pt idx="98">
                  <c:v>-8.5074511317586796E-3</c:v>
                </c:pt>
                <c:pt idx="99">
                  <c:v>-7.9826206264021395E-3</c:v>
                </c:pt>
                <c:pt idx="100">
                  <c:v>-7.5104939740403597E-3</c:v>
                </c:pt>
                <c:pt idx="101">
                  <c:v>-7.0851244901040996E-3</c:v>
                </c:pt>
                <c:pt idx="102">
                  <c:v>-6.7014936445561396E-3</c:v>
                </c:pt>
                <c:pt idx="103">
                  <c:v>-6.3549914780684598E-3</c:v>
                </c:pt>
                <c:pt idx="104">
                  <c:v>-6.0415319728808602E-3</c:v>
                </c:pt>
                <c:pt idx="105">
                  <c:v>-5.7574785682038701E-3</c:v>
                </c:pt>
                <c:pt idx="106">
                  <c:v>-5.4996091658008998E-3</c:v>
                </c:pt>
                <c:pt idx="107">
                  <c:v>-5.2650094813154304E-3</c:v>
                </c:pt>
                <c:pt idx="108">
                  <c:v>-5.0511074989318299E-3</c:v>
                </c:pt>
                <c:pt idx="109">
                  <c:v>-4.8556748257259398E-3</c:v>
                </c:pt>
                <c:pt idx="110">
                  <c:v>-4.67692302892821E-3</c:v>
                </c:pt>
                <c:pt idx="111">
                  <c:v>-4.5128362086418001E-3</c:v>
                </c:pt>
                <c:pt idx="112">
                  <c:v>-4.36233887856471E-3</c:v>
                </c:pt>
                <c:pt idx="113">
                  <c:v>-4.2225544621018896E-3</c:v>
                </c:pt>
                <c:pt idx="114">
                  <c:v>-4.0937469501844698E-3</c:v>
                </c:pt>
                <c:pt idx="115">
                  <c:v>-3.9747285856779604E-3</c:v>
                </c:pt>
                <c:pt idx="116">
                  <c:v>-3.8641265673016499E-3</c:v>
                </c:pt>
                <c:pt idx="117">
                  <c:v>-3.7610842769985899E-3</c:v>
                </c:pt>
                <c:pt idx="118">
                  <c:v>-3.6648489291838901E-3</c:v>
                </c:pt>
                <c:pt idx="119">
                  <c:v>-3.57476395047988E-3</c:v>
                </c:pt>
                <c:pt idx="120">
                  <c:v>-3.4906221943582201E-3</c:v>
                </c:pt>
                <c:pt idx="121">
                  <c:v>-3.4116598204509099E-3</c:v>
                </c:pt>
                <c:pt idx="122">
                  <c:v>-3.3372650070524501E-3</c:v>
                </c:pt>
                <c:pt idx="123">
                  <c:v>-3.2670046624295999E-3</c:v>
                </c:pt>
                <c:pt idx="124">
                  <c:v>-3.20048951396475E-3</c:v>
                </c:pt>
                <c:pt idx="125">
                  <c:v>-3.1373767133813899E-3</c:v>
                </c:pt>
                <c:pt idx="126">
                  <c:v>-3.0775897716083002E-3</c:v>
                </c:pt>
                <c:pt idx="127">
                  <c:v>-3.0209521033266701E-3</c:v>
                </c:pt>
                <c:pt idx="128">
                  <c:v>-2.9669847655446201E-3</c:v>
                </c:pt>
                <c:pt idx="129">
                  <c:v>-2.9154349073491001E-3</c:v>
                </c:pt>
                <c:pt idx="130">
                  <c:v>-2.8661234375242E-3</c:v>
                </c:pt>
                <c:pt idx="131">
                  <c:v>-2.8188781032880599E-3</c:v>
                </c:pt>
                <c:pt idx="132">
                  <c:v>-2.7735301007167901E-3</c:v>
                </c:pt>
                <c:pt idx="133">
                  <c:v>-2.7299752051401101E-3</c:v>
                </c:pt>
                <c:pt idx="134">
                  <c:v>-2.6882368576233201E-3</c:v>
                </c:pt>
                <c:pt idx="135">
                  <c:v>-2.6481146558770602E-3</c:v>
                </c:pt>
                <c:pt idx="136">
                  <c:v>-2.6094709262029499E-3</c:v>
                </c:pt>
                <c:pt idx="137">
                  <c:v>-2.57218325232307E-3</c:v>
                </c:pt>
                <c:pt idx="138">
                  <c:v>-2.5361787346383602E-3</c:v>
                </c:pt>
                <c:pt idx="139">
                  <c:v>-2.5013205952891101E-3</c:v>
                </c:pt>
                <c:pt idx="140">
                  <c:v>-2.4675376747634501E-3</c:v>
                </c:pt>
                <c:pt idx="141">
                  <c:v>-2.4348393033214099E-3</c:v>
                </c:pt>
                <c:pt idx="142">
                  <c:v>-2.40281599837751E-3</c:v>
                </c:pt>
                <c:pt idx="143">
                  <c:v>-2.3718819855796198E-3</c:v>
                </c:pt>
                <c:pt idx="144">
                  <c:v>-2.3421032865780702E-3</c:v>
                </c:pt>
                <c:pt idx="145">
                  <c:v>-2.31327748989E-3</c:v>
                </c:pt>
                <c:pt idx="146">
                  <c:v>-2.28536060692963E-3</c:v>
                </c:pt>
                <c:pt idx="147">
                  <c:v>-2.2582651782064602E-3</c:v>
                </c:pt>
                <c:pt idx="148">
                  <c:v>-2.2319305417372302E-3</c:v>
                </c:pt>
                <c:pt idx="149">
                  <c:v>-2.20628155612151E-3</c:v>
                </c:pt>
              </c:numCache>
            </c:numRef>
          </c:yVal>
          <c:smooth val="1"/>
        </c:ser>
        <c:ser>
          <c:idx val="88"/>
          <c:order val="88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Sheet1!$CL$1:$CL$150</c:f>
              <c:numCache>
                <c:formatCode>General</c:formatCode>
                <c:ptCount val="150"/>
                <c:pt idx="0">
                  <c:v>1.36581949158751E-3</c:v>
                </c:pt>
                <c:pt idx="1">
                  <c:v>9.36959154105539E-4</c:v>
                </c:pt>
                <c:pt idx="2">
                  <c:v>4.40424739834247E-4</c:v>
                </c:pt>
                <c:pt idx="3">
                  <c:v>-1.5054096806309001E-4</c:v>
                </c:pt>
                <c:pt idx="4">
                  <c:v>-8.6269518642320198E-4</c:v>
                </c:pt>
                <c:pt idx="5">
                  <c:v>-1.72279513208281E-3</c:v>
                </c:pt>
                <c:pt idx="6">
                  <c:v>-2.7584508421225899E-3</c:v>
                </c:pt>
                <c:pt idx="7">
                  <c:v>-3.9934662772792501E-3</c:v>
                </c:pt>
                <c:pt idx="8">
                  <c:v>-5.4609114204478698E-3</c:v>
                </c:pt>
                <c:pt idx="9">
                  <c:v>-7.19476835422804E-3</c:v>
                </c:pt>
                <c:pt idx="10">
                  <c:v>-9.2153346714914704E-3</c:v>
                </c:pt>
                <c:pt idx="11">
                  <c:v>-1.15366083283036E-2</c:v>
                </c:pt>
                <c:pt idx="12">
                  <c:v>-1.4160419859267101E-2</c:v>
                </c:pt>
                <c:pt idx="13">
                  <c:v>-1.70784344725558E-2</c:v>
                </c:pt>
                <c:pt idx="14">
                  <c:v>-2.0283595616482599E-2</c:v>
                </c:pt>
                <c:pt idx="15">
                  <c:v>-2.3768869102067099E-2</c:v>
                </c:pt>
                <c:pt idx="16">
                  <c:v>-2.7534989709486701E-2</c:v>
                </c:pt>
                <c:pt idx="17">
                  <c:v>-3.1606450859501201E-2</c:v>
                </c:pt>
                <c:pt idx="18">
                  <c:v>-3.6011044263576798E-2</c:v>
                </c:pt>
                <c:pt idx="19">
                  <c:v>-4.0770737267359303E-2</c:v>
                </c:pt>
                <c:pt idx="20">
                  <c:v>-4.5901301699168902E-2</c:v>
                </c:pt>
                <c:pt idx="21">
                  <c:v>-5.1411465534189502E-2</c:v>
                </c:pt>
                <c:pt idx="22">
                  <c:v>-5.7301921681515502E-2</c:v>
                </c:pt>
                <c:pt idx="23">
                  <c:v>-6.3565214647524404E-2</c:v>
                </c:pt>
                <c:pt idx="24">
                  <c:v>-7.0185018590421505E-2</c:v>
                </c:pt>
                <c:pt idx="25">
                  <c:v>-7.71361771184568E-2</c:v>
                </c:pt>
                <c:pt idx="26">
                  <c:v>-8.4384648561211195E-2</c:v>
                </c:pt>
                <c:pt idx="27">
                  <c:v>-9.1888602782276396E-2</c:v>
                </c:pt>
                <c:pt idx="28">
                  <c:v>-9.95979926231704E-2</c:v>
                </c:pt>
                <c:pt idx="29">
                  <c:v>-0.10745625223793299</c:v>
                </c:pt>
                <c:pt idx="30">
                  <c:v>-0.115401000144227</c:v>
                </c:pt>
                <c:pt idx="31">
                  <c:v>-0.12336517452625601</c:v>
                </c:pt>
                <c:pt idx="32">
                  <c:v>-0.131278720250841</c:v>
                </c:pt>
                <c:pt idx="33">
                  <c:v>-0.13907035489567099</c:v>
                </c:pt>
                <c:pt idx="34">
                  <c:v>-0.14666887660708999</c:v>
                </c:pt>
                <c:pt idx="35">
                  <c:v>-0.15400520995493999</c:v>
                </c:pt>
                <c:pt idx="36">
                  <c:v>-0.161014458188562</c:v>
                </c:pt>
                <c:pt idx="37">
                  <c:v>-0.16763752884918001</c:v>
                </c:pt>
                <c:pt idx="38">
                  <c:v>-0.173822377089246</c:v>
                </c:pt>
                <c:pt idx="39">
                  <c:v>-0.179524961711306</c:v>
                </c:pt>
                <c:pt idx="40">
                  <c:v>-0.18471053664063</c:v>
                </c:pt>
                <c:pt idx="41">
                  <c:v>-0.189353069526075</c:v>
                </c:pt>
                <c:pt idx="42">
                  <c:v>-0.19343554260061699</c:v>
                </c:pt>
                <c:pt idx="43">
                  <c:v>-0.19694932554244801</c:v>
                </c:pt>
                <c:pt idx="44">
                  <c:v>-0.19989292443327999</c:v>
                </c:pt>
                <c:pt idx="45">
                  <c:v>-0.20227114587151801</c:v>
                </c:pt>
                <c:pt idx="46">
                  <c:v>-0.204093906123371</c:v>
                </c:pt>
                <c:pt idx="47">
                  <c:v>-0.205375306353794</c:v>
                </c:pt>
                <c:pt idx="48">
                  <c:v>-0.20613235932004001</c:v>
                </c:pt>
                <c:pt idx="49">
                  <c:v>-0.20638452554467701</c:v>
                </c:pt>
                <c:pt idx="50">
                  <c:v>-0.20615238282926199</c:v>
                </c:pt>
                <c:pt idx="51">
                  <c:v>-0.20545673975952899</c:v>
                </c:pt>
                <c:pt idx="52">
                  <c:v>-0.20431853089747801</c:v>
                </c:pt>
                <c:pt idx="53">
                  <c:v>-0.20275670532479401</c:v>
                </c:pt>
                <c:pt idx="54">
                  <c:v>-0.20078811723123199</c:v>
                </c:pt>
                <c:pt idx="55">
                  <c:v>-0.19842673999299501</c:v>
                </c:pt>
                <c:pt idx="56">
                  <c:v>-0.19568290376962</c:v>
                </c:pt>
                <c:pt idx="57">
                  <c:v>-0.19256344304998599</c:v>
                </c:pt>
                <c:pt idx="58">
                  <c:v>-0.189071218912407</c:v>
                </c:pt>
                <c:pt idx="59">
                  <c:v>-0.18520666523774201</c:v>
                </c:pt>
                <c:pt idx="60">
                  <c:v>-0.180968914386156</c:v>
                </c:pt>
                <c:pt idx="61">
                  <c:v>-0.17635734940351</c:v>
                </c:pt>
                <c:pt idx="62">
                  <c:v>-0.171374647783338</c:v>
                </c:pt>
                <c:pt idx="63">
                  <c:v>-0.16602838287501701</c:v>
                </c:pt>
                <c:pt idx="64">
                  <c:v>-0.16033343281978699</c:v>
                </c:pt>
                <c:pt idx="65">
                  <c:v>-0.15431214664304599</c:v>
                </c:pt>
                <c:pt idx="66">
                  <c:v>-0.14799513192178501</c:v>
                </c:pt>
                <c:pt idx="67">
                  <c:v>-0.141420504419737</c:v>
                </c:pt>
                <c:pt idx="68">
                  <c:v>-0.13463188564964099</c:v>
                </c:pt>
                <c:pt idx="69">
                  <c:v>-0.12767737061267101</c:v>
                </c:pt>
                <c:pt idx="70">
                  <c:v>-0.120607294621174</c:v>
                </c:pt>
                <c:pt idx="71">
                  <c:v>-0.11347323237259201</c:v>
                </c:pt>
                <c:pt idx="72">
                  <c:v>-0.106326794268136</c:v>
                </c:pt>
                <c:pt idx="73">
                  <c:v>-9.9220134396520707E-2</c:v>
                </c:pt>
                <c:pt idx="74">
                  <c:v>-9.2205197374500697E-2</c:v>
                </c:pt>
                <c:pt idx="75">
                  <c:v>-8.5334605145208201E-2</c:v>
                </c:pt>
                <c:pt idx="76">
                  <c:v>-7.8660847422962796E-2</c:v>
                </c:pt>
                <c:pt idx="77">
                  <c:v>-7.2234546037252503E-2</c:v>
                </c:pt>
                <c:pt idx="78">
                  <c:v>-6.6102150317612601E-2</c:v>
                </c:pt>
                <c:pt idx="79">
                  <c:v>-6.0305078324921303E-2</c:v>
                </c:pt>
                <c:pt idx="80">
                  <c:v>-5.4873040651734602E-2</c:v>
                </c:pt>
                <c:pt idx="81">
                  <c:v>-4.9826941962845997E-2</c:v>
                </c:pt>
                <c:pt idx="82">
                  <c:v>-4.5175913752469703E-2</c:v>
                </c:pt>
                <c:pt idx="83">
                  <c:v>-4.09183749161088E-2</c:v>
                </c:pt>
                <c:pt idx="84">
                  <c:v>-3.7043129936978898E-2</c:v>
                </c:pt>
                <c:pt idx="85">
                  <c:v>-3.3531926344192699E-2</c:v>
                </c:pt>
                <c:pt idx="86">
                  <c:v>-3.0361874550604601E-2</c:v>
                </c:pt>
                <c:pt idx="87">
                  <c:v>-2.75072697944709E-2</c:v>
                </c:pt>
                <c:pt idx="88">
                  <c:v>-2.4941764556254999E-2</c:v>
                </c:pt>
                <c:pt idx="89">
                  <c:v>-2.2638911910220601E-2</c:v>
                </c:pt>
                <c:pt idx="90">
                  <c:v>-2.0573663924471301E-2</c:v>
                </c:pt>
                <c:pt idx="91">
                  <c:v>-1.8722925666637202E-2</c:v>
                </c:pt>
                <c:pt idx="92">
                  <c:v>-1.7065189681275902E-2</c:v>
                </c:pt>
                <c:pt idx="93">
                  <c:v>-1.55804049900185E-2</c:v>
                </c:pt>
                <c:pt idx="94">
                  <c:v>-1.42510121083747E-2</c:v>
                </c:pt>
                <c:pt idx="95">
                  <c:v>-1.30608626472783E-2</c:v>
                </c:pt>
                <c:pt idx="96">
                  <c:v>-1.1995446312077E-2</c:v>
                </c:pt>
                <c:pt idx="97">
                  <c:v>-1.10412691522732E-2</c:v>
                </c:pt>
                <c:pt idx="98">
                  <c:v>-1.0186705084652701E-2</c:v>
                </c:pt>
                <c:pt idx="99">
                  <c:v>-9.4212523651484997E-3</c:v>
                </c:pt>
                <c:pt idx="100">
                  <c:v>-8.7353995729709307E-3</c:v>
                </c:pt>
                <c:pt idx="101">
                  <c:v>-8.1202765422076998E-3</c:v>
                </c:pt>
                <c:pt idx="102">
                  <c:v>-7.5683881840115496E-3</c:v>
                </c:pt>
                <c:pt idx="103">
                  <c:v>-7.0727845075722901E-3</c:v>
                </c:pt>
                <c:pt idx="104">
                  <c:v>-6.6273705602307503E-3</c:v>
                </c:pt>
                <c:pt idx="105">
                  <c:v>-6.2266169080992598E-3</c:v>
                </c:pt>
                <c:pt idx="106">
                  <c:v>-5.86570678956202E-3</c:v>
                </c:pt>
                <c:pt idx="107">
                  <c:v>-5.54022326494051E-3</c:v>
                </c:pt>
                <c:pt idx="108">
                  <c:v>-5.2461843066102399E-3</c:v>
                </c:pt>
                <c:pt idx="109">
                  <c:v>-4.9802094011232399E-3</c:v>
                </c:pt>
                <c:pt idx="110">
                  <c:v>-4.7394068316860402E-3</c:v>
                </c:pt>
                <c:pt idx="111">
                  <c:v>-4.5208232469590003E-3</c:v>
                </c:pt>
                <c:pt idx="112">
                  <c:v>-4.3225451215037599E-3</c:v>
                </c:pt>
                <c:pt idx="113">
                  <c:v>-4.1408992912417199E-3</c:v>
                </c:pt>
                <c:pt idx="114">
                  <c:v>-3.9754772417746201E-3</c:v>
                </c:pt>
                <c:pt idx="115">
                  <c:v>-3.8245131398512702E-3</c:v>
                </c:pt>
                <c:pt idx="116">
                  <c:v>-3.68608920548044E-3</c:v>
                </c:pt>
                <c:pt idx="117">
                  <c:v>-3.5588615514022099E-3</c:v>
                </c:pt>
                <c:pt idx="118">
                  <c:v>-3.4416987578929602E-3</c:v>
                </c:pt>
                <c:pt idx="119">
                  <c:v>-3.3335466959250699E-3</c:v>
                </c:pt>
                <c:pt idx="120">
                  <c:v>-3.2338436837402902E-3</c:v>
                </c:pt>
                <c:pt idx="121">
                  <c:v>-3.1415346788428501E-3</c:v>
                </c:pt>
                <c:pt idx="122">
                  <c:v>-3.0557599989441998E-3</c:v>
                </c:pt>
                <c:pt idx="123">
                  <c:v>-2.9758400974751699E-3</c:v>
                </c:pt>
                <c:pt idx="124">
                  <c:v>-2.9012158914313098E-3</c:v>
                </c:pt>
                <c:pt idx="125">
                  <c:v>-2.8313360484317602E-3</c:v>
                </c:pt>
                <c:pt idx="126">
                  <c:v>-2.7659527814828801E-3</c:v>
                </c:pt>
                <c:pt idx="127">
                  <c:v>-2.7047629832515898E-3</c:v>
                </c:pt>
                <c:pt idx="128">
                  <c:v>-2.64714773870151E-3</c:v>
                </c:pt>
                <c:pt idx="129">
                  <c:v>-2.5927327758359701E-3</c:v>
                </c:pt>
                <c:pt idx="130">
                  <c:v>-2.54127513160734E-3</c:v>
                </c:pt>
                <c:pt idx="131">
                  <c:v>-2.4925105396902299E-3</c:v>
                </c:pt>
                <c:pt idx="132">
                  <c:v>-2.4461771440487702E-3</c:v>
                </c:pt>
                <c:pt idx="133">
                  <c:v>-2.4020929996940599E-3</c:v>
                </c:pt>
                <c:pt idx="134">
                  <c:v>-2.3602319078413802E-3</c:v>
                </c:pt>
                <c:pt idx="135">
                  <c:v>-2.3203377116828299E-3</c:v>
                </c:pt>
                <c:pt idx="136">
                  <c:v>-2.2822416495985398E-3</c:v>
                </c:pt>
                <c:pt idx="137">
                  <c:v>-2.2457590858573399E-3</c:v>
                </c:pt>
                <c:pt idx="138">
                  <c:v>-2.2107943786117399E-3</c:v>
                </c:pt>
                <c:pt idx="139">
                  <c:v>-2.17718367185658E-3</c:v>
                </c:pt>
                <c:pt idx="140">
                  <c:v>-2.1448149528290402E-3</c:v>
                </c:pt>
                <c:pt idx="141">
                  <c:v>-2.1136922572729498E-3</c:v>
                </c:pt>
                <c:pt idx="142">
                  <c:v>-2.0834152854275001E-3</c:v>
                </c:pt>
                <c:pt idx="143">
                  <c:v>-2.0548436038576299E-3</c:v>
                </c:pt>
                <c:pt idx="144">
                  <c:v>-2.0274833826301698E-3</c:v>
                </c:pt>
                <c:pt idx="145">
                  <c:v>-2.0008180662329398E-3</c:v>
                </c:pt>
                <c:pt idx="146">
                  <c:v>-1.9749356134591898E-3</c:v>
                </c:pt>
                <c:pt idx="147">
                  <c:v>-1.9498110816344499E-3</c:v>
                </c:pt>
                <c:pt idx="148">
                  <c:v>-1.9254466661517201E-3</c:v>
                </c:pt>
                <c:pt idx="149">
                  <c:v>-1.9018320083460201E-3</c:v>
                </c:pt>
              </c:numCache>
            </c:numRef>
          </c:yVal>
          <c:smooth val="1"/>
        </c:ser>
        <c:ser>
          <c:idx val="89"/>
          <c:order val="89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Sheet1!$CM$1:$CM$150</c:f>
              <c:numCache>
                <c:formatCode>General</c:formatCode>
                <c:ptCount val="150"/>
                <c:pt idx="0">
                  <c:v>9.2870893883012105E-4</c:v>
                </c:pt>
                <c:pt idx="1">
                  <c:v>6.4486089638323405E-4</c:v>
                </c:pt>
                <c:pt idx="2">
                  <c:v>3.1656557277485298E-4</c:v>
                </c:pt>
                <c:pt idx="3">
                  <c:v>-7.41103577432363E-5</c:v>
                </c:pt>
                <c:pt idx="4">
                  <c:v>-5.4510022091924901E-4</c:v>
                </c:pt>
                <c:pt idx="5">
                  <c:v>-1.1143373425014E-3</c:v>
                </c:pt>
                <c:pt idx="6">
                  <c:v>-1.80038660784406E-3</c:v>
                </c:pt>
                <c:pt idx="7">
                  <c:v>-2.61900312134326E-3</c:v>
                </c:pt>
                <c:pt idx="8">
                  <c:v>-3.59299525393692E-3</c:v>
                </c:pt>
                <c:pt idx="9">
                  <c:v>-4.7450005558518499E-3</c:v>
                </c:pt>
                <c:pt idx="10">
                  <c:v>-6.0897103888624899E-3</c:v>
                </c:pt>
                <c:pt idx="11">
                  <c:v>-7.6379683185632697E-3</c:v>
                </c:pt>
                <c:pt idx="12">
                  <c:v>-9.3924027511412492E-3</c:v>
                </c:pt>
                <c:pt idx="13">
                  <c:v>-1.1350155941644799E-2</c:v>
                </c:pt>
                <c:pt idx="14">
                  <c:v>-1.35093343448386E-2</c:v>
                </c:pt>
                <c:pt idx="15">
                  <c:v>-1.5868324724333201E-2</c:v>
                </c:pt>
                <c:pt idx="16">
                  <c:v>-1.8429671044764898E-2</c:v>
                </c:pt>
                <c:pt idx="17">
                  <c:v>-2.1215362845531299E-2</c:v>
                </c:pt>
                <c:pt idx="18">
                  <c:v>-2.4248255056246799E-2</c:v>
                </c:pt>
                <c:pt idx="19">
                  <c:v>-2.7547807552271E-2</c:v>
                </c:pt>
                <c:pt idx="20">
                  <c:v>-3.11296705531161E-2</c:v>
                </c:pt>
                <c:pt idx="21">
                  <c:v>-3.5004807543078199E-2</c:v>
                </c:pt>
                <c:pt idx="22">
                  <c:v>-3.9178683353949702E-2</c:v>
                </c:pt>
                <c:pt idx="23">
                  <c:v>-4.3650834707962903E-2</c:v>
                </c:pt>
                <c:pt idx="24">
                  <c:v>-4.8413892842315898E-2</c:v>
                </c:pt>
                <c:pt idx="25">
                  <c:v>-5.3453377845738698E-2</c:v>
                </c:pt>
                <c:pt idx="26">
                  <c:v>-5.87473166812367E-2</c:v>
                </c:pt>
                <c:pt idx="27">
                  <c:v>-6.4266523620358604E-2</c:v>
                </c:pt>
                <c:pt idx="28">
                  <c:v>-6.9974518828571905E-2</c:v>
                </c:pt>
                <c:pt idx="29">
                  <c:v>-7.5828443459955402E-2</c:v>
                </c:pt>
                <c:pt idx="30">
                  <c:v>-8.1779949013669195E-2</c:v>
                </c:pt>
                <c:pt idx="31">
                  <c:v>-8.7776157162604895E-2</c:v>
                </c:pt>
                <c:pt idx="32">
                  <c:v>-9.3761191546244294E-2</c:v>
                </c:pt>
                <c:pt idx="33">
                  <c:v>-9.9677907738180804E-2</c:v>
                </c:pt>
                <c:pt idx="34">
                  <c:v>-0.105469132429059</c:v>
                </c:pt>
                <c:pt idx="35">
                  <c:v>-0.111079457272051</c:v>
                </c:pt>
                <c:pt idx="36">
                  <c:v>-0.11645678009491001</c:v>
                </c:pt>
                <c:pt idx="37">
                  <c:v>-0.12155363041924699</c:v>
                </c:pt>
                <c:pt idx="38">
                  <c:v>-0.12632818345024699</c:v>
                </c:pt>
                <c:pt idx="39">
                  <c:v>-0.13074512133529101</c:v>
                </c:pt>
                <c:pt idx="40">
                  <c:v>-0.13477636027312501</c:v>
                </c:pt>
                <c:pt idx="41">
                  <c:v>-0.13840093165334699</c:v>
                </c:pt>
                <c:pt idx="42">
                  <c:v>-0.14160508412450401</c:v>
                </c:pt>
                <c:pt idx="43">
                  <c:v>-0.14438195195845299</c:v>
                </c:pt>
                <c:pt idx="44">
                  <c:v>-0.14673084393539201</c:v>
                </c:pt>
                <c:pt idx="45">
                  <c:v>-0.148656393751223</c:v>
                </c:pt>
                <c:pt idx="46">
                  <c:v>-0.15016773787495399</c:v>
                </c:pt>
                <c:pt idx="47">
                  <c:v>-0.15127730390396801</c:v>
                </c:pt>
                <c:pt idx="48">
                  <c:v>-0.15199981262158299</c:v>
                </c:pt>
                <c:pt idx="49">
                  <c:v>-0.15235141888760501</c:v>
                </c:pt>
                <c:pt idx="50">
                  <c:v>-0.15234850904390301</c:v>
                </c:pt>
                <c:pt idx="51">
                  <c:v>-0.152006931119954</c:v>
                </c:pt>
                <c:pt idx="52">
                  <c:v>-0.15134178412517599</c:v>
                </c:pt>
                <c:pt idx="53">
                  <c:v>-0.150366058415868</c:v>
                </c:pt>
                <c:pt idx="54">
                  <c:v>-0.149090837708234</c:v>
                </c:pt>
                <c:pt idx="55">
                  <c:v>-0.14752482872485301</c:v>
                </c:pt>
                <c:pt idx="56">
                  <c:v>-0.14567442584304099</c:v>
                </c:pt>
                <c:pt idx="57">
                  <c:v>-0.14354405283433899</c:v>
                </c:pt>
                <c:pt idx="58">
                  <c:v>-0.14113607432328501</c:v>
                </c:pt>
                <c:pt idx="59">
                  <c:v>-0.13845176225697001</c:v>
                </c:pt>
                <c:pt idx="60">
                  <c:v>-0.135491563049074</c:v>
                </c:pt>
                <c:pt idx="61">
                  <c:v>-0.13225593481748499</c:v>
                </c:pt>
                <c:pt idx="62">
                  <c:v>-0.128746226904872</c:v>
                </c:pt>
                <c:pt idx="63">
                  <c:v>-0.12496539265965299</c:v>
                </c:pt>
                <c:pt idx="64">
                  <c:v>-0.120919300261464</c:v>
                </c:pt>
                <c:pt idx="65">
                  <c:v>-0.116617309748482</c:v>
                </c:pt>
                <c:pt idx="66">
                  <c:v>-0.112073449521761</c:v>
                </c:pt>
                <c:pt idx="67">
                  <c:v>-0.10730704823389201</c:v>
                </c:pt>
                <c:pt idx="68">
                  <c:v>-0.10234327288060401</c:v>
                </c:pt>
                <c:pt idx="69">
                  <c:v>-9.7213277690110803E-2</c:v>
                </c:pt>
                <c:pt idx="70">
                  <c:v>-9.1954090558446194E-2</c:v>
                </c:pt>
                <c:pt idx="71">
                  <c:v>-8.6607893820629195E-2</c:v>
                </c:pt>
                <c:pt idx="72">
                  <c:v>-8.1220883883986794E-2</c:v>
                </c:pt>
                <c:pt idx="73">
                  <c:v>-7.5841970988485094E-2</c:v>
                </c:pt>
                <c:pt idx="74">
                  <c:v>-7.0520993766801196E-2</c:v>
                </c:pt>
                <c:pt idx="75">
                  <c:v>-6.5307220251629494E-2</c:v>
                </c:pt>
                <c:pt idx="76">
                  <c:v>-6.02474623489005E-2</c:v>
                </c:pt>
                <c:pt idx="77">
                  <c:v>-5.5384196695793302E-2</c:v>
                </c:pt>
                <c:pt idx="78">
                  <c:v>-5.0753892884649397E-2</c:v>
                </c:pt>
                <c:pt idx="79">
                  <c:v>-4.6385946455773902E-2</c:v>
                </c:pt>
                <c:pt idx="80">
                  <c:v>-4.23011408187332E-2</c:v>
                </c:pt>
                <c:pt idx="81">
                  <c:v>-3.8512078564726202E-2</c:v>
                </c:pt>
                <c:pt idx="82">
                  <c:v>-3.5023062916515503E-2</c:v>
                </c:pt>
                <c:pt idx="83">
                  <c:v>-3.1830858645277599E-2</c:v>
                </c:pt>
                <c:pt idx="84">
                  <c:v>-2.8925986237162402E-2</c:v>
                </c:pt>
                <c:pt idx="85">
                  <c:v>-2.6294157515498601E-2</c:v>
                </c:pt>
                <c:pt idx="86">
                  <c:v>-2.39178671424152E-2</c:v>
                </c:pt>
                <c:pt idx="87">
                  <c:v>-2.17777537317328E-2</c:v>
                </c:pt>
                <c:pt idx="88">
                  <c:v>-1.9854088388202899E-2</c:v>
                </c:pt>
                <c:pt idx="89">
                  <c:v>-1.8127050044078798E-2</c:v>
                </c:pt>
                <c:pt idx="90">
                  <c:v>-1.65776737035132E-2</c:v>
                </c:pt>
                <c:pt idx="91">
                  <c:v>-1.5188826386482701E-2</c:v>
                </c:pt>
                <c:pt idx="92">
                  <c:v>-1.39442351039499E-2</c:v>
                </c:pt>
                <c:pt idx="93">
                  <c:v>-1.28287693986347E-2</c:v>
                </c:pt>
                <c:pt idx="94">
                  <c:v>-1.18292979743211E-2</c:v>
                </c:pt>
                <c:pt idx="95">
                  <c:v>-1.09336234597375E-2</c:v>
                </c:pt>
                <c:pt idx="96">
                  <c:v>-1.01308677516261E-2</c:v>
                </c:pt>
                <c:pt idx="97">
                  <c:v>-9.41085450193801E-3</c:v>
                </c:pt>
                <c:pt idx="98">
                  <c:v>-8.7648991864889593E-3</c:v>
                </c:pt>
                <c:pt idx="99">
                  <c:v>-8.1851973234253507E-3</c:v>
                </c:pt>
                <c:pt idx="100">
                  <c:v>-7.6645445798889499E-3</c:v>
                </c:pt>
                <c:pt idx="101">
                  <c:v>-7.1963408480224898E-3</c:v>
                </c:pt>
                <c:pt idx="102">
                  <c:v>-6.7749793776056399E-3</c:v>
                </c:pt>
                <c:pt idx="103">
                  <c:v>-6.3953360636053698E-3</c:v>
                </c:pt>
                <c:pt idx="104">
                  <c:v>-6.0528199555755901E-3</c:v>
                </c:pt>
                <c:pt idx="105">
                  <c:v>-5.7433564831415604E-3</c:v>
                </c:pt>
                <c:pt idx="106">
                  <c:v>-5.4633414545543898E-3</c:v>
                </c:pt>
                <c:pt idx="107">
                  <c:v>-5.2094829182681296E-3</c:v>
                </c:pt>
                <c:pt idx="108">
                  <c:v>-4.9788906440617897E-3</c:v>
                </c:pt>
                <c:pt idx="109">
                  <c:v>-4.7690408270306397E-3</c:v>
                </c:pt>
                <c:pt idx="110">
                  <c:v>-4.5778912844340403E-3</c:v>
                </c:pt>
                <c:pt idx="111">
                  <c:v>-4.4031844973685397E-3</c:v>
                </c:pt>
                <c:pt idx="112">
                  <c:v>-4.2436454610912397E-3</c:v>
                </c:pt>
                <c:pt idx="113">
                  <c:v>-4.0961905554334002E-3</c:v>
                </c:pt>
                <c:pt idx="114">
                  <c:v>-3.9609448239931204E-3</c:v>
                </c:pt>
                <c:pt idx="115">
                  <c:v>-3.8365449013159302E-3</c:v>
                </c:pt>
                <c:pt idx="116">
                  <c:v>-3.7215210723195499E-3</c:v>
                </c:pt>
                <c:pt idx="117">
                  <c:v>-3.6148927397328398E-3</c:v>
                </c:pt>
                <c:pt idx="118">
                  <c:v>-3.515798169544E-3</c:v>
                </c:pt>
                <c:pt idx="119">
                  <c:v>-3.4234900464514E-3</c:v>
                </c:pt>
                <c:pt idx="120">
                  <c:v>-3.33766046722248E-3</c:v>
                </c:pt>
                <c:pt idx="121">
                  <c:v>-3.2574822628209398E-3</c:v>
                </c:pt>
                <c:pt idx="122">
                  <c:v>-3.1822918038155999E-3</c:v>
                </c:pt>
                <c:pt idx="123">
                  <c:v>-3.1116033601376199E-3</c:v>
                </c:pt>
                <c:pt idx="124">
                  <c:v>-3.0449897691471502E-3</c:v>
                </c:pt>
                <c:pt idx="125">
                  <c:v>-2.9820565926513302E-3</c:v>
                </c:pt>
                <c:pt idx="126">
                  <c:v>-2.9226756030828701E-3</c:v>
                </c:pt>
                <c:pt idx="127">
                  <c:v>-2.8666263343294501E-3</c:v>
                </c:pt>
                <c:pt idx="128">
                  <c:v>-2.8134193518138499E-3</c:v>
                </c:pt>
                <c:pt idx="129">
                  <c:v>-2.76277874152014E-3</c:v>
                </c:pt>
                <c:pt idx="130">
                  <c:v>-2.7145062645256199E-3</c:v>
                </c:pt>
                <c:pt idx="131">
                  <c:v>-2.66840466166253E-3</c:v>
                </c:pt>
                <c:pt idx="132">
                  <c:v>-2.62428950352948E-3</c:v>
                </c:pt>
                <c:pt idx="133">
                  <c:v>-2.5820402284773602E-3</c:v>
                </c:pt>
                <c:pt idx="134">
                  <c:v>-2.5416528749431901E-3</c:v>
                </c:pt>
                <c:pt idx="135">
                  <c:v>-2.5029304909587602E-3</c:v>
                </c:pt>
                <c:pt idx="136">
                  <c:v>-2.4657222537143001E-3</c:v>
                </c:pt>
                <c:pt idx="137">
                  <c:v>-2.4298954740722498E-3</c:v>
                </c:pt>
                <c:pt idx="138">
                  <c:v>-2.39538522913274E-3</c:v>
                </c:pt>
                <c:pt idx="139">
                  <c:v>-2.36203472601402E-3</c:v>
                </c:pt>
                <c:pt idx="140">
                  <c:v>-2.3297689366235698E-3</c:v>
                </c:pt>
                <c:pt idx="141">
                  <c:v>-2.2985882015239701E-3</c:v>
                </c:pt>
                <c:pt idx="142">
                  <c:v>-2.26804864045472E-3</c:v>
                </c:pt>
                <c:pt idx="143">
                  <c:v>-2.23864287005542E-3</c:v>
                </c:pt>
                <c:pt idx="144">
                  <c:v>-2.2104116127837701E-3</c:v>
                </c:pt>
                <c:pt idx="145">
                  <c:v>-2.1831128633048201E-3</c:v>
                </c:pt>
                <c:pt idx="146">
                  <c:v>-2.1567022276983401E-3</c:v>
                </c:pt>
                <c:pt idx="147">
                  <c:v>-2.1310913629425999E-3</c:v>
                </c:pt>
                <c:pt idx="148">
                  <c:v>-2.1062230390719002E-3</c:v>
                </c:pt>
                <c:pt idx="149">
                  <c:v>-2.0820236132893999E-3</c:v>
                </c:pt>
              </c:numCache>
            </c:numRef>
          </c:yVal>
          <c:smooth val="1"/>
        </c:ser>
        <c:ser>
          <c:idx val="90"/>
          <c:order val="90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Sheet1!$CN$1:$CN$150</c:f>
              <c:numCache>
                <c:formatCode>General</c:formatCode>
                <c:ptCount val="150"/>
                <c:pt idx="0">
                  <c:v>7.88073686505278E-4</c:v>
                </c:pt>
                <c:pt idx="1">
                  <c:v>5.4807462541278402E-4</c:v>
                </c:pt>
                <c:pt idx="2">
                  <c:v>2.7203247198047902E-4</c:v>
                </c:pt>
                <c:pt idx="3">
                  <c:v>-5.5706880893950602E-5</c:v>
                </c:pt>
                <c:pt idx="4">
                  <c:v>-4.5079754031281599E-4</c:v>
                </c:pt>
                <c:pt idx="5">
                  <c:v>-9.2889361337843103E-4</c:v>
                </c:pt>
                <c:pt idx="6">
                  <c:v>-1.5063065967972E-3</c:v>
                </c:pt>
                <c:pt idx="7">
                  <c:v>-2.19644045499859E-3</c:v>
                </c:pt>
                <c:pt idx="8">
                  <c:v>-3.0199410131342801E-3</c:v>
                </c:pt>
                <c:pt idx="9">
                  <c:v>-3.9971719800852004E-3</c:v>
                </c:pt>
                <c:pt idx="10">
                  <c:v>-5.1425747326871501E-3</c:v>
                </c:pt>
                <c:pt idx="11">
                  <c:v>-6.4666318045523696E-3</c:v>
                </c:pt>
                <c:pt idx="12">
                  <c:v>-7.9757413826812198E-3</c:v>
                </c:pt>
                <c:pt idx="13">
                  <c:v>-9.6713853392565007E-3</c:v>
                </c:pt>
                <c:pt idx="14">
                  <c:v>-1.1556637459966001E-2</c:v>
                </c:pt>
                <c:pt idx="15">
                  <c:v>-1.3634879997580399E-2</c:v>
                </c:pt>
                <c:pt idx="16">
                  <c:v>-1.5912484469516999E-2</c:v>
                </c:pt>
                <c:pt idx="17">
                  <c:v>-1.8413179957768901E-2</c:v>
                </c:pt>
                <c:pt idx="18">
                  <c:v>-2.1160932547135001E-2</c:v>
                </c:pt>
                <c:pt idx="19">
                  <c:v>-2.4176491727898201E-2</c:v>
                </c:pt>
                <c:pt idx="20">
                  <c:v>-2.74769930402461E-2</c:v>
                </c:pt>
                <c:pt idx="21">
                  <c:v>-3.1075119036339399E-2</c:v>
                </c:pt>
                <c:pt idx="22">
                  <c:v>-3.4978200180458101E-2</c:v>
                </c:pt>
                <c:pt idx="23">
                  <c:v>-3.9187739373111097E-2</c:v>
                </c:pt>
                <c:pt idx="24">
                  <c:v>-4.3698411053971702E-2</c:v>
                </c:pt>
                <c:pt idx="25">
                  <c:v>-4.8497792741350097E-2</c:v>
                </c:pt>
                <c:pt idx="26">
                  <c:v>-5.3565924713416098E-2</c:v>
                </c:pt>
                <c:pt idx="27">
                  <c:v>-5.8875517525964399E-2</c:v>
                </c:pt>
                <c:pt idx="28">
                  <c:v>-6.4391868768206406E-2</c:v>
                </c:pt>
                <c:pt idx="29">
                  <c:v>-7.0073727698067897E-2</c:v>
                </c:pt>
                <c:pt idx="30">
                  <c:v>-7.5874007641984695E-2</c:v>
                </c:pt>
                <c:pt idx="31">
                  <c:v>-8.1740921243876399E-2</c:v>
                </c:pt>
                <c:pt idx="32">
                  <c:v>-8.7619372378621399E-2</c:v>
                </c:pt>
                <c:pt idx="33">
                  <c:v>-9.3452596151669898E-2</c:v>
                </c:pt>
                <c:pt idx="34">
                  <c:v>-9.9183542864602195E-2</c:v>
                </c:pt>
                <c:pt idx="35">
                  <c:v>-0.10475659535500099</c:v>
                </c:pt>
                <c:pt idx="36">
                  <c:v>-0.11011920598375501</c:v>
                </c:pt>
                <c:pt idx="37">
                  <c:v>-0.11522323577138401</c:v>
                </c:pt>
                <c:pt idx="38">
                  <c:v>-0.120026062884282</c:v>
                </c:pt>
                <c:pt idx="39">
                  <c:v>-0.12449148022340401</c:v>
                </c:pt>
                <c:pt idx="40">
                  <c:v>-0.12859044924546401</c:v>
                </c:pt>
                <c:pt idx="41">
                  <c:v>-0.13230102332471899</c:v>
                </c:pt>
                <c:pt idx="42">
                  <c:v>-0.13560845228586199</c:v>
                </c:pt>
                <c:pt idx="43">
                  <c:v>-0.13850480203459201</c:v>
                </c:pt>
                <c:pt idx="44">
                  <c:v>-0.14098825331040499</c:v>
                </c:pt>
                <c:pt idx="45">
                  <c:v>-0.14306229018556099</c:v>
                </c:pt>
                <c:pt idx="46">
                  <c:v>-0.14473481280914399</c:v>
                </c:pt>
                <c:pt idx="47">
                  <c:v>-0.146017036409687</c:v>
                </c:pt>
                <c:pt idx="48">
                  <c:v>-0.146922452308617</c:v>
                </c:pt>
                <c:pt idx="49">
                  <c:v>-0.14746603891708401</c:v>
                </c:pt>
                <c:pt idx="50">
                  <c:v>-0.147663068577808</c:v>
                </c:pt>
                <c:pt idx="51">
                  <c:v>-0.147528334150379</c:v>
                </c:pt>
                <c:pt idx="52">
                  <c:v>-0.147075936314709</c:v>
                </c:pt>
                <c:pt idx="53">
                  <c:v>-0.14631800485654201</c:v>
                </c:pt>
                <c:pt idx="54">
                  <c:v>-0.145264791474493</c:v>
                </c:pt>
                <c:pt idx="55">
                  <c:v>-0.143924294886631</c:v>
                </c:pt>
                <c:pt idx="56">
                  <c:v>-0.14230220535768501</c:v>
                </c:pt>
                <c:pt idx="57">
                  <c:v>-0.14040222049448201</c:v>
                </c:pt>
                <c:pt idx="58">
                  <c:v>-0.13822591470361301</c:v>
                </c:pt>
                <c:pt idx="59">
                  <c:v>-0.13577363288309599</c:v>
                </c:pt>
                <c:pt idx="60">
                  <c:v>-0.133044744169448</c:v>
                </c:pt>
                <c:pt idx="61">
                  <c:v>-0.13003850670619499</c:v>
                </c:pt>
                <c:pt idx="62">
                  <c:v>-0.12675495585829899</c:v>
                </c:pt>
                <c:pt idx="63">
                  <c:v>-0.123195723875754</c:v>
                </c:pt>
                <c:pt idx="64">
                  <c:v>-0.119365334725128</c:v>
                </c:pt>
                <c:pt idx="65">
                  <c:v>-0.115271862004502</c:v>
                </c:pt>
                <c:pt idx="66">
                  <c:v>-0.11092804320999899</c:v>
                </c:pt>
                <c:pt idx="67">
                  <c:v>-0.106351864492486</c:v>
                </c:pt>
                <c:pt idx="68">
                  <c:v>-0.101567090217014</c:v>
                </c:pt>
                <c:pt idx="69">
                  <c:v>-9.66035114165677E-2</c:v>
                </c:pt>
                <c:pt idx="70">
                  <c:v>-9.14968245426412E-2</c:v>
                </c:pt>
                <c:pt idx="71">
                  <c:v>-8.62881811034093E-2</c:v>
                </c:pt>
                <c:pt idx="72">
                  <c:v>-8.1023150135247302E-2</c:v>
                </c:pt>
                <c:pt idx="73">
                  <c:v>-7.5750511313537203E-2</c:v>
                </c:pt>
                <c:pt idx="74">
                  <c:v>-7.0520482953959407E-2</c:v>
                </c:pt>
                <c:pt idx="75">
                  <c:v>-6.5383084582517598E-2</c:v>
                </c:pt>
                <c:pt idx="76">
                  <c:v>-6.0386112037875299E-2</c:v>
                </c:pt>
                <c:pt idx="77">
                  <c:v>-5.55732474260478E-2</c:v>
                </c:pt>
                <c:pt idx="78">
                  <c:v>-5.0982279019971398E-2</c:v>
                </c:pt>
                <c:pt idx="79">
                  <c:v>-4.6644076798978501E-2</c:v>
                </c:pt>
                <c:pt idx="80">
                  <c:v>-4.25809383390384E-2</c:v>
                </c:pt>
                <c:pt idx="81">
                  <c:v>-3.8807064715926598E-2</c:v>
                </c:pt>
                <c:pt idx="82">
                  <c:v>-3.5328262719345298E-2</c:v>
                </c:pt>
                <c:pt idx="83">
                  <c:v>-3.2142588901495503E-2</c:v>
                </c:pt>
                <c:pt idx="84">
                  <c:v>-2.9241688941269599E-2</c:v>
                </c:pt>
                <c:pt idx="85">
                  <c:v>-2.66120923423574E-2</c:v>
                </c:pt>
                <c:pt idx="86">
                  <c:v>-2.4236882102229702E-2</c:v>
                </c:pt>
                <c:pt idx="87">
                  <c:v>-2.2097119222890999E-2</c:v>
                </c:pt>
                <c:pt idx="88">
                  <c:v>-2.0173321278258799E-2</c:v>
                </c:pt>
                <c:pt idx="89">
                  <c:v>-1.84458243309218E-2</c:v>
                </c:pt>
                <c:pt idx="90">
                  <c:v>-1.6895825638928601E-2</c:v>
                </c:pt>
                <c:pt idx="91">
                  <c:v>-1.55061664630467E-2</c:v>
                </c:pt>
                <c:pt idx="92">
                  <c:v>-1.4260653770716799E-2</c:v>
                </c:pt>
                <c:pt idx="93">
                  <c:v>-1.3144160430861499E-2</c:v>
                </c:pt>
                <c:pt idx="94">
                  <c:v>-1.21435916014145E-2</c:v>
                </c:pt>
                <c:pt idx="95">
                  <c:v>-1.1246780872415299E-2</c:v>
                </c:pt>
                <c:pt idx="96">
                  <c:v>-1.0442855038367799E-2</c:v>
                </c:pt>
                <c:pt idx="97">
                  <c:v>-9.7216313428564408E-3</c:v>
                </c:pt>
                <c:pt idx="98">
                  <c:v>-9.0744710682855601E-3</c:v>
                </c:pt>
                <c:pt idx="99">
                  <c:v>-8.4935177677927E-3</c:v>
                </c:pt>
                <c:pt idx="100">
                  <c:v>-7.9715959438406599E-3</c:v>
                </c:pt>
                <c:pt idx="101">
                  <c:v>-7.5021203399802299E-3</c:v>
                </c:pt>
                <c:pt idx="102">
                  <c:v>-7.0794969352052399E-3</c:v>
                </c:pt>
                <c:pt idx="103">
                  <c:v>-6.6985948524167097E-3</c:v>
                </c:pt>
                <c:pt idx="104">
                  <c:v>-6.3548396303790599E-3</c:v>
                </c:pt>
                <c:pt idx="105">
                  <c:v>-6.04415902266344E-3</c:v>
                </c:pt>
                <c:pt idx="106">
                  <c:v>-5.7629411655022496E-3</c:v>
                </c:pt>
                <c:pt idx="107">
                  <c:v>-5.5078998176040497E-3</c:v>
                </c:pt>
                <c:pt idx="108">
                  <c:v>-5.2761467834622003E-3</c:v>
                </c:pt>
                <c:pt idx="109">
                  <c:v>-5.0651676734638001E-3</c:v>
                </c:pt>
                <c:pt idx="110">
                  <c:v>-4.8729193470634898E-3</c:v>
                </c:pt>
                <c:pt idx="111">
                  <c:v>-4.6971489940726601E-3</c:v>
                </c:pt>
                <c:pt idx="112">
                  <c:v>-4.5367512663516702E-3</c:v>
                </c:pt>
                <c:pt idx="113">
                  <c:v>-4.3881305972680897E-3</c:v>
                </c:pt>
                <c:pt idx="114">
                  <c:v>-4.2519304869175299E-3</c:v>
                </c:pt>
                <c:pt idx="115">
                  <c:v>-4.1266211987520604E-3</c:v>
                </c:pt>
                <c:pt idx="116">
                  <c:v>-4.0107154736965904E-3</c:v>
                </c:pt>
                <c:pt idx="117">
                  <c:v>-3.9032345119111998E-3</c:v>
                </c:pt>
                <c:pt idx="118">
                  <c:v>-3.80331875136028E-3</c:v>
                </c:pt>
                <c:pt idx="119">
                  <c:v>-3.7102181007881798E-3</c:v>
                </c:pt>
                <c:pt idx="120">
                  <c:v>-3.6236396442881802E-3</c:v>
                </c:pt>
                <c:pt idx="121">
                  <c:v>-3.5427505294199401E-3</c:v>
                </c:pt>
                <c:pt idx="122">
                  <c:v>-3.46687995228223E-3</c:v>
                </c:pt>
                <c:pt idx="123">
                  <c:v>-3.3955412696478498E-3</c:v>
                </c:pt>
                <c:pt idx="124">
                  <c:v>-3.32831082778654E-3</c:v>
                </c:pt>
                <c:pt idx="125">
                  <c:v>-3.2647931658760002E-3</c:v>
                </c:pt>
                <c:pt idx="126">
                  <c:v>-3.2048603540769899E-3</c:v>
                </c:pt>
                <c:pt idx="127">
                  <c:v>-3.14829741769059E-3</c:v>
                </c:pt>
                <c:pt idx="128">
                  <c:v>-3.0946039459188398E-3</c:v>
                </c:pt>
                <c:pt idx="129">
                  <c:v>-3.0435076010781599E-3</c:v>
                </c:pt>
                <c:pt idx="130">
                  <c:v>-2.9948089578704898E-3</c:v>
                </c:pt>
                <c:pt idx="131">
                  <c:v>-2.9483027709549499E-3</c:v>
                </c:pt>
                <c:pt idx="132">
                  <c:v>-2.9038005115220901E-3</c:v>
                </c:pt>
                <c:pt idx="133">
                  <c:v>-2.8611855792984899E-3</c:v>
                </c:pt>
                <c:pt idx="134">
                  <c:v>-2.8204583970431502E-3</c:v>
                </c:pt>
                <c:pt idx="135">
                  <c:v>-2.7814115266230799E-3</c:v>
                </c:pt>
                <c:pt idx="136">
                  <c:v>-2.7438951831723498E-3</c:v>
                </c:pt>
                <c:pt idx="137">
                  <c:v>-2.7077798336811502E-3</c:v>
                </c:pt>
                <c:pt idx="138">
                  <c:v>-2.6729861593947002E-3</c:v>
                </c:pt>
                <c:pt idx="139">
                  <c:v>-2.63936257615247E-3</c:v>
                </c:pt>
                <c:pt idx="140">
                  <c:v>-2.6068358535113701E-3</c:v>
                </c:pt>
                <c:pt idx="141">
                  <c:v>-2.5754145788614898E-3</c:v>
                </c:pt>
                <c:pt idx="142">
                  <c:v>-2.5447158035515E-3</c:v>
                </c:pt>
                <c:pt idx="143">
                  <c:v>-2.5151570054330599E-3</c:v>
                </c:pt>
                <c:pt idx="144">
                  <c:v>-2.4867373400602301E-3</c:v>
                </c:pt>
                <c:pt idx="145">
                  <c:v>-2.4592492948597201E-3</c:v>
                </c:pt>
                <c:pt idx="146">
                  <c:v>-2.4326558725179998E-3</c:v>
                </c:pt>
                <c:pt idx="147">
                  <c:v>-2.4068725311049998E-3</c:v>
                </c:pt>
                <c:pt idx="148">
                  <c:v>-2.3818430858262699E-3</c:v>
                </c:pt>
                <c:pt idx="149">
                  <c:v>-2.35749615413023E-3</c:v>
                </c:pt>
              </c:numCache>
            </c:numRef>
          </c:yVal>
          <c:smooth val="1"/>
        </c:ser>
        <c:ser>
          <c:idx val="91"/>
          <c:order val="91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Sheet1!$CO$1:$CO$150</c:f>
              <c:numCache>
                <c:formatCode>General</c:formatCode>
                <c:ptCount val="150"/>
                <c:pt idx="0">
                  <c:v>7.5091800833351698E-4</c:v>
                </c:pt>
                <c:pt idx="1">
                  <c:v>5.2526950286651099E-4</c:v>
                </c:pt>
                <c:pt idx="2">
                  <c:v>2.6573021430159599E-4</c:v>
                </c:pt>
                <c:pt idx="3">
                  <c:v>-4.2329223650529697E-5</c:v>
                </c:pt>
                <c:pt idx="4">
                  <c:v>-4.1353817727916902E-4</c:v>
                </c:pt>
                <c:pt idx="5">
                  <c:v>-8.6252601287362595E-4</c:v>
                </c:pt>
                <c:pt idx="6">
                  <c:v>-1.40448907740671E-3</c:v>
                </c:pt>
                <c:pt idx="7">
                  <c:v>-2.0522115273281199E-3</c:v>
                </c:pt>
                <c:pt idx="8">
                  <c:v>-2.8248030923615701E-3</c:v>
                </c:pt>
                <c:pt idx="9">
                  <c:v>-3.74061944176833E-3</c:v>
                </c:pt>
                <c:pt idx="10">
                  <c:v>-4.8127885278201298E-3</c:v>
                </c:pt>
                <c:pt idx="11">
                  <c:v>-6.0498866982185697E-3</c:v>
                </c:pt>
                <c:pt idx="12">
                  <c:v>-7.4562571760763002E-3</c:v>
                </c:pt>
                <c:pt idx="13">
                  <c:v>-9.0312150131427304E-3</c:v>
                </c:pt>
                <c:pt idx="14">
                  <c:v>-1.07749921342702E-2</c:v>
                </c:pt>
                <c:pt idx="15">
                  <c:v>-1.26878326122754E-2</c:v>
                </c:pt>
                <c:pt idx="16">
                  <c:v>-1.4772832707124499E-2</c:v>
                </c:pt>
                <c:pt idx="17">
                  <c:v>-1.70480899875694E-2</c:v>
                </c:pt>
                <c:pt idx="18">
                  <c:v>-1.9532084382703398E-2</c:v>
                </c:pt>
                <c:pt idx="19">
                  <c:v>-2.2240275410273801E-2</c:v>
                </c:pt>
                <c:pt idx="20">
                  <c:v>-2.5184869779941998E-2</c:v>
                </c:pt>
                <c:pt idx="21">
                  <c:v>-2.83742356313442E-2</c:v>
                </c:pt>
                <c:pt idx="22">
                  <c:v>-3.1812270919111901E-2</c:v>
                </c:pt>
                <c:pt idx="23">
                  <c:v>-3.5498206246590197E-2</c:v>
                </c:pt>
                <c:pt idx="24">
                  <c:v>-3.9425852051679998E-2</c:v>
                </c:pt>
                <c:pt idx="25">
                  <c:v>-4.35835216234998E-2</c:v>
                </c:pt>
                <c:pt idx="26">
                  <c:v>-4.7953723705031301E-2</c:v>
                </c:pt>
                <c:pt idx="27">
                  <c:v>-5.2513417642278501E-2</c:v>
                </c:pt>
                <c:pt idx="28">
                  <c:v>-5.7233865385874598E-2</c:v>
                </c:pt>
                <c:pt idx="29">
                  <c:v>-6.2081370817159302E-2</c:v>
                </c:pt>
                <c:pt idx="30">
                  <c:v>-6.7017743359491497E-2</c:v>
                </c:pt>
                <c:pt idx="31">
                  <c:v>-7.2001105795670803E-2</c:v>
                </c:pt>
                <c:pt idx="32">
                  <c:v>-7.6986953511965495E-2</c:v>
                </c:pt>
                <c:pt idx="33">
                  <c:v>-8.1929379695208998E-2</c:v>
                </c:pt>
                <c:pt idx="34">
                  <c:v>-8.6782056881647293E-2</c:v>
                </c:pt>
                <c:pt idx="35">
                  <c:v>-9.1499574897472097E-2</c:v>
                </c:pt>
                <c:pt idx="36">
                  <c:v>-9.6038749936259799E-2</c:v>
                </c:pt>
                <c:pt idx="37">
                  <c:v>-0.10035969548129201</c:v>
                </c:pt>
                <c:pt idx="38">
                  <c:v>-0.104426742831692</c:v>
                </c:pt>
                <c:pt idx="39">
                  <c:v>-0.108209238137345</c:v>
                </c:pt>
                <c:pt idx="40">
                  <c:v>-0.111682256741978</c:v>
                </c:pt>
                <c:pt idx="41">
                  <c:v>-0.114826595606475</c:v>
                </c:pt>
                <c:pt idx="42">
                  <c:v>-0.117628967969021</c:v>
                </c:pt>
                <c:pt idx="43">
                  <c:v>-0.120081759293338</c:v>
                </c:pt>
                <c:pt idx="44">
                  <c:v>-0.12218252120356</c:v>
                </c:pt>
                <c:pt idx="45">
                  <c:v>-0.123933339216799</c:v>
                </c:pt>
                <c:pt idx="46">
                  <c:v>-0.12534009659022799</c:v>
                </c:pt>
                <c:pt idx="47">
                  <c:v>-0.126411564307672</c:v>
                </c:pt>
                <c:pt idx="48">
                  <c:v>-0.12715853758831899</c:v>
                </c:pt>
                <c:pt idx="49">
                  <c:v>-0.127593156637446</c:v>
                </c:pt>
                <c:pt idx="50">
                  <c:v>-0.12772785423525901</c:v>
                </c:pt>
                <c:pt idx="51">
                  <c:v>-0.127574738086145</c:v>
                </c:pt>
                <c:pt idx="52">
                  <c:v>-0.127145436196794</c:v>
                </c:pt>
                <c:pt idx="53">
                  <c:v>-0.126449994088219</c:v>
                </c:pt>
                <c:pt idx="54">
                  <c:v>-0.12549703225629</c:v>
                </c:pt>
                <c:pt idx="55">
                  <c:v>-0.124293464027266</c:v>
                </c:pt>
                <c:pt idx="56">
                  <c:v>-0.122844512947773</c:v>
                </c:pt>
                <c:pt idx="57">
                  <c:v>-0.12115410914236199</c:v>
                </c:pt>
                <c:pt idx="58">
                  <c:v>-0.119224721486886</c:v>
                </c:pt>
                <c:pt idx="59">
                  <c:v>-0.11705825726649501</c:v>
                </c:pt>
                <c:pt idx="60">
                  <c:v>-0.114656191867948</c:v>
                </c:pt>
                <c:pt idx="61">
                  <c:v>-0.112020282921225</c:v>
                </c:pt>
                <c:pt idx="62">
                  <c:v>-0.109153248337497</c:v>
                </c:pt>
                <c:pt idx="63">
                  <c:v>-0.106059270976664</c:v>
                </c:pt>
                <c:pt idx="64">
                  <c:v>-0.10274496197518899</c:v>
                </c:pt>
                <c:pt idx="65">
                  <c:v>-9.9219621403766903E-2</c:v>
                </c:pt>
                <c:pt idx="66">
                  <c:v>-9.5495992475127398E-2</c:v>
                </c:pt>
                <c:pt idx="67">
                  <c:v>-9.1590472340367698E-2</c:v>
                </c:pt>
                <c:pt idx="68">
                  <c:v>-8.7523366065909505E-2</c:v>
                </c:pt>
                <c:pt idx="69">
                  <c:v>-8.3319003208947306E-2</c:v>
                </c:pt>
                <c:pt idx="70">
                  <c:v>-7.9005625973370006E-2</c:v>
                </c:pt>
                <c:pt idx="71">
                  <c:v>-7.46151423901176E-2</c:v>
                </c:pt>
                <c:pt idx="72">
                  <c:v>-7.0182488763663703E-2</c:v>
                </c:pt>
                <c:pt idx="73">
                  <c:v>-6.5745040935581395E-2</c:v>
                </c:pt>
                <c:pt idx="74">
                  <c:v>-6.1341560490210702E-2</c:v>
                </c:pt>
                <c:pt idx="75">
                  <c:v>-5.7011166705614499E-2</c:v>
                </c:pt>
                <c:pt idx="76">
                  <c:v>-5.2792072129659397E-2</c:v>
                </c:pt>
                <c:pt idx="77">
                  <c:v>-4.8720092555078497E-2</c:v>
                </c:pt>
                <c:pt idx="78">
                  <c:v>-4.4827214904190102E-2</c:v>
                </c:pt>
                <c:pt idx="79">
                  <c:v>-4.1140497379067803E-2</c:v>
                </c:pt>
                <c:pt idx="80">
                  <c:v>-3.7680414887758903E-2</c:v>
                </c:pt>
                <c:pt idx="81">
                  <c:v>-3.4460903230825499E-2</c:v>
                </c:pt>
                <c:pt idx="82">
                  <c:v>-3.1488795397709601E-2</c:v>
                </c:pt>
                <c:pt idx="83">
                  <c:v>-2.8764069381387002E-2</c:v>
                </c:pt>
                <c:pt idx="84">
                  <c:v>-2.62809084910599E-2</c:v>
                </c:pt>
                <c:pt idx="85">
                  <c:v>-2.4028767948050301E-2</c:v>
                </c:pt>
                <c:pt idx="86">
                  <c:v>-2.1993750828028701E-2</c:v>
                </c:pt>
                <c:pt idx="87">
                  <c:v>-2.0159987473199699E-2</c:v>
                </c:pt>
                <c:pt idx="88">
                  <c:v>-1.8510980153648399E-2</c:v>
                </c:pt>
                <c:pt idx="89">
                  <c:v>-1.7029881631249098E-2</c:v>
                </c:pt>
                <c:pt idx="90">
                  <c:v>-1.5700512402318598E-2</c:v>
                </c:pt>
                <c:pt idx="91">
                  <c:v>-1.4508161382475701E-2</c:v>
                </c:pt>
                <c:pt idx="92">
                  <c:v>-1.34388822778286E-2</c:v>
                </c:pt>
                <c:pt idx="93">
                  <c:v>-1.24795563544489E-2</c:v>
                </c:pt>
                <c:pt idx="94">
                  <c:v>-1.16189548905988E-2</c:v>
                </c:pt>
                <c:pt idx="95">
                  <c:v>-1.0846630272067E-2</c:v>
                </c:pt>
                <c:pt idx="96">
                  <c:v>-1.01532259365077E-2</c:v>
                </c:pt>
                <c:pt idx="97">
                  <c:v>-9.5299271633992703E-3</c:v>
                </c:pt>
                <c:pt idx="98">
                  <c:v>-8.9693897023022506E-3</c:v>
                </c:pt>
                <c:pt idx="99">
                  <c:v>-8.4648988937853897E-3</c:v>
                </c:pt>
                <c:pt idx="100">
                  <c:v>-8.0103274939233998E-3</c:v>
                </c:pt>
                <c:pt idx="101">
                  <c:v>-7.6000086087118198E-3</c:v>
                </c:pt>
                <c:pt idx="102">
                  <c:v>-7.2292172901353502E-3</c:v>
                </c:pt>
                <c:pt idx="103">
                  <c:v>-6.8935904671676004E-3</c:v>
                </c:pt>
                <c:pt idx="104">
                  <c:v>-6.5892567946192601E-3</c:v>
                </c:pt>
                <c:pt idx="105">
                  <c:v>-6.3127692306862403E-3</c:v>
                </c:pt>
                <c:pt idx="106">
                  <c:v>-6.0610839915612204E-3</c:v>
                </c:pt>
                <c:pt idx="107">
                  <c:v>-5.83142934536399E-3</c:v>
                </c:pt>
                <c:pt idx="108">
                  <c:v>-5.6213781311799703E-3</c:v>
                </c:pt>
                <c:pt idx="109">
                  <c:v>-5.4288301710897404E-3</c:v>
                </c:pt>
                <c:pt idx="110">
                  <c:v>-5.2521297522144898E-3</c:v>
                </c:pt>
                <c:pt idx="111">
                  <c:v>-5.08934921860926E-3</c:v>
                </c:pt>
                <c:pt idx="112">
                  <c:v>-4.9395094139238604E-3</c:v>
                </c:pt>
                <c:pt idx="113">
                  <c:v>-4.7997808561651397E-3</c:v>
                </c:pt>
                <c:pt idx="114">
                  <c:v>-4.6705528544500399E-3</c:v>
                </c:pt>
                <c:pt idx="115">
                  <c:v>-4.55071026566874E-3</c:v>
                </c:pt>
                <c:pt idx="116">
                  <c:v>-4.4389194143054497E-3</c:v>
                </c:pt>
                <c:pt idx="117">
                  <c:v>-4.3343704232030496E-3</c:v>
                </c:pt>
                <c:pt idx="118">
                  <c:v>-4.2363561351702701E-3</c:v>
                </c:pt>
                <c:pt idx="119">
                  <c:v>-4.1442595569687697E-3</c:v>
                </c:pt>
                <c:pt idx="120">
                  <c:v>-4.0579499684467004E-3</c:v>
                </c:pt>
                <c:pt idx="121">
                  <c:v>-3.9766674229228796E-3</c:v>
                </c:pt>
                <c:pt idx="122">
                  <c:v>-3.89982010714461E-3</c:v>
                </c:pt>
                <c:pt idx="123">
                  <c:v>-3.8269994107611202E-3</c:v>
                </c:pt>
                <c:pt idx="124">
                  <c:v>-3.7578527103483998E-3</c:v>
                </c:pt>
                <c:pt idx="125">
                  <c:v>-3.6920496531595301E-3</c:v>
                </c:pt>
                <c:pt idx="126">
                  <c:v>-3.6295380029319601E-3</c:v>
                </c:pt>
                <c:pt idx="127">
                  <c:v>-3.57016436527539E-3</c:v>
                </c:pt>
                <c:pt idx="128">
                  <c:v>-3.51343816861441E-3</c:v>
                </c:pt>
                <c:pt idx="129">
                  <c:v>-3.4591261680245902E-3</c:v>
                </c:pt>
                <c:pt idx="130">
                  <c:v>-3.4070569338008698E-3</c:v>
                </c:pt>
                <c:pt idx="131">
                  <c:v>-3.35705774552272E-3</c:v>
                </c:pt>
                <c:pt idx="132">
                  <c:v>-3.3089636538960201E-3</c:v>
                </c:pt>
                <c:pt idx="133">
                  <c:v>-3.2626775492411602E-3</c:v>
                </c:pt>
                <c:pt idx="134">
                  <c:v>-3.2182489665838298E-3</c:v>
                </c:pt>
                <c:pt idx="135">
                  <c:v>-3.1754689764689598E-3</c:v>
                </c:pt>
                <c:pt idx="136">
                  <c:v>-3.13419075820702E-3</c:v>
                </c:pt>
                <c:pt idx="137">
                  <c:v>-3.0942996962078401E-3</c:v>
                </c:pt>
                <c:pt idx="138">
                  <c:v>-3.05572767328315E-3</c:v>
                </c:pt>
                <c:pt idx="139">
                  <c:v>-3.01833358703322E-3</c:v>
                </c:pt>
                <c:pt idx="140">
                  <c:v>-2.98204806022997E-3</c:v>
                </c:pt>
                <c:pt idx="141">
                  <c:v>-2.9468909586877002E-3</c:v>
                </c:pt>
                <c:pt idx="142">
                  <c:v>-2.9124589757579902E-3</c:v>
                </c:pt>
                <c:pt idx="143">
                  <c:v>-2.8791975107466498E-3</c:v>
                </c:pt>
                <c:pt idx="144">
                  <c:v>-2.8471465348441998E-3</c:v>
                </c:pt>
                <c:pt idx="145">
                  <c:v>-2.8160841048642401E-3</c:v>
                </c:pt>
                <c:pt idx="146">
                  <c:v>-2.78597129184701E-3</c:v>
                </c:pt>
                <c:pt idx="147">
                  <c:v>-2.75672117299379E-3</c:v>
                </c:pt>
                <c:pt idx="148">
                  <c:v>-2.7282723060658301E-3</c:v>
                </c:pt>
                <c:pt idx="149">
                  <c:v>-2.70054977611618E-3</c:v>
                </c:pt>
              </c:numCache>
            </c:numRef>
          </c:yVal>
          <c:smooth val="1"/>
        </c:ser>
        <c:ser>
          <c:idx val="92"/>
          <c:order val="92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Sheet1!$CP$1:$CP$150</c:f>
              <c:numCache>
                <c:formatCode>General</c:formatCode>
                <c:ptCount val="150"/>
                <c:pt idx="0">
                  <c:v>8.1470388060655204E-4</c:v>
                </c:pt>
                <c:pt idx="1">
                  <c:v>5.6272005976846498E-4</c:v>
                </c:pt>
                <c:pt idx="2">
                  <c:v>2.73605639907871E-4</c:v>
                </c:pt>
                <c:pt idx="3">
                  <c:v>-6.9207852125225595E-5</c:v>
                </c:pt>
                <c:pt idx="4">
                  <c:v>-4.8228888948082199E-4</c:v>
                </c:pt>
                <c:pt idx="5">
                  <c:v>-9.8220594530891501E-4</c:v>
                </c:pt>
                <c:pt idx="6">
                  <c:v>-1.58619638085085E-3</c:v>
                </c:pt>
                <c:pt idx="7">
                  <c:v>-2.3086903996901399E-3</c:v>
                </c:pt>
                <c:pt idx="8">
                  <c:v>-3.1715766686732502E-3</c:v>
                </c:pt>
                <c:pt idx="9">
                  <c:v>-4.1958244776155798E-3</c:v>
                </c:pt>
                <c:pt idx="10">
                  <c:v>-5.3960897518871903E-3</c:v>
                </c:pt>
                <c:pt idx="11">
                  <c:v>-6.7827990612421996E-3</c:v>
                </c:pt>
                <c:pt idx="12">
                  <c:v>-8.3614225845033696E-3</c:v>
                </c:pt>
                <c:pt idx="13">
                  <c:v>-1.0131743713047901E-2</c:v>
                </c:pt>
                <c:pt idx="14">
                  <c:v>-1.20944090609027E-2</c:v>
                </c:pt>
                <c:pt idx="15">
                  <c:v>-1.4249825797120801E-2</c:v>
                </c:pt>
                <c:pt idx="16">
                  <c:v>-1.6601343752560099E-2</c:v>
                </c:pt>
                <c:pt idx="17">
                  <c:v>-1.9168653086133601E-2</c:v>
                </c:pt>
                <c:pt idx="18">
                  <c:v>-2.1971556950563E-2</c:v>
                </c:pt>
                <c:pt idx="19">
                  <c:v>-2.5026411385651599E-2</c:v>
                </c:pt>
                <c:pt idx="20">
                  <c:v>-2.83459570718048E-2</c:v>
                </c:pt>
                <c:pt idx="21">
                  <c:v>-3.1938730569426803E-2</c:v>
                </c:pt>
                <c:pt idx="22">
                  <c:v>-3.5808467555387302E-2</c:v>
                </c:pt>
                <c:pt idx="23">
                  <c:v>-3.9953963272915498E-2</c:v>
                </c:pt>
                <c:pt idx="24">
                  <c:v>-4.4368294825622302E-2</c:v>
                </c:pt>
                <c:pt idx="25">
                  <c:v>-4.9038812727992598E-2</c:v>
                </c:pt>
                <c:pt idx="26">
                  <c:v>-5.3946843408878203E-2</c:v>
                </c:pt>
                <c:pt idx="27">
                  <c:v>-5.9067937039093202E-2</c:v>
                </c:pt>
                <c:pt idx="28">
                  <c:v>-6.4371678617267003E-2</c:v>
                </c:pt>
                <c:pt idx="29">
                  <c:v>-6.9822448920340105E-2</c:v>
                </c:pt>
                <c:pt idx="30">
                  <c:v>-7.5379750641886401E-2</c:v>
                </c:pt>
                <c:pt idx="31">
                  <c:v>-8.0998990379049507E-2</c:v>
                </c:pt>
                <c:pt idx="32">
                  <c:v>-8.6632464656915001E-2</c:v>
                </c:pt>
                <c:pt idx="33">
                  <c:v>-9.2230551776929598E-2</c:v>
                </c:pt>
                <c:pt idx="34">
                  <c:v>-9.7742659537317797E-2</c:v>
                </c:pt>
                <c:pt idx="35">
                  <c:v>-0.103118618630618</c:v>
                </c:pt>
                <c:pt idx="36">
                  <c:v>-0.10831004760363901</c:v>
                </c:pt>
                <c:pt idx="37">
                  <c:v>-0.113271537181555</c:v>
                </c:pt>
                <c:pt idx="38">
                  <c:v>-0.117961711101922</c:v>
                </c:pt>
                <c:pt idx="39">
                  <c:v>-0.12234424250123099</c:v>
                </c:pt>
                <c:pt idx="40">
                  <c:v>-0.12638875323801199</c:v>
                </c:pt>
                <c:pt idx="41">
                  <c:v>-0.13007099227733601</c:v>
                </c:pt>
                <c:pt idx="42">
                  <c:v>-0.13337314834511499</c:v>
                </c:pt>
                <c:pt idx="43">
                  <c:v>-0.13628375549677399</c:v>
                </c:pt>
                <c:pt idx="44">
                  <c:v>-0.13879723007525499</c:v>
                </c:pt>
                <c:pt idx="45">
                  <c:v>-0.14091327037447501</c:v>
                </c:pt>
                <c:pt idx="46">
                  <c:v>-0.14263610919548</c:v>
                </c:pt>
                <c:pt idx="47">
                  <c:v>-0.14397352338129901</c:v>
                </c:pt>
                <c:pt idx="48">
                  <c:v>-0.14493591274607401</c:v>
                </c:pt>
                <c:pt idx="49">
                  <c:v>-0.14553550739460899</c:v>
                </c:pt>
                <c:pt idx="50">
                  <c:v>-0.14578522403833299</c:v>
                </c:pt>
                <c:pt idx="51">
                  <c:v>-0.14569792228484299</c:v>
                </c:pt>
                <c:pt idx="52">
                  <c:v>-0.145286218406558</c:v>
                </c:pt>
                <c:pt idx="53">
                  <c:v>-0.144561224654048</c:v>
                </c:pt>
                <c:pt idx="54">
                  <c:v>-0.14353271559668701</c:v>
                </c:pt>
                <c:pt idx="55">
                  <c:v>-0.142208786953682</c:v>
                </c:pt>
                <c:pt idx="56">
                  <c:v>-0.140595887664276</c:v>
                </c:pt>
                <c:pt idx="57">
                  <c:v>-0.13869927472132301</c:v>
                </c:pt>
                <c:pt idx="58">
                  <c:v>-0.13652282360447399</c:v>
                </c:pt>
                <c:pt idx="59">
                  <c:v>-0.13407006129201199</c:v>
                </c:pt>
                <c:pt idx="60">
                  <c:v>-0.131344277122171</c:v>
                </c:pt>
                <c:pt idx="61">
                  <c:v>-0.12834931425694099</c:v>
                </c:pt>
                <c:pt idx="62">
                  <c:v>-0.125090259278335</c:v>
                </c:pt>
                <c:pt idx="63">
                  <c:v>-0.121573897887729</c:v>
                </c:pt>
                <c:pt idx="64">
                  <c:v>-0.11780966465248</c:v>
                </c:pt>
                <c:pt idx="65">
                  <c:v>-0.11380972162462499</c:v>
                </c:pt>
                <c:pt idx="66">
                  <c:v>-0.109589594137979</c:v>
                </c:pt>
                <c:pt idx="67">
                  <c:v>-0.105168224094149</c:v>
                </c:pt>
                <c:pt idx="68">
                  <c:v>-0.10056807215145</c:v>
                </c:pt>
                <c:pt idx="69">
                  <c:v>-9.5815185270905406E-2</c:v>
                </c:pt>
                <c:pt idx="70">
                  <c:v>-9.0939116333970796E-2</c:v>
                </c:pt>
                <c:pt idx="71">
                  <c:v>-8.5972805044567793E-2</c:v>
                </c:pt>
                <c:pt idx="72">
                  <c:v>-8.0952116156078294E-2</c:v>
                </c:pt>
                <c:pt idx="73">
                  <c:v>-7.5915524644843302E-2</c:v>
                </c:pt>
                <c:pt idx="74">
                  <c:v>-7.0903374938373398E-2</c:v>
                </c:pt>
                <c:pt idx="75">
                  <c:v>-6.59570492647263E-2</c:v>
                </c:pt>
                <c:pt idx="76">
                  <c:v>-6.1117988669686998E-2</c:v>
                </c:pt>
                <c:pt idx="77">
                  <c:v>-5.6426275810327997E-2</c:v>
                </c:pt>
                <c:pt idx="78">
                  <c:v>-5.1919053505730103E-2</c:v>
                </c:pt>
                <c:pt idx="79">
                  <c:v>-4.7629272436882898E-2</c:v>
                </c:pt>
                <c:pt idx="80">
                  <c:v>-4.35835752029681E-2</c:v>
                </c:pt>
                <c:pt idx="81">
                  <c:v>-3.9801884738508098E-2</c:v>
                </c:pt>
                <c:pt idx="82">
                  <c:v>-3.6296356961263897E-2</c:v>
                </c:pt>
                <c:pt idx="83">
                  <c:v>-3.3071136056059401E-2</c:v>
                </c:pt>
                <c:pt idx="84">
                  <c:v>-3.01231718007011E-2</c:v>
                </c:pt>
                <c:pt idx="85">
                  <c:v>-2.7443202508298702E-2</c:v>
                </c:pt>
                <c:pt idx="86">
                  <c:v>-2.50172937551475E-2</c:v>
                </c:pt>
                <c:pt idx="87">
                  <c:v>-2.2828421825741699E-2</c:v>
                </c:pt>
                <c:pt idx="88">
                  <c:v>-2.0858239917202401E-2</c:v>
                </c:pt>
                <c:pt idx="89">
                  <c:v>-1.9087563221352601E-2</c:v>
                </c:pt>
                <c:pt idx="90">
                  <c:v>-1.7497731696544099E-2</c:v>
                </c:pt>
                <c:pt idx="91">
                  <c:v>-1.6071517322164601E-2</c:v>
                </c:pt>
                <c:pt idx="92">
                  <c:v>-1.4792550087243001E-2</c:v>
                </c:pt>
                <c:pt idx="93">
                  <c:v>-1.3645437237817699E-2</c:v>
                </c:pt>
                <c:pt idx="94">
                  <c:v>-1.2616849159052399E-2</c:v>
                </c:pt>
                <c:pt idx="95">
                  <c:v>-1.1694393308855799E-2</c:v>
                </c:pt>
                <c:pt idx="96">
                  <c:v>-1.0866971479597601E-2</c:v>
                </c:pt>
                <c:pt idx="97">
                  <c:v>-1.0124188441948401E-2</c:v>
                </c:pt>
                <c:pt idx="98">
                  <c:v>-9.4572260453147702E-3</c:v>
                </c:pt>
                <c:pt idx="99">
                  <c:v>-8.8580709336853903E-3</c:v>
                </c:pt>
                <c:pt idx="100">
                  <c:v>-8.3193881643274306E-3</c:v>
                </c:pt>
                <c:pt idx="101">
                  <c:v>-7.8344373728330696E-3</c:v>
                </c:pt>
                <c:pt idx="102">
                  <c:v>-7.3975190643763402E-3</c:v>
                </c:pt>
                <c:pt idx="103">
                  <c:v>-7.0033910004809697E-3</c:v>
                </c:pt>
                <c:pt idx="104">
                  <c:v>-6.6473727614559299E-3</c:v>
                </c:pt>
                <c:pt idx="105">
                  <c:v>-6.3253024258606702E-3</c:v>
                </c:pt>
                <c:pt idx="106">
                  <c:v>-6.03348399342548E-3</c:v>
                </c:pt>
                <c:pt idx="107">
                  <c:v>-5.7685611648525996E-3</c:v>
                </c:pt>
                <c:pt idx="108">
                  <c:v>-5.5275843676135302E-3</c:v>
                </c:pt>
                <c:pt idx="109">
                  <c:v>-5.3079719696839103E-3</c:v>
                </c:pt>
                <c:pt idx="110">
                  <c:v>-5.1076380535238801E-3</c:v>
                </c:pt>
                <c:pt idx="111">
                  <c:v>-4.9242741282171003E-3</c:v>
                </c:pt>
                <c:pt idx="112">
                  <c:v>-4.7565236949737603E-3</c:v>
                </c:pt>
                <c:pt idx="113">
                  <c:v>-4.60136572869063E-3</c:v>
                </c:pt>
                <c:pt idx="114">
                  <c:v>-4.4587846131118498E-3</c:v>
                </c:pt>
                <c:pt idx="115">
                  <c:v>-4.3274461961765199E-3</c:v>
                </c:pt>
                <c:pt idx="116">
                  <c:v>-4.2058170031926499E-3</c:v>
                </c:pt>
                <c:pt idx="117">
                  <c:v>-4.0928977407877704E-3</c:v>
                </c:pt>
                <c:pt idx="118">
                  <c:v>-3.9877932132418997E-3</c:v>
                </c:pt>
                <c:pt idx="119">
                  <c:v>-3.8897342974786499E-3</c:v>
                </c:pt>
                <c:pt idx="120">
                  <c:v>-3.7984326774888398E-3</c:v>
                </c:pt>
                <c:pt idx="121">
                  <c:v>-3.7130320368217698E-3</c:v>
                </c:pt>
                <c:pt idx="122">
                  <c:v>-3.6328271464758301E-3</c:v>
                </c:pt>
                <c:pt idx="123">
                  <c:v>-3.5573184321248002E-3</c:v>
                </c:pt>
                <c:pt idx="124">
                  <c:v>-3.4860699700714499E-3</c:v>
                </c:pt>
                <c:pt idx="125">
                  <c:v>-3.4186689603224402E-3</c:v>
                </c:pt>
                <c:pt idx="126">
                  <c:v>-3.3549939214311398E-3</c:v>
                </c:pt>
                <c:pt idx="127">
                  <c:v>-3.2948237065966901E-3</c:v>
                </c:pt>
                <c:pt idx="128">
                  <c:v>-3.23763574315542E-3</c:v>
                </c:pt>
                <c:pt idx="129">
                  <c:v>-3.1831519060645701E-3</c:v>
                </c:pt>
                <c:pt idx="130">
                  <c:v>-3.1311632035569401E-3</c:v>
                </c:pt>
                <c:pt idx="131">
                  <c:v>-3.08146438520372E-3</c:v>
                </c:pt>
                <c:pt idx="132">
                  <c:v>-3.0338569644771502E-3</c:v>
                </c:pt>
                <c:pt idx="133">
                  <c:v>-2.9882180098520601E-3</c:v>
                </c:pt>
                <c:pt idx="134">
                  <c:v>-2.9445543845452401E-3</c:v>
                </c:pt>
                <c:pt idx="135">
                  <c:v>-2.9026511373973301E-3</c:v>
                </c:pt>
                <c:pt idx="136">
                  <c:v>-2.86234491099367E-3</c:v>
                </c:pt>
                <c:pt idx="137">
                  <c:v>-2.8235074086620099E-3</c:v>
                </c:pt>
                <c:pt idx="138">
                  <c:v>-2.78605567700233E-3</c:v>
                </c:pt>
                <c:pt idx="139">
                  <c:v>-2.7498390719768E-3</c:v>
                </c:pt>
                <c:pt idx="140">
                  <c:v>-2.71478078082232E-3</c:v>
                </c:pt>
                <c:pt idx="141">
                  <c:v>-2.68088888982667E-3</c:v>
                </c:pt>
                <c:pt idx="142">
                  <c:v>-2.6476502230553499E-3</c:v>
                </c:pt>
                <c:pt idx="143">
                  <c:v>-2.6155832572413401E-3</c:v>
                </c:pt>
                <c:pt idx="144">
                  <c:v>-2.5848131709531501E-3</c:v>
                </c:pt>
                <c:pt idx="145">
                  <c:v>-2.55509102449586E-3</c:v>
                </c:pt>
                <c:pt idx="146">
                  <c:v>-2.5263519416455502E-3</c:v>
                </c:pt>
                <c:pt idx="147">
                  <c:v>-2.4984870956389102E-3</c:v>
                </c:pt>
                <c:pt idx="148">
                  <c:v>-2.4714246470877899E-3</c:v>
                </c:pt>
                <c:pt idx="149">
                  <c:v>-2.4450733111454899E-3</c:v>
                </c:pt>
              </c:numCache>
            </c:numRef>
          </c:yVal>
          <c:smooth val="1"/>
        </c:ser>
        <c:ser>
          <c:idx val="93"/>
          <c:order val="93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Sheet1!$CQ$1:$CQ$150</c:f>
              <c:numCache>
                <c:formatCode>General</c:formatCode>
                <c:ptCount val="150"/>
                <c:pt idx="0">
                  <c:v>8.1033312812968405E-4</c:v>
                </c:pt>
                <c:pt idx="1">
                  <c:v>5.7619274914161203E-4</c:v>
                </c:pt>
                <c:pt idx="2">
                  <c:v>3.06895614419954E-4</c:v>
                </c:pt>
                <c:pt idx="3">
                  <c:v>-1.2986232260023701E-5</c:v>
                </c:pt>
                <c:pt idx="4">
                  <c:v>-3.9888074712305402E-4</c:v>
                </c:pt>
                <c:pt idx="5">
                  <c:v>-8.6621588639387002E-4</c:v>
                </c:pt>
                <c:pt idx="6">
                  <c:v>-1.4310681113188901E-3</c:v>
                </c:pt>
                <c:pt idx="7">
                  <c:v>-2.1066455444642101E-3</c:v>
                </c:pt>
                <c:pt idx="8">
                  <c:v>-2.9132882141597598E-3</c:v>
                </c:pt>
                <c:pt idx="9">
                  <c:v>-3.87079132663022E-3</c:v>
                </c:pt>
                <c:pt idx="10">
                  <c:v>-4.9936504287364097E-3</c:v>
                </c:pt>
                <c:pt idx="11">
                  <c:v>-6.2914961518659796E-3</c:v>
                </c:pt>
                <c:pt idx="12">
                  <c:v>-7.7700001021394002E-3</c:v>
                </c:pt>
                <c:pt idx="13">
                  <c:v>-9.4293006901614296E-3</c:v>
                </c:pt>
                <c:pt idx="14">
                  <c:v>-1.1270333901058799E-2</c:v>
                </c:pt>
                <c:pt idx="15">
                  <c:v>-1.3293771972707201E-2</c:v>
                </c:pt>
                <c:pt idx="16">
                  <c:v>-1.55030837786159E-2</c:v>
                </c:pt>
                <c:pt idx="17">
                  <c:v>-1.7916684649133301E-2</c:v>
                </c:pt>
                <c:pt idx="18">
                  <c:v>-2.05529709478234E-2</c:v>
                </c:pt>
                <c:pt idx="19">
                  <c:v>-2.34269459007619E-2</c:v>
                </c:pt>
                <c:pt idx="20">
                  <c:v>-2.65499323087546E-2</c:v>
                </c:pt>
                <c:pt idx="21">
                  <c:v>-2.9928964539117399E-2</c:v>
                </c:pt>
                <c:pt idx="22">
                  <c:v>-3.3566185197872002E-2</c:v>
                </c:pt>
                <c:pt idx="23">
                  <c:v>-3.7458614270252003E-2</c:v>
                </c:pt>
                <c:pt idx="24">
                  <c:v>-4.1597508852251101E-2</c:v>
                </c:pt>
                <c:pt idx="25">
                  <c:v>-4.5968275502196197E-2</c:v>
                </c:pt>
                <c:pt idx="26">
                  <c:v>-5.0550267978288897E-2</c:v>
                </c:pt>
                <c:pt idx="27">
                  <c:v>-5.5317156867546298E-2</c:v>
                </c:pt>
                <c:pt idx="28">
                  <c:v>-6.0236918517663197E-2</c:v>
                </c:pt>
                <c:pt idx="29">
                  <c:v>-6.52726641514631E-2</c:v>
                </c:pt>
                <c:pt idx="30">
                  <c:v>-7.0383286167865794E-2</c:v>
                </c:pt>
                <c:pt idx="31">
                  <c:v>-7.5524357776169795E-2</c:v>
                </c:pt>
                <c:pt idx="32">
                  <c:v>-8.0649313339662507E-2</c:v>
                </c:pt>
                <c:pt idx="33">
                  <c:v>-8.5710745492322299E-2</c:v>
                </c:pt>
                <c:pt idx="34">
                  <c:v>-9.0661437163310696E-2</c:v>
                </c:pt>
                <c:pt idx="35">
                  <c:v>-9.5455713619735705E-2</c:v>
                </c:pt>
                <c:pt idx="36">
                  <c:v>-0.100050682249909</c:v>
                </c:pt>
                <c:pt idx="37">
                  <c:v>-0.10440726269608901</c:v>
                </c:pt>
                <c:pt idx="38">
                  <c:v>-0.10849101707110501</c:v>
                </c:pt>
                <c:pt idx="39">
                  <c:v>-0.112272849535268</c:v>
                </c:pt>
                <c:pt idx="40">
                  <c:v>-0.115729599144093</c:v>
                </c:pt>
                <c:pt idx="41">
                  <c:v>-0.11884395394651</c:v>
                </c:pt>
                <c:pt idx="42">
                  <c:v>-0.12160452409906899</c:v>
                </c:pt>
                <c:pt idx="43">
                  <c:v>-0.12400552466347201</c:v>
                </c:pt>
                <c:pt idx="44">
                  <c:v>-0.12604618788864899</c:v>
                </c:pt>
                <c:pt idx="45">
                  <c:v>-0.127730054931014</c:v>
                </c:pt>
                <c:pt idx="46">
                  <c:v>-0.12906424258006199</c:v>
                </c:pt>
                <c:pt idx="47">
                  <c:v>-0.13005840043920799</c:v>
                </c:pt>
                <c:pt idx="48">
                  <c:v>-0.130723898104527</c:v>
                </c:pt>
                <c:pt idx="49">
                  <c:v>-0.13107327461028101</c:v>
                </c:pt>
                <c:pt idx="50">
                  <c:v>-0.131118940431565</c:v>
                </c:pt>
                <c:pt idx="51">
                  <c:v>-0.13087260589854199</c:v>
                </c:pt>
                <c:pt idx="52">
                  <c:v>-0.13034538920942201</c:v>
                </c:pt>
                <c:pt idx="53">
                  <c:v>-0.12954655584906499</c:v>
                </c:pt>
                <c:pt idx="54">
                  <c:v>-0.12848380654475899</c:v>
                </c:pt>
                <c:pt idx="55">
                  <c:v>-0.12716305178927301</c:v>
                </c:pt>
                <c:pt idx="56">
                  <c:v>-0.12558855955929901</c:v>
                </c:pt>
                <c:pt idx="57">
                  <c:v>-0.123763392772062</c:v>
                </c:pt>
                <c:pt idx="58">
                  <c:v>-0.121689443056721</c:v>
                </c:pt>
                <c:pt idx="59">
                  <c:v>-0.11936835879435299</c:v>
                </c:pt>
                <c:pt idx="60">
                  <c:v>-0.11680175920062801</c:v>
                </c:pt>
                <c:pt idx="61">
                  <c:v>-0.113991993894899</c:v>
                </c:pt>
                <c:pt idx="62">
                  <c:v>-0.11094279182372201</c:v>
                </c:pt>
                <c:pt idx="63">
                  <c:v>-0.107659701868178</c:v>
                </c:pt>
                <c:pt idx="64">
                  <c:v>-0.10415102274138401</c:v>
                </c:pt>
                <c:pt idx="65">
                  <c:v>-0.10042797404840099</c:v>
                </c:pt>
                <c:pt idx="66">
                  <c:v>-9.6505385665626997E-2</c:v>
                </c:pt>
                <c:pt idx="67">
                  <c:v>-9.2401967154048997E-2</c:v>
                </c:pt>
                <c:pt idx="68">
                  <c:v>-8.8140541866718505E-2</c:v>
                </c:pt>
                <c:pt idx="69">
                  <c:v>-8.3748177545612895E-2</c:v>
                </c:pt>
                <c:pt idx="70">
                  <c:v>-7.9256074249189998E-2</c:v>
                </c:pt>
                <c:pt idx="71">
                  <c:v>-7.4699163703901894E-2</c:v>
                </c:pt>
                <c:pt idx="72">
                  <c:v>-7.0115299826064306E-2</c:v>
                </c:pt>
                <c:pt idx="73">
                  <c:v>-6.5544392877956395E-2</c:v>
                </c:pt>
                <c:pt idx="74">
                  <c:v>-6.1027072688824298E-2</c:v>
                </c:pt>
                <c:pt idx="75">
                  <c:v>-5.6603436386305502E-2</c:v>
                </c:pt>
                <c:pt idx="76">
                  <c:v>-5.2311652039276298E-2</c:v>
                </c:pt>
                <c:pt idx="77">
                  <c:v>-4.8186477393317897E-2</c:v>
                </c:pt>
                <c:pt idx="78">
                  <c:v>-4.4257937326594103E-2</c:v>
                </c:pt>
                <c:pt idx="79">
                  <c:v>-4.0550488849345902E-2</c:v>
                </c:pt>
                <c:pt idx="80">
                  <c:v>-3.7081700528089699E-2</c:v>
                </c:pt>
                <c:pt idx="81">
                  <c:v>-3.3862593723193397E-2</c:v>
                </c:pt>
                <c:pt idx="82">
                  <c:v>-3.0897337817468701E-2</c:v>
                </c:pt>
                <c:pt idx="83">
                  <c:v>-2.8183735148275799E-2</c:v>
                </c:pt>
                <c:pt idx="84">
                  <c:v>-2.5714271224183599E-2</c:v>
                </c:pt>
                <c:pt idx="85">
                  <c:v>-2.3477201484781399E-2</c:v>
                </c:pt>
                <c:pt idx="86">
                  <c:v>-2.1457865722346099E-2</c:v>
                </c:pt>
                <c:pt idx="87">
                  <c:v>-1.96399234307847E-2</c:v>
                </c:pt>
                <c:pt idx="88">
                  <c:v>-1.8006668282079499E-2</c:v>
                </c:pt>
                <c:pt idx="89">
                  <c:v>-1.6541140913590401E-2</c:v>
                </c:pt>
                <c:pt idx="90">
                  <c:v>-1.52271598129972E-2</c:v>
                </c:pt>
                <c:pt idx="91">
                  <c:v>-1.4050043244224099E-2</c:v>
                </c:pt>
                <c:pt idx="92">
                  <c:v>-1.2995886597286999E-2</c:v>
                </c:pt>
                <c:pt idx="93">
                  <c:v>-1.20516429498985E-2</c:v>
                </c:pt>
                <c:pt idx="94">
                  <c:v>-1.1206124880991399E-2</c:v>
                </c:pt>
                <c:pt idx="95">
                  <c:v>-1.04489318544797E-2</c:v>
                </c:pt>
                <c:pt idx="96">
                  <c:v>-9.7707534251710408E-3</c:v>
                </c:pt>
                <c:pt idx="97">
                  <c:v>-9.1628311179787793E-3</c:v>
                </c:pt>
                <c:pt idx="98">
                  <c:v>-8.6178374094397804E-3</c:v>
                </c:pt>
                <c:pt idx="99">
                  <c:v>-8.1290775976909195E-3</c:v>
                </c:pt>
                <c:pt idx="100">
                  <c:v>-7.6904333043097996E-3</c:v>
                </c:pt>
                <c:pt idx="101">
                  <c:v>-7.2962814425812598E-3</c:v>
                </c:pt>
                <c:pt idx="102">
                  <c:v>-6.9418852860042004E-3</c:v>
                </c:pt>
                <c:pt idx="103">
                  <c:v>-6.62288505012787E-3</c:v>
                </c:pt>
                <c:pt idx="104">
                  <c:v>-6.3354108425511301E-3</c:v>
                </c:pt>
                <c:pt idx="105">
                  <c:v>-6.0760139873325004E-3</c:v>
                </c:pt>
                <c:pt idx="106">
                  <c:v>-5.8416437050738002E-3</c:v>
                </c:pt>
                <c:pt idx="107">
                  <c:v>-5.6295209544212901E-3</c:v>
                </c:pt>
                <c:pt idx="108">
                  <c:v>-5.4372205931899403E-3</c:v>
                </c:pt>
                <c:pt idx="109">
                  <c:v>-5.2626147376432699E-3</c:v>
                </c:pt>
                <c:pt idx="110">
                  <c:v>-5.1040284073852697E-3</c:v>
                </c:pt>
                <c:pt idx="111">
                  <c:v>-4.9595281366855096E-3</c:v>
                </c:pt>
                <c:pt idx="112">
                  <c:v>-4.8281548774572903E-3</c:v>
                </c:pt>
                <c:pt idx="113">
                  <c:v>-4.70697059074062E-3</c:v>
                </c:pt>
                <c:pt idx="114">
                  <c:v>-4.5964392675027204E-3</c:v>
                </c:pt>
                <c:pt idx="115">
                  <c:v>-4.49536287103701E-3</c:v>
                </c:pt>
                <c:pt idx="116">
                  <c:v>-4.4024265564581904E-3</c:v>
                </c:pt>
                <c:pt idx="117">
                  <c:v>-4.3168023873897104E-3</c:v>
                </c:pt>
                <c:pt idx="118">
                  <c:v>-4.2377584620789596E-3</c:v>
                </c:pt>
                <c:pt idx="119">
                  <c:v>-4.1646680097640297E-3</c:v>
                </c:pt>
                <c:pt idx="120">
                  <c:v>-4.0973541970953696E-3</c:v>
                </c:pt>
                <c:pt idx="121">
                  <c:v>-4.0350576749945801E-3</c:v>
                </c:pt>
                <c:pt idx="122">
                  <c:v>-3.9771853261344001E-3</c:v>
                </c:pt>
                <c:pt idx="123">
                  <c:v>-3.9233169115995298E-3</c:v>
                </c:pt>
                <c:pt idx="124">
                  <c:v>-3.87307702470336E-3</c:v>
                </c:pt>
                <c:pt idx="125">
                  <c:v>-3.8261183846234601E-3</c:v>
                </c:pt>
                <c:pt idx="126">
                  <c:v>-3.7823710124751399E-3</c:v>
                </c:pt>
                <c:pt idx="127">
                  <c:v>-3.7416599682412602E-3</c:v>
                </c:pt>
                <c:pt idx="128">
                  <c:v>-3.7035049483794902E-3</c:v>
                </c:pt>
                <c:pt idx="129">
                  <c:v>-3.6676595307621302E-3</c:v>
                </c:pt>
                <c:pt idx="130">
                  <c:v>-3.6339390790214201E-3</c:v>
                </c:pt>
                <c:pt idx="131">
                  <c:v>-3.6021501476885499E-3</c:v>
                </c:pt>
                <c:pt idx="132">
                  <c:v>-3.5721061811328902E-3</c:v>
                </c:pt>
                <c:pt idx="133">
                  <c:v>-3.5437211682249202E-3</c:v>
                </c:pt>
                <c:pt idx="134">
                  <c:v>-3.5170181613162202E-3</c:v>
                </c:pt>
                <c:pt idx="135">
                  <c:v>-3.49179018667273E-3</c:v>
                </c:pt>
                <c:pt idx="136">
                  <c:v>-3.4678862264084401E-3</c:v>
                </c:pt>
                <c:pt idx="137">
                  <c:v>-3.44518658559355E-3</c:v>
                </c:pt>
                <c:pt idx="138">
                  <c:v>-3.4236125525518098E-3</c:v>
                </c:pt>
                <c:pt idx="139">
                  <c:v>-3.4029584127120999E-3</c:v>
                </c:pt>
                <c:pt idx="140">
                  <c:v>-3.3831407595594598E-3</c:v>
                </c:pt>
                <c:pt idx="141">
                  <c:v>-3.36426337144755E-3</c:v>
                </c:pt>
                <c:pt idx="142">
                  <c:v>-3.3457589518034701E-3</c:v>
                </c:pt>
                <c:pt idx="143">
                  <c:v>-3.3281859337504602E-3</c:v>
                </c:pt>
                <c:pt idx="144">
                  <c:v>-3.31172137282422E-3</c:v>
                </c:pt>
                <c:pt idx="145">
                  <c:v>-3.2961179071266198E-3</c:v>
                </c:pt>
                <c:pt idx="146">
                  <c:v>-3.2812960757277101E-3</c:v>
                </c:pt>
                <c:pt idx="147">
                  <c:v>-3.2671371600690399E-3</c:v>
                </c:pt>
                <c:pt idx="148">
                  <c:v>-3.2535489158332901E-3</c:v>
                </c:pt>
                <c:pt idx="149">
                  <c:v>-3.24042166124927E-3</c:v>
                </c:pt>
              </c:numCache>
            </c:numRef>
          </c:yVal>
          <c:smooth val="1"/>
        </c:ser>
        <c:ser>
          <c:idx val="94"/>
          <c:order val="94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Sheet1!$CR$1:$CR$150</c:f>
              <c:numCache>
                <c:formatCode>General</c:formatCode>
                <c:ptCount val="150"/>
                <c:pt idx="0">
                  <c:v>7.3201115298287905E-4</c:v>
                </c:pt>
                <c:pt idx="1">
                  <c:v>5.1589338901849701E-4</c:v>
                </c:pt>
                <c:pt idx="2">
                  <c:v>2.6678140811083203E-4</c:v>
                </c:pt>
                <c:pt idx="3">
                  <c:v>-2.92377442692981E-5</c:v>
                </c:pt>
                <c:pt idx="4">
                  <c:v>-3.8607702265107798E-4</c:v>
                </c:pt>
                <c:pt idx="5">
                  <c:v>-8.1764938156368998E-4</c:v>
                </c:pt>
                <c:pt idx="6">
                  <c:v>-1.33841500835748E-3</c:v>
                </c:pt>
                <c:pt idx="7">
                  <c:v>-1.9604282472511698E-3</c:v>
                </c:pt>
                <c:pt idx="8">
                  <c:v>-2.7018615305413598E-3</c:v>
                </c:pt>
                <c:pt idx="9">
                  <c:v>-3.5800436142005001E-3</c:v>
                </c:pt>
                <c:pt idx="10">
                  <c:v>-4.6086911855762001E-3</c:v>
                </c:pt>
                <c:pt idx="11">
                  <c:v>-5.7954442879525102E-3</c:v>
                </c:pt>
                <c:pt idx="12">
                  <c:v>-7.1450536087476896E-3</c:v>
                </c:pt>
                <c:pt idx="13">
                  <c:v>-8.6575142668066096E-3</c:v>
                </c:pt>
                <c:pt idx="14">
                  <c:v>-1.03341231896436E-2</c:v>
                </c:pt>
                <c:pt idx="15">
                  <c:v>-1.2176438446979E-2</c:v>
                </c:pt>
                <c:pt idx="16">
                  <c:v>-1.4188965814194101E-2</c:v>
                </c:pt>
                <c:pt idx="17">
                  <c:v>-1.6391444164219501E-2</c:v>
                </c:pt>
                <c:pt idx="18">
                  <c:v>-1.8803953164452401E-2</c:v>
                </c:pt>
                <c:pt idx="19">
                  <c:v>-2.1443665596459702E-2</c:v>
                </c:pt>
                <c:pt idx="20">
                  <c:v>-2.43245542170216E-2</c:v>
                </c:pt>
                <c:pt idx="21">
                  <c:v>-2.7456688140903001E-2</c:v>
                </c:pt>
                <c:pt idx="22">
                  <c:v>-3.08455487710904E-2</c:v>
                </c:pt>
                <c:pt idx="23">
                  <c:v>-3.4491695834466797E-2</c:v>
                </c:pt>
                <c:pt idx="24">
                  <c:v>-3.8389959407481002E-2</c:v>
                </c:pt>
                <c:pt idx="25">
                  <c:v>-4.2529295702485599E-2</c:v>
                </c:pt>
                <c:pt idx="26">
                  <c:v>-4.6892454648984297E-2</c:v>
                </c:pt>
                <c:pt idx="27">
                  <c:v>-5.1456209634852798E-2</c:v>
                </c:pt>
                <c:pt idx="28">
                  <c:v>-5.6191259234665503E-2</c:v>
                </c:pt>
                <c:pt idx="29">
                  <c:v>-6.1062966126382401E-2</c:v>
                </c:pt>
                <c:pt idx="30">
                  <c:v>-6.6031951668963196E-2</c:v>
                </c:pt>
                <c:pt idx="31">
                  <c:v>-7.1054918421963195E-2</c:v>
                </c:pt>
                <c:pt idx="32">
                  <c:v>-7.6085834545666794E-2</c:v>
                </c:pt>
                <c:pt idx="33">
                  <c:v>-8.1077210787774995E-2</c:v>
                </c:pt>
                <c:pt idx="34">
                  <c:v>-8.5981215457342303E-2</c:v>
                </c:pt>
                <c:pt idx="35">
                  <c:v>-9.0751065911747003E-2</c:v>
                </c:pt>
                <c:pt idx="36">
                  <c:v>-9.5342370062595605E-2</c:v>
                </c:pt>
                <c:pt idx="37">
                  <c:v>-9.9714242029599803E-2</c:v>
                </c:pt>
                <c:pt idx="38">
                  <c:v>-0.103830254415179</c:v>
                </c:pt>
                <c:pt idx="39">
                  <c:v>-0.107659237729269</c:v>
                </c:pt>
                <c:pt idx="40">
                  <c:v>-0.111175980728362</c:v>
                </c:pt>
                <c:pt idx="41">
                  <c:v>-0.114361217344616</c:v>
                </c:pt>
                <c:pt idx="42">
                  <c:v>-0.11720180267055701</c:v>
                </c:pt>
                <c:pt idx="43">
                  <c:v>-0.11969042169206499</c:v>
                </c:pt>
                <c:pt idx="44">
                  <c:v>-0.12182507155335801</c:v>
                </c:pt>
                <c:pt idx="45">
                  <c:v>-0.123608385374213</c:v>
                </c:pt>
                <c:pt idx="46">
                  <c:v>-0.12504689358837801</c:v>
                </c:pt>
                <c:pt idx="47">
                  <c:v>-0.12615005169474899</c:v>
                </c:pt>
                <c:pt idx="48">
                  <c:v>-0.12692936749861</c:v>
                </c:pt>
                <c:pt idx="49">
                  <c:v>-0.12739767677111899</c:v>
                </c:pt>
                <c:pt idx="50">
                  <c:v>-0.127568070298063</c:v>
                </c:pt>
                <c:pt idx="51">
                  <c:v>-0.127453254232199</c:v>
                </c:pt>
                <c:pt idx="52">
                  <c:v>-0.127065337012885</c:v>
                </c:pt>
                <c:pt idx="53">
                  <c:v>-0.126414696417812</c:v>
                </c:pt>
                <c:pt idx="54">
                  <c:v>-0.12551008236022401</c:v>
                </c:pt>
                <c:pt idx="55">
                  <c:v>-0.124358281007504</c:v>
                </c:pt>
                <c:pt idx="56">
                  <c:v>-0.122964113097845</c:v>
                </c:pt>
                <c:pt idx="57">
                  <c:v>-0.12133072870569001</c:v>
                </c:pt>
                <c:pt idx="58">
                  <c:v>-0.11945954834137799</c:v>
                </c:pt>
                <c:pt idx="59">
                  <c:v>-0.117351097669816</c:v>
                </c:pt>
                <c:pt idx="60">
                  <c:v>-0.11500525334147101</c:v>
                </c:pt>
                <c:pt idx="61">
                  <c:v>-0.112422019461068</c:v>
                </c:pt>
                <c:pt idx="62">
                  <c:v>-0.10960229726323301</c:v>
                </c:pt>
                <c:pt idx="63">
                  <c:v>-0.106548538679754</c:v>
                </c:pt>
                <c:pt idx="64">
                  <c:v>-0.103265791030003</c:v>
                </c:pt>
                <c:pt idx="65">
                  <c:v>-9.9762134355909401E-2</c:v>
                </c:pt>
                <c:pt idx="66">
                  <c:v>-9.6049503143839796E-2</c:v>
                </c:pt>
                <c:pt idx="67">
                  <c:v>-9.2144043642386694E-2</c:v>
                </c:pt>
                <c:pt idx="68">
                  <c:v>-8.8066421563784206E-2</c:v>
                </c:pt>
                <c:pt idx="69">
                  <c:v>-8.3841933293579501E-2</c:v>
                </c:pt>
                <c:pt idx="70">
                  <c:v>-7.9500357276177394E-2</c:v>
                </c:pt>
                <c:pt idx="71">
                  <c:v>-7.5075577667111204E-2</c:v>
                </c:pt>
                <c:pt idx="72">
                  <c:v>-7.0604797510934195E-2</c:v>
                </c:pt>
                <c:pt idx="73">
                  <c:v>-6.6127666446430006E-2</c:v>
                </c:pt>
                <c:pt idx="74">
                  <c:v>-6.16850322663492E-2</c:v>
                </c:pt>
                <c:pt idx="75">
                  <c:v>-5.7317761420525297E-2</c:v>
                </c:pt>
                <c:pt idx="76">
                  <c:v>-5.3065290104317403E-2</c:v>
                </c:pt>
                <c:pt idx="77">
                  <c:v>-4.8964115692773702E-2</c:v>
                </c:pt>
                <c:pt idx="78">
                  <c:v>-4.5046363947835399E-2</c:v>
                </c:pt>
                <c:pt idx="79">
                  <c:v>-4.1338804687404002E-2</c:v>
                </c:pt>
                <c:pt idx="80">
                  <c:v>-3.7861359561126497E-2</c:v>
                </c:pt>
                <c:pt idx="81">
                  <c:v>-3.4627295857000397E-2</c:v>
                </c:pt>
                <c:pt idx="82">
                  <c:v>-3.1642792051603398E-2</c:v>
                </c:pt>
                <c:pt idx="83">
                  <c:v>-2.8907298114324801E-2</c:v>
                </c:pt>
                <c:pt idx="84">
                  <c:v>-2.6414633376390901E-2</c:v>
                </c:pt>
                <c:pt idx="85">
                  <c:v>-2.4153977780661501E-2</c:v>
                </c:pt>
                <c:pt idx="86">
                  <c:v>-2.21112711305636E-2</c:v>
                </c:pt>
                <c:pt idx="87">
                  <c:v>-2.0270543098635099E-2</c:v>
                </c:pt>
                <c:pt idx="88">
                  <c:v>-1.8615213245669001E-2</c:v>
                </c:pt>
                <c:pt idx="89">
                  <c:v>-1.7128367854405802E-2</c:v>
                </c:pt>
                <c:pt idx="90">
                  <c:v>-1.5793780802020901E-2</c:v>
                </c:pt>
                <c:pt idx="91">
                  <c:v>-1.45966769942017E-2</c:v>
                </c:pt>
                <c:pt idx="92">
                  <c:v>-1.35230536094625E-2</c:v>
                </c:pt>
                <c:pt idx="93">
                  <c:v>-1.2559759126987501E-2</c:v>
                </c:pt>
                <c:pt idx="94">
                  <c:v>-1.1695520489443299E-2</c:v>
                </c:pt>
                <c:pt idx="95">
                  <c:v>-1.091984307954E-2</c:v>
                </c:pt>
                <c:pt idx="96">
                  <c:v>-1.02233348050007E-2</c:v>
                </c:pt>
                <c:pt idx="97">
                  <c:v>-9.5971551157572402E-3</c:v>
                </c:pt>
                <c:pt idx="98">
                  <c:v>-9.0339327539324492E-3</c:v>
                </c:pt>
                <c:pt idx="99">
                  <c:v>-8.5269305014398604E-3</c:v>
                </c:pt>
                <c:pt idx="100">
                  <c:v>-8.0699846119224507E-3</c:v>
                </c:pt>
                <c:pt idx="101">
                  <c:v>-7.65741299205344E-3</c:v>
                </c:pt>
                <c:pt idx="102">
                  <c:v>-7.2844761230878097E-3</c:v>
                </c:pt>
                <c:pt idx="103">
                  <c:v>-6.94680304622657E-3</c:v>
                </c:pt>
                <c:pt idx="104">
                  <c:v>-6.6404983223122801E-3</c:v>
                </c:pt>
                <c:pt idx="105">
                  <c:v>-6.3621120849935101E-3</c:v>
                </c:pt>
                <c:pt idx="106">
                  <c:v>-6.1085878079256703E-3</c:v>
                </c:pt>
                <c:pt idx="107">
                  <c:v>-5.8771418711585097E-3</c:v>
                </c:pt>
                <c:pt idx="108">
                  <c:v>-5.6653430641105699E-3</c:v>
                </c:pt>
                <c:pt idx="109">
                  <c:v>-5.47107818923772E-3</c:v>
                </c:pt>
                <c:pt idx="110">
                  <c:v>-5.29269561201104E-3</c:v>
                </c:pt>
                <c:pt idx="111">
                  <c:v>-5.1282589239219304E-3</c:v>
                </c:pt>
                <c:pt idx="112">
                  <c:v>-4.9767625250211802E-3</c:v>
                </c:pt>
                <c:pt idx="113">
                  <c:v>-4.8354375639836703E-3</c:v>
                </c:pt>
                <c:pt idx="114">
                  <c:v>-4.7046108444616496E-3</c:v>
                </c:pt>
                <c:pt idx="115">
                  <c:v>-4.5831868991360802E-3</c:v>
                </c:pt>
                <c:pt idx="116">
                  <c:v>-4.4698328912887502E-3</c:v>
                </c:pt>
                <c:pt idx="117">
                  <c:v>-4.3637352492394404E-3</c:v>
                </c:pt>
                <c:pt idx="118">
                  <c:v>-4.2641805133531501E-3</c:v>
                </c:pt>
                <c:pt idx="119">
                  <c:v>-4.1705545381958697E-3</c:v>
                </c:pt>
                <c:pt idx="120">
                  <c:v>-4.0827308336670396E-3</c:v>
                </c:pt>
                <c:pt idx="121">
                  <c:v>-3.9999482979164499E-3</c:v>
                </c:pt>
                <c:pt idx="122">
                  <c:v>-3.9216122434514401E-3</c:v>
                </c:pt>
                <c:pt idx="123">
                  <c:v>-3.8473160215404599E-3</c:v>
                </c:pt>
                <c:pt idx="124">
                  <c:v>-3.7767063452932102E-3</c:v>
                </c:pt>
                <c:pt idx="125">
                  <c:v>-3.70945406015858E-3</c:v>
                </c:pt>
                <c:pt idx="126">
                  <c:v>-3.6455086793271401E-3</c:v>
                </c:pt>
                <c:pt idx="127">
                  <c:v>-3.5847138301764799E-3</c:v>
                </c:pt>
                <c:pt idx="128">
                  <c:v>-3.5265798836968299E-3</c:v>
                </c:pt>
                <c:pt idx="129">
                  <c:v>-3.4708737097751499E-3</c:v>
                </c:pt>
                <c:pt idx="130">
                  <c:v>-3.4174237422836999E-3</c:v>
                </c:pt>
                <c:pt idx="131">
                  <c:v>-3.36605660324517E-3</c:v>
                </c:pt>
                <c:pt idx="132">
                  <c:v>-3.31661028708795E-3</c:v>
                </c:pt>
                <c:pt idx="133">
                  <c:v>-3.2689860165075399E-3</c:v>
                </c:pt>
                <c:pt idx="134">
                  <c:v>-3.22323126411544E-3</c:v>
                </c:pt>
                <c:pt idx="135">
                  <c:v>-3.1791424272208501E-3</c:v>
                </c:pt>
                <c:pt idx="136">
                  <c:v>-3.1365706723212698E-3</c:v>
                </c:pt>
                <c:pt idx="137">
                  <c:v>-3.0954027453632699E-3</c:v>
                </c:pt>
                <c:pt idx="138">
                  <c:v>-3.0555686059531898E-3</c:v>
                </c:pt>
                <c:pt idx="139">
                  <c:v>-3.01693280292513E-3</c:v>
                </c:pt>
                <c:pt idx="140">
                  <c:v>-2.97942875018661E-3</c:v>
                </c:pt>
                <c:pt idx="141">
                  <c:v>-2.9430692814914898E-3</c:v>
                </c:pt>
                <c:pt idx="142">
                  <c:v>-2.9074806218149399E-3</c:v>
                </c:pt>
                <c:pt idx="143">
                  <c:v>-2.8730787644390102E-3</c:v>
                </c:pt>
                <c:pt idx="144">
                  <c:v>-2.8398913008776398E-3</c:v>
                </c:pt>
                <c:pt idx="145">
                  <c:v>-2.8077023173503101E-3</c:v>
                </c:pt>
                <c:pt idx="146">
                  <c:v>-2.7764686148573098E-3</c:v>
                </c:pt>
                <c:pt idx="147">
                  <c:v>-2.7461076815669199E-3</c:v>
                </c:pt>
                <c:pt idx="148">
                  <c:v>-2.7165639309671601E-3</c:v>
                </c:pt>
                <c:pt idx="149">
                  <c:v>-2.6877670394233099E-3</c:v>
                </c:pt>
              </c:numCache>
            </c:numRef>
          </c:yVal>
          <c:smooth val="1"/>
        </c:ser>
        <c:ser>
          <c:idx val="95"/>
          <c:order val="95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Sheet1!$CS$1:$CS$150</c:f>
              <c:numCache>
                <c:formatCode>General</c:formatCode>
                <c:ptCount val="150"/>
                <c:pt idx="0">
                  <c:v>3.66102874868176E-3</c:v>
                </c:pt>
                <c:pt idx="1">
                  <c:v>2.4426761657149001E-3</c:v>
                </c:pt>
                <c:pt idx="2">
                  <c:v>1.0156839626008201E-3</c:v>
                </c:pt>
                <c:pt idx="3">
                  <c:v>-6.9342166045640197E-4</c:v>
                </c:pt>
                <c:pt idx="4">
                  <c:v>-2.7581145032526799E-3</c:v>
                </c:pt>
                <c:pt idx="5">
                  <c:v>-5.2518683655839301E-3</c:v>
                </c:pt>
                <c:pt idx="6">
                  <c:v>-8.2493773332722193E-3</c:v>
                </c:pt>
                <c:pt idx="7">
                  <c:v>-1.18197923963282E-2</c:v>
                </c:pt>
                <c:pt idx="8">
                  <c:v>-1.60462717890359E-2</c:v>
                </c:pt>
                <c:pt idx="9">
                  <c:v>-2.1011563578504901E-2</c:v>
                </c:pt>
                <c:pt idx="10">
                  <c:v>-2.6759254389082599E-2</c:v>
                </c:pt>
                <c:pt idx="11">
                  <c:v>-3.3307301697012598E-2</c:v>
                </c:pt>
                <c:pt idx="12">
                  <c:v>-4.0611167144685399E-2</c:v>
                </c:pt>
                <c:pt idx="13">
                  <c:v>-4.8587447818638399E-2</c:v>
                </c:pt>
                <c:pt idx="14">
                  <c:v>-5.7144076550617498E-2</c:v>
                </c:pt>
                <c:pt idx="15">
                  <c:v>-6.6183263706803594E-2</c:v>
                </c:pt>
                <c:pt idx="16">
                  <c:v>-7.5637644177432406E-2</c:v>
                </c:pt>
                <c:pt idx="17">
                  <c:v>-8.5467667240939599E-2</c:v>
                </c:pt>
                <c:pt idx="18">
                  <c:v>-9.56556460762336E-2</c:v>
                </c:pt>
                <c:pt idx="19">
                  <c:v>-0.106171582406472</c:v>
                </c:pt>
                <c:pt idx="20">
                  <c:v>-0.11697494059609299</c:v>
                </c:pt>
                <c:pt idx="21">
                  <c:v>-0.128015010303138</c:v>
                </c:pt>
                <c:pt idx="22">
                  <c:v>-0.13923280567822399</c:v>
                </c:pt>
                <c:pt idx="23">
                  <c:v>-0.15056219734388501</c:v>
                </c:pt>
                <c:pt idx="24">
                  <c:v>-0.16193219078953799</c:v>
                </c:pt>
                <c:pt idx="25">
                  <c:v>-0.173267850669171</c:v>
                </c:pt>
                <c:pt idx="26">
                  <c:v>-0.18449189749790401</c:v>
                </c:pt>
                <c:pt idx="27">
                  <c:v>-0.19552927845446899</c:v>
                </c:pt>
                <c:pt idx="28">
                  <c:v>-0.20630390864125001</c:v>
                </c:pt>
                <c:pt idx="29">
                  <c:v>-0.216744054834623</c:v>
                </c:pt>
                <c:pt idx="30">
                  <c:v>-0.22678086144785101</c:v>
                </c:pt>
                <c:pt idx="31">
                  <c:v>-0.236349643544537</c:v>
                </c:pt>
                <c:pt idx="32">
                  <c:v>-0.245390507035606</c:v>
                </c:pt>
                <c:pt idx="33">
                  <c:v>-0.25384984826475299</c:v>
                </c:pt>
                <c:pt idx="34">
                  <c:v>-0.26167842060601798</c:v>
                </c:pt>
                <c:pt idx="35">
                  <c:v>-0.26883341885800299</c:v>
                </c:pt>
                <c:pt idx="36">
                  <c:v>-0.27527968267205599</c:v>
                </c:pt>
                <c:pt idx="37">
                  <c:v>-0.28099088735635303</c:v>
                </c:pt>
                <c:pt idx="38">
                  <c:v>-0.28594910408826901</c:v>
                </c:pt>
                <c:pt idx="39">
                  <c:v>-0.29014451661318802</c:v>
                </c:pt>
                <c:pt idx="40">
                  <c:v>-0.29357644258375798</c:v>
                </c:pt>
                <c:pt idx="41">
                  <c:v>-0.29624992127565702</c:v>
                </c:pt>
                <c:pt idx="42">
                  <c:v>-0.29817513328404099</c:v>
                </c:pt>
                <c:pt idx="43">
                  <c:v>-0.29936521728614501</c:v>
                </c:pt>
                <c:pt idx="44">
                  <c:v>-0.29983127173652202</c:v>
                </c:pt>
                <c:pt idx="45">
                  <c:v>-0.29958315749780501</c:v>
                </c:pt>
                <c:pt idx="46">
                  <c:v>-0.29862798637688998</c:v>
                </c:pt>
                <c:pt idx="47">
                  <c:v>-0.29697135355034898</c:v>
                </c:pt>
                <c:pt idx="48">
                  <c:v>-0.29461782199042202</c:v>
                </c:pt>
                <c:pt idx="49">
                  <c:v>-0.29157458399799002</c:v>
                </c:pt>
                <c:pt idx="50">
                  <c:v>-0.28785291688696102</c:v>
                </c:pt>
                <c:pt idx="51">
                  <c:v>-0.28346875582805497</c:v>
                </c:pt>
                <c:pt idx="52">
                  <c:v>-0.27844608621682099</c:v>
                </c:pt>
                <c:pt idx="53">
                  <c:v>-0.272813634465771</c:v>
                </c:pt>
                <c:pt idx="54">
                  <c:v>-0.26660490928054198</c:v>
                </c:pt>
                <c:pt idx="55">
                  <c:v>-0.25985694778497698</c:v>
                </c:pt>
                <c:pt idx="56">
                  <c:v>-0.252607776431655</c:v>
                </c:pt>
                <c:pt idx="57">
                  <c:v>-0.24489492112022701</c:v>
                </c:pt>
                <c:pt idx="58">
                  <c:v>-0.23675385053596701</c:v>
                </c:pt>
                <c:pt idx="59">
                  <c:v>-0.228220013342293</c:v>
                </c:pt>
                <c:pt idx="60">
                  <c:v>-0.219330650464059</c:v>
                </c:pt>
                <c:pt idx="61">
                  <c:v>-0.210124878796037</c:v>
                </c:pt>
                <c:pt idx="62">
                  <c:v>-0.20065158926431401</c:v>
                </c:pt>
                <c:pt idx="63">
                  <c:v>-0.190967553742867</c:v>
                </c:pt>
                <c:pt idx="64">
                  <c:v>-0.18114117688481299</c:v>
                </c:pt>
                <c:pt idx="65">
                  <c:v>-0.171246380097648</c:v>
                </c:pt>
                <c:pt idx="66">
                  <c:v>-0.16136068233825901</c:v>
                </c:pt>
                <c:pt idx="67">
                  <c:v>-0.151560297938751</c:v>
                </c:pt>
                <c:pt idx="68">
                  <c:v>-0.14191205820116901</c:v>
                </c:pt>
                <c:pt idx="69">
                  <c:v>-0.13247298900708099</c:v>
                </c:pt>
                <c:pt idx="70">
                  <c:v>-0.12328854539652601</c:v>
                </c:pt>
                <c:pt idx="71">
                  <c:v>-0.114394288921112</c:v>
                </c:pt>
                <c:pt idx="72">
                  <c:v>-0.105816233016032</c:v>
                </c:pt>
                <c:pt idx="73">
                  <c:v>-9.7578944924060898E-2</c:v>
                </c:pt>
                <c:pt idx="74">
                  <c:v>-8.9700140843850806E-2</c:v>
                </c:pt>
                <c:pt idx="75">
                  <c:v>-8.2197444402137804E-2</c:v>
                </c:pt>
                <c:pt idx="76">
                  <c:v>-7.5087289758648604E-2</c:v>
                </c:pt>
                <c:pt idx="77">
                  <c:v>-6.8384919312501999E-2</c:v>
                </c:pt>
                <c:pt idx="78">
                  <c:v>-6.21000830413568E-2</c:v>
                </c:pt>
                <c:pt idx="79">
                  <c:v>-5.6249183651028697E-2</c:v>
                </c:pt>
                <c:pt idx="80">
                  <c:v>-5.0826692589553302E-2</c:v>
                </c:pt>
                <c:pt idx="81">
                  <c:v>-4.5833628071575802E-2</c:v>
                </c:pt>
                <c:pt idx="82">
                  <c:v>-4.1260977855515898E-2</c:v>
                </c:pt>
                <c:pt idx="83">
                  <c:v>-3.70949532450012E-2</c:v>
                </c:pt>
                <c:pt idx="84">
                  <c:v>-3.3316502468903803E-2</c:v>
                </c:pt>
                <c:pt idx="85">
                  <c:v>-2.9902050979722698E-2</c:v>
                </c:pt>
                <c:pt idx="86">
                  <c:v>-2.6826208639823601E-2</c:v>
                </c:pt>
                <c:pt idx="87">
                  <c:v>-2.4061702742424002E-2</c:v>
                </c:pt>
                <c:pt idx="88">
                  <c:v>-2.1581737170380699E-2</c:v>
                </c:pt>
                <c:pt idx="89">
                  <c:v>-1.93593543310039E-2</c:v>
                </c:pt>
                <c:pt idx="90">
                  <c:v>-1.7369663498783501E-2</c:v>
                </c:pt>
                <c:pt idx="91">
                  <c:v>-1.55896217603322E-2</c:v>
                </c:pt>
                <c:pt idx="92">
                  <c:v>-1.39980144093905E-2</c:v>
                </c:pt>
                <c:pt idx="93">
                  <c:v>-1.25743098679279E-2</c:v>
                </c:pt>
                <c:pt idx="94">
                  <c:v>-1.13014401120951E-2</c:v>
                </c:pt>
                <c:pt idx="95">
                  <c:v>-1.0163496902555301E-2</c:v>
                </c:pt>
                <c:pt idx="96">
                  <c:v>-9.1459004532528799E-3</c:v>
                </c:pt>
                <c:pt idx="97">
                  <c:v>-8.2355372143210499E-3</c:v>
                </c:pt>
                <c:pt idx="98">
                  <c:v>-7.4210809358650504E-3</c:v>
                </c:pt>
                <c:pt idx="99">
                  <c:v>-6.69230994069422E-3</c:v>
                </c:pt>
                <c:pt idx="100">
                  <c:v>-6.0398101940106899E-3</c:v>
                </c:pt>
                <c:pt idx="101">
                  <c:v>-5.4548411024777999E-3</c:v>
                </c:pt>
                <c:pt idx="102">
                  <c:v>-4.9302643068221104E-3</c:v>
                </c:pt>
                <c:pt idx="103">
                  <c:v>-4.4591936723932203E-3</c:v>
                </c:pt>
                <c:pt idx="104">
                  <c:v>-4.0357249987987096E-3</c:v>
                </c:pt>
                <c:pt idx="105">
                  <c:v>-3.6546589106251299E-3</c:v>
                </c:pt>
                <c:pt idx="106">
                  <c:v>-3.3112610023640502E-3</c:v>
                </c:pt>
                <c:pt idx="107">
                  <c:v>-3.0012725388289898E-3</c:v>
                </c:pt>
                <c:pt idx="108">
                  <c:v>-2.7209282097868099E-3</c:v>
                </c:pt>
                <c:pt idx="109">
                  <c:v>-2.4669018696732801E-3</c:v>
                </c:pt>
                <c:pt idx="110">
                  <c:v>-2.2366204564991201E-3</c:v>
                </c:pt>
                <c:pt idx="111">
                  <c:v>-2.0272975434799602E-3</c:v>
                </c:pt>
                <c:pt idx="112">
                  <c:v>-1.83730011550479E-3</c:v>
                </c:pt>
                <c:pt idx="113">
                  <c:v>-1.66262888423299E-3</c:v>
                </c:pt>
                <c:pt idx="114">
                  <c:v>-1.5034032127321201E-3</c:v>
                </c:pt>
                <c:pt idx="115">
                  <c:v>-1.35766782814653E-3</c:v>
                </c:pt>
                <c:pt idx="116">
                  <c:v>-1.22374170629154E-3</c:v>
                </c:pt>
                <c:pt idx="117">
                  <c:v>-1.10036642598323E-3</c:v>
                </c:pt>
                <c:pt idx="118">
                  <c:v>-9.8645677752374301E-4</c:v>
                </c:pt>
                <c:pt idx="119">
                  <c:v>-8.8097220739750005E-4</c:v>
                </c:pt>
                <c:pt idx="120">
                  <c:v>-7.8352658349361702E-4</c:v>
                </c:pt>
                <c:pt idx="121">
                  <c:v>-6.9310326746744601E-4</c:v>
                </c:pt>
                <c:pt idx="122">
                  <c:v>-6.0886475964089595E-4</c:v>
                </c:pt>
                <c:pt idx="123">
                  <c:v>-5.30225482053806E-4</c:v>
                </c:pt>
                <c:pt idx="124">
                  <c:v>-4.56641298599168E-4</c:v>
                </c:pt>
                <c:pt idx="125">
                  <c:v>-3.8748114869338899E-4</c:v>
                </c:pt>
                <c:pt idx="126">
                  <c:v>-3.2262526036988602E-4</c:v>
                </c:pt>
                <c:pt idx="127">
                  <c:v>-2.61788282515291E-4</c:v>
                </c:pt>
                <c:pt idx="128">
                  <c:v>-2.0434489896144599E-4</c:v>
                </c:pt>
                <c:pt idx="129">
                  <c:v>-1.4989254263417001E-4</c:v>
                </c:pt>
                <c:pt idx="130">
                  <c:v>-9.8263883244257305E-5</c:v>
                </c:pt>
                <c:pt idx="131">
                  <c:v>-4.9216643747237602E-5</c:v>
                </c:pt>
                <c:pt idx="132" formatCode="0.00E+00">
                  <c:v>-2.5095359622734202E-6</c:v>
                </c:pt>
                <c:pt idx="133">
                  <c:v>4.2046029018238601E-5</c:v>
                </c:pt>
                <c:pt idx="134">
                  <c:v>8.4579955491545305E-5</c:v>
                </c:pt>
                <c:pt idx="135">
                  <c:v>1.2537911962528199E-4</c:v>
                </c:pt>
                <c:pt idx="136">
                  <c:v>1.6449702619555901E-4</c:v>
                </c:pt>
                <c:pt idx="137">
                  <c:v>2.0203107693637099E-4</c:v>
                </c:pt>
                <c:pt idx="138">
                  <c:v>2.3806461694029601E-4</c:v>
                </c:pt>
                <c:pt idx="139">
                  <c:v>2.7277450820258899E-4</c:v>
                </c:pt>
                <c:pt idx="140">
                  <c:v>3.0624388796374701E-4</c:v>
                </c:pt>
                <c:pt idx="141">
                  <c:v>3.3843809954589398E-4</c:v>
                </c:pt>
                <c:pt idx="142">
                  <c:v>3.7054346365645002E-4</c:v>
                </c:pt>
                <c:pt idx="143">
                  <c:v>4.01167929157806E-4</c:v>
                </c:pt>
                <c:pt idx="144">
                  <c:v>4.2993073395207303E-4</c:v>
                </c:pt>
                <c:pt idx="145">
                  <c:v>4.5721241188582501E-4</c:v>
                </c:pt>
                <c:pt idx="146">
                  <c:v>4.8323287114080998E-4</c:v>
                </c:pt>
                <c:pt idx="147">
                  <c:v>5.0823957139554401E-4</c:v>
                </c:pt>
                <c:pt idx="148">
                  <c:v>5.3244071478692596E-4</c:v>
                </c:pt>
                <c:pt idx="149">
                  <c:v>5.5607116667594095E-4</c:v>
                </c:pt>
              </c:numCache>
            </c:numRef>
          </c:yVal>
          <c:smooth val="1"/>
        </c:ser>
        <c:ser>
          <c:idx val="96"/>
          <c:order val="96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Sheet1!$CT$1:$CT$150</c:f>
              <c:numCache>
                <c:formatCode>General</c:formatCode>
                <c:ptCount val="150"/>
                <c:pt idx="0">
                  <c:v>8.64122056980939E-4</c:v>
                </c:pt>
                <c:pt idx="1">
                  <c:v>6.02855016440908E-4</c:v>
                </c:pt>
                <c:pt idx="2">
                  <c:v>3.0282012130218301E-4</c:v>
                </c:pt>
                <c:pt idx="3">
                  <c:v>-5.2964573172129798E-5</c:v>
                </c:pt>
                <c:pt idx="4">
                  <c:v>-4.8148101171892598E-4</c:v>
                </c:pt>
                <c:pt idx="5">
                  <c:v>-9.9971113907510096E-4</c:v>
                </c:pt>
                <c:pt idx="6">
                  <c:v>-1.62528994986391E-3</c:v>
                </c:pt>
                <c:pt idx="7">
                  <c:v>-2.3731695050765301E-3</c:v>
                </c:pt>
                <c:pt idx="8">
                  <c:v>-3.2656423652027301E-3</c:v>
                </c:pt>
                <c:pt idx="9">
                  <c:v>-4.3238046641302401E-3</c:v>
                </c:pt>
                <c:pt idx="10">
                  <c:v>-5.5623530815731301E-3</c:v>
                </c:pt>
                <c:pt idx="11">
                  <c:v>-6.9917144368520203E-3</c:v>
                </c:pt>
                <c:pt idx="12">
                  <c:v>-8.6165947376766906E-3</c:v>
                </c:pt>
                <c:pt idx="13">
                  <c:v>-1.04363408702191E-2</c:v>
                </c:pt>
                <c:pt idx="14">
                  <c:v>-1.24513691057416E-2</c:v>
                </c:pt>
                <c:pt idx="15">
                  <c:v>-1.46622643403438E-2</c:v>
                </c:pt>
                <c:pt idx="16">
                  <c:v>-1.7072679106352202E-2</c:v>
                </c:pt>
                <c:pt idx="17">
                  <c:v>-1.97046769758203E-2</c:v>
                </c:pt>
                <c:pt idx="18">
                  <c:v>-2.2580900243030701E-2</c:v>
                </c:pt>
                <c:pt idx="19">
                  <c:v>-2.5720940833932799E-2</c:v>
                </c:pt>
                <c:pt idx="20">
                  <c:v>-2.91410225671201E-2</c:v>
                </c:pt>
                <c:pt idx="21">
                  <c:v>-3.2853243003819199E-2</c:v>
                </c:pt>
                <c:pt idx="22">
                  <c:v>-3.6864641916096501E-2</c:v>
                </c:pt>
                <c:pt idx="23">
                  <c:v>-4.1176804892017499E-2</c:v>
                </c:pt>
                <c:pt idx="24">
                  <c:v>-4.5784690624782298E-2</c:v>
                </c:pt>
                <c:pt idx="25">
                  <c:v>-5.0676350762504201E-2</c:v>
                </c:pt>
                <c:pt idx="26">
                  <c:v>-5.5832344992774799E-2</c:v>
                </c:pt>
                <c:pt idx="27">
                  <c:v>-6.1225851687163602E-2</c:v>
                </c:pt>
                <c:pt idx="28">
                  <c:v>-6.6822474780668398E-2</c:v>
                </c:pt>
                <c:pt idx="29">
                  <c:v>-7.2581115228580406E-2</c:v>
                </c:pt>
                <c:pt idx="30">
                  <c:v>-7.8454563094407195E-2</c:v>
                </c:pt>
                <c:pt idx="31">
                  <c:v>-8.4390713899661796E-2</c:v>
                </c:pt>
                <c:pt idx="32">
                  <c:v>-9.0333971485500597E-2</c:v>
                </c:pt>
                <c:pt idx="33">
                  <c:v>-9.6227033089591907E-2</c:v>
                </c:pt>
                <c:pt idx="34">
                  <c:v>-0.102012226614209</c:v>
                </c:pt>
                <c:pt idx="35">
                  <c:v>-0.10763334684471899</c:v>
                </c:pt>
                <c:pt idx="36">
                  <c:v>-0.113037376810669</c:v>
                </c:pt>
                <c:pt idx="37">
                  <c:v>-0.11817583593509901</c:v>
                </c:pt>
                <c:pt idx="38">
                  <c:v>-0.123005910736811</c:v>
                </c:pt>
                <c:pt idx="39">
                  <c:v>-0.12749135192924499</c:v>
                </c:pt>
                <c:pt idx="40">
                  <c:v>-0.13160320140610701</c:v>
                </c:pt>
                <c:pt idx="41">
                  <c:v>-0.135319659878125</c:v>
                </c:pt>
                <c:pt idx="42">
                  <c:v>-0.13862618019174</c:v>
                </c:pt>
                <c:pt idx="43">
                  <c:v>-0.14151503102378299</c:v>
                </c:pt>
                <c:pt idx="44">
                  <c:v>-0.14398456512195601</c:v>
                </c:pt>
                <c:pt idx="45">
                  <c:v>-0.14603839378203401</c:v>
                </c:pt>
                <c:pt idx="46">
                  <c:v>-0.14768441186015599</c:v>
                </c:pt>
                <c:pt idx="47">
                  <c:v>-0.14893371921820001</c:v>
                </c:pt>
                <c:pt idx="48">
                  <c:v>-0.14979960962102401</c:v>
                </c:pt>
                <c:pt idx="49">
                  <c:v>-0.15029678836854499</c:v>
                </c:pt>
                <c:pt idx="50">
                  <c:v>-0.150440243886618</c:v>
                </c:pt>
                <c:pt idx="51">
                  <c:v>-0.15024457470403599</c:v>
                </c:pt>
                <c:pt idx="52">
                  <c:v>-0.14972390175987199</c:v>
                </c:pt>
                <c:pt idx="53">
                  <c:v>-0.14889067291854</c:v>
                </c:pt>
                <c:pt idx="54">
                  <c:v>-0.14775586752258099</c:v>
                </c:pt>
                <c:pt idx="55">
                  <c:v>-0.14632865165929401</c:v>
                </c:pt>
                <c:pt idx="56">
                  <c:v>-0.14461634579060201</c:v>
                </c:pt>
                <c:pt idx="57">
                  <c:v>-0.142624807536151</c:v>
                </c:pt>
                <c:pt idx="58">
                  <c:v>-0.140358023795326</c:v>
                </c:pt>
                <c:pt idx="59">
                  <c:v>-0.13781897297492099</c:v>
                </c:pt>
                <c:pt idx="60">
                  <c:v>-0.13500948932529799</c:v>
                </c:pt>
                <c:pt idx="61">
                  <c:v>-0.131930918306295</c:v>
                </c:pt>
                <c:pt idx="62">
                  <c:v>-0.12858466936395899</c:v>
                </c:pt>
                <c:pt idx="63">
                  <c:v>-0.124972797741757</c:v>
                </c:pt>
                <c:pt idx="64">
                  <c:v>-0.121099241851176</c:v>
                </c:pt>
                <c:pt idx="65">
                  <c:v>-0.116970477929844</c:v>
                </c:pt>
                <c:pt idx="66">
                  <c:v>-0.11259694029706201</c:v>
                </c:pt>
                <c:pt idx="67">
                  <c:v>-0.10799388309859601</c:v>
                </c:pt>
                <c:pt idx="68">
                  <c:v>-0.103182355864325</c:v>
                </c:pt>
                <c:pt idx="69">
                  <c:v>-9.8189836849371701E-2</c:v>
                </c:pt>
                <c:pt idx="70">
                  <c:v>-9.3050500958773902E-2</c:v>
                </c:pt>
                <c:pt idx="71">
                  <c:v>-8.7804952934224703E-2</c:v>
                </c:pt>
                <c:pt idx="72">
                  <c:v>-8.2499171260555601E-2</c:v>
                </c:pt>
                <c:pt idx="73">
                  <c:v>-7.7183292363859596E-2</c:v>
                </c:pt>
                <c:pt idx="74">
                  <c:v>-7.1909458676461202E-2</c:v>
                </c:pt>
                <c:pt idx="75">
                  <c:v>-6.6729770409368602E-2</c:v>
                </c:pt>
                <c:pt idx="76">
                  <c:v>-6.1693966467753103E-2</c:v>
                </c:pt>
                <c:pt idx="77">
                  <c:v>-5.6847186981089801E-2</c:v>
                </c:pt>
                <c:pt idx="78">
                  <c:v>-5.2228148028847898E-2</c:v>
                </c:pt>
                <c:pt idx="79">
                  <c:v>-4.7867941122027503E-2</c:v>
                </c:pt>
                <c:pt idx="80">
                  <c:v>-4.3788653165029397E-2</c:v>
                </c:pt>
                <c:pt idx="81">
                  <c:v>-4.0003845634622302E-2</c:v>
                </c:pt>
                <c:pt idx="82">
                  <c:v>-3.65184981602737E-2</c:v>
                </c:pt>
                <c:pt idx="83">
                  <c:v>-3.3329711170844198E-2</c:v>
                </c:pt>
                <c:pt idx="84">
                  <c:v>-3.04282298300096E-2</c:v>
                </c:pt>
                <c:pt idx="85">
                  <c:v>-2.7799838571012401E-2</c:v>
                </c:pt>
                <c:pt idx="86">
                  <c:v>-2.5426912732448698E-2</c:v>
                </c:pt>
                <c:pt idx="87">
                  <c:v>-2.3290000149974899E-2</c:v>
                </c:pt>
                <c:pt idx="88">
                  <c:v>-2.13692487301279E-2</c:v>
                </c:pt>
                <c:pt idx="89">
                  <c:v>-1.9644697216571999E-2</c:v>
                </c:pt>
                <c:pt idx="90">
                  <c:v>-1.8097250995118299E-2</c:v>
                </c:pt>
                <c:pt idx="91">
                  <c:v>-1.6709688686042799E-2</c:v>
                </c:pt>
                <c:pt idx="92">
                  <c:v>-1.54656742491082E-2</c:v>
                </c:pt>
                <c:pt idx="93">
                  <c:v>-1.43499091744852E-2</c:v>
                </c:pt>
                <c:pt idx="94">
                  <c:v>-1.3349291701119001E-2</c:v>
                </c:pt>
                <c:pt idx="95">
                  <c:v>-1.24516330780364E-2</c:v>
                </c:pt>
                <c:pt idx="96">
                  <c:v>-1.1646023775261201E-2</c:v>
                </c:pt>
                <c:pt idx="97">
                  <c:v>-1.0922180453265699E-2</c:v>
                </c:pt>
                <c:pt idx="98">
                  <c:v>-1.0271539137354801E-2</c:v>
                </c:pt>
                <c:pt idx="99">
                  <c:v>-9.6862736093502304E-3</c:v>
                </c:pt>
                <c:pt idx="100">
                  <c:v>-9.1592345431606506E-3</c:v>
                </c:pt>
                <c:pt idx="101">
                  <c:v>-8.6838191089709301E-3</c:v>
                </c:pt>
                <c:pt idx="102">
                  <c:v>-8.2545027310692801E-3</c:v>
                </c:pt>
                <c:pt idx="103">
                  <c:v>-7.8661994960872207E-3</c:v>
                </c:pt>
                <c:pt idx="104">
                  <c:v>-7.5143919810436496E-3</c:v>
                </c:pt>
                <c:pt idx="105">
                  <c:v>-7.19506017692803E-3</c:v>
                </c:pt>
                <c:pt idx="106">
                  <c:v>-6.9046360358328901E-3</c:v>
                </c:pt>
                <c:pt idx="107">
                  <c:v>-6.6398909442955496E-3</c:v>
                </c:pt>
                <c:pt idx="108">
                  <c:v>-6.3979942839430398E-3</c:v>
                </c:pt>
                <c:pt idx="109">
                  <c:v>-6.1764966913003599E-3</c:v>
                </c:pt>
                <c:pt idx="110">
                  <c:v>-5.97345163423836E-3</c:v>
                </c:pt>
                <c:pt idx="111">
                  <c:v>-5.7866118779635097E-3</c:v>
                </c:pt>
                <c:pt idx="112">
                  <c:v>-5.6150704714863298E-3</c:v>
                </c:pt>
                <c:pt idx="113">
                  <c:v>-5.4548241705423099E-3</c:v>
                </c:pt>
                <c:pt idx="114">
                  <c:v>-5.3070329617113101E-3</c:v>
                </c:pt>
                <c:pt idx="115">
                  <c:v>-5.1701409752859502E-3</c:v>
                </c:pt>
                <c:pt idx="116">
                  <c:v>-5.0426030842904103E-3</c:v>
                </c:pt>
                <c:pt idx="117">
                  <c:v>-4.92347503136264E-3</c:v>
                </c:pt>
                <c:pt idx="118">
                  <c:v>-4.8119265414917302E-3</c:v>
                </c:pt>
                <c:pt idx="119">
                  <c:v>-4.7072422615819396E-3</c:v>
                </c:pt>
                <c:pt idx="120">
                  <c:v>-4.6092516475900597E-3</c:v>
                </c:pt>
                <c:pt idx="121">
                  <c:v>-4.5170739098616504E-3</c:v>
                </c:pt>
                <c:pt idx="122">
                  <c:v>-4.43002799583515E-3</c:v>
                </c:pt>
                <c:pt idx="123">
                  <c:v>-4.3476376023487999E-3</c:v>
                </c:pt>
                <c:pt idx="124">
                  <c:v>-4.2694904435514498E-3</c:v>
                </c:pt>
                <c:pt idx="125">
                  <c:v>-4.1952067711457496E-3</c:v>
                </c:pt>
                <c:pt idx="126">
                  <c:v>-4.1247136479860497E-3</c:v>
                </c:pt>
                <c:pt idx="127">
                  <c:v>-4.0578305371176899E-3</c:v>
                </c:pt>
                <c:pt idx="128">
                  <c:v>-3.9939969073136796E-3</c:v>
                </c:pt>
                <c:pt idx="129">
                  <c:v>-3.9329407670237104E-3</c:v>
                </c:pt>
                <c:pt idx="130">
                  <c:v>-3.8744641347587998E-3</c:v>
                </c:pt>
                <c:pt idx="131">
                  <c:v>-3.8183601531301698E-3</c:v>
                </c:pt>
                <c:pt idx="132">
                  <c:v>-3.7644387776121801E-3</c:v>
                </c:pt>
                <c:pt idx="133">
                  <c:v>-3.7125928702642498E-3</c:v>
                </c:pt>
                <c:pt idx="134">
                  <c:v>-3.6628740515621699E-3</c:v>
                </c:pt>
                <c:pt idx="135">
                  <c:v>-3.6150327452226E-3</c:v>
                </c:pt>
                <c:pt idx="136">
                  <c:v>-3.5689071070786299E-3</c:v>
                </c:pt>
                <c:pt idx="137">
                  <c:v>-3.5243642791832801E-3</c:v>
                </c:pt>
                <c:pt idx="138">
                  <c:v>-3.4813234740715998E-3</c:v>
                </c:pt>
                <c:pt idx="139">
                  <c:v>-3.4396161181990499E-3</c:v>
                </c:pt>
                <c:pt idx="140">
                  <c:v>-3.3991663578051699E-3</c:v>
                </c:pt>
                <c:pt idx="141">
                  <c:v>-3.3599976122872998E-3</c:v>
                </c:pt>
                <c:pt idx="142">
                  <c:v>-3.3216499298222798E-3</c:v>
                </c:pt>
                <c:pt idx="143">
                  <c:v>-3.2845899186902E-3</c:v>
                </c:pt>
                <c:pt idx="144">
                  <c:v>-3.2488873160235201E-3</c:v>
                </c:pt>
                <c:pt idx="145">
                  <c:v>-3.2143352910666899E-3</c:v>
                </c:pt>
                <c:pt idx="146">
                  <c:v>-3.18087861489216E-3</c:v>
                </c:pt>
                <c:pt idx="147">
                  <c:v>-3.14841023098557E-3</c:v>
                </c:pt>
                <c:pt idx="148">
                  <c:v>-3.1168510208214699E-3</c:v>
                </c:pt>
                <c:pt idx="149">
                  <c:v>-3.08610770887267E-3</c:v>
                </c:pt>
              </c:numCache>
            </c:numRef>
          </c:yVal>
          <c:smooth val="1"/>
        </c:ser>
        <c:ser>
          <c:idx val="97"/>
          <c:order val="97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Sheet1!$CU$1:$CU$150</c:f>
              <c:numCache>
                <c:formatCode>General</c:formatCode>
                <c:ptCount val="150"/>
                <c:pt idx="0">
                  <c:v>7.7751066713544099E-4</c:v>
                </c:pt>
                <c:pt idx="1">
                  <c:v>5.4611569867231197E-4</c:v>
                </c:pt>
                <c:pt idx="2">
                  <c:v>2.8002697849588101E-4</c:v>
                </c:pt>
                <c:pt idx="3">
                  <c:v>-3.5862255623190899E-5</c:v>
                </c:pt>
                <c:pt idx="4">
                  <c:v>-4.1665876591424401E-4</c:v>
                </c:pt>
                <c:pt idx="5">
                  <c:v>-8.7746931460662002E-4</c:v>
                </c:pt>
                <c:pt idx="6">
                  <c:v>-1.43403322821601E-3</c:v>
                </c:pt>
                <c:pt idx="7">
                  <c:v>-2.0992784086178401E-3</c:v>
                </c:pt>
                <c:pt idx="8">
                  <c:v>-2.8930373969399299E-3</c:v>
                </c:pt>
                <c:pt idx="9">
                  <c:v>-3.8350395315266401E-3</c:v>
                </c:pt>
                <c:pt idx="10">
                  <c:v>-4.93926253468916E-3</c:v>
                </c:pt>
                <c:pt idx="11">
                  <c:v>-6.2155997105318604E-3</c:v>
                </c:pt>
                <c:pt idx="12">
                  <c:v>-7.6700485227825599E-3</c:v>
                </c:pt>
                <c:pt idx="13">
                  <c:v>-9.3036162044055001E-3</c:v>
                </c:pt>
                <c:pt idx="14">
                  <c:v>-1.1118582022998201E-2</c:v>
                </c:pt>
                <c:pt idx="15">
                  <c:v>-1.31172327082158E-2</c:v>
                </c:pt>
                <c:pt idx="16">
                  <c:v>-1.5304837089166501E-2</c:v>
                </c:pt>
                <c:pt idx="17">
                  <c:v>-1.7702470895159299E-2</c:v>
                </c:pt>
                <c:pt idx="18">
                  <c:v>-2.0331247842202901E-2</c:v>
                </c:pt>
                <c:pt idx="19">
                  <c:v>-2.3208932849980098E-2</c:v>
                </c:pt>
                <c:pt idx="20">
                  <c:v>-2.63496532219425E-2</c:v>
                </c:pt>
                <c:pt idx="21">
                  <c:v>-2.9763220684953299E-2</c:v>
                </c:pt>
                <c:pt idx="22">
                  <c:v>-3.3454463540235499E-2</c:v>
                </c:pt>
                <c:pt idx="23">
                  <c:v>-3.7422985983051903E-2</c:v>
                </c:pt>
                <c:pt idx="24">
                  <c:v>-4.1662400500169602E-2</c:v>
                </c:pt>
                <c:pt idx="25">
                  <c:v>-4.6160269600975003E-2</c:v>
                </c:pt>
                <c:pt idx="26">
                  <c:v>-5.0897830863639401E-2</c:v>
                </c:pt>
                <c:pt idx="27">
                  <c:v>-5.5850289400354997E-2</c:v>
                </c:pt>
                <c:pt idx="28">
                  <c:v>-6.09867288383324E-2</c:v>
                </c:pt>
                <c:pt idx="29">
                  <c:v>-6.6270827698263604E-2</c:v>
                </c:pt>
                <c:pt idx="30">
                  <c:v>-7.1661422247857695E-2</c:v>
                </c:pt>
                <c:pt idx="31">
                  <c:v>-7.7113263212336705E-2</c:v>
                </c:pt>
                <c:pt idx="32">
                  <c:v>-8.2578135095890001E-2</c:v>
                </c:pt>
                <c:pt idx="33">
                  <c:v>-8.8006097112610301E-2</c:v>
                </c:pt>
                <c:pt idx="34">
                  <c:v>-9.3346555191758204E-2</c:v>
                </c:pt>
                <c:pt idx="35">
                  <c:v>-9.8549684258914694E-2</c:v>
                </c:pt>
                <c:pt idx="36">
                  <c:v>-0.103567807916893</c:v>
                </c:pt>
                <c:pt idx="37">
                  <c:v>-0.10835661085249999</c:v>
                </c:pt>
                <c:pt idx="38">
                  <c:v>-0.112876158501413</c:v>
                </c:pt>
                <c:pt idx="39">
                  <c:v>-0.11709183477709301</c:v>
                </c:pt>
                <c:pt idx="40">
                  <c:v>-0.12097516372102</c:v>
                </c:pt>
                <c:pt idx="41">
                  <c:v>-0.124503894093411</c:v>
                </c:pt>
                <c:pt idx="42">
                  <c:v>-0.12766226580694201</c:v>
                </c:pt>
                <c:pt idx="43">
                  <c:v>-0.130440816124514</c:v>
                </c:pt>
                <c:pt idx="44">
                  <c:v>-0.13283587890830201</c:v>
                </c:pt>
                <c:pt idx="45">
                  <c:v>-0.13484890395917301</c:v>
                </c:pt>
                <c:pt idx="46">
                  <c:v>-0.13648570724891401</c:v>
                </c:pt>
                <c:pt idx="47">
                  <c:v>-0.137755445971801</c:v>
                </c:pt>
                <c:pt idx="48">
                  <c:v>-0.13866966832558</c:v>
                </c:pt>
                <c:pt idx="49">
                  <c:v>-0.13924156860314199</c:v>
                </c:pt>
                <c:pt idx="50">
                  <c:v>-0.13948474703463801</c:v>
                </c:pt>
                <c:pt idx="51">
                  <c:v>-0.13941251619001099</c:v>
                </c:pt>
                <c:pt idx="52">
                  <c:v>-0.13903765631875301</c:v>
                </c:pt>
                <c:pt idx="53">
                  <c:v>-0.13837112643876201</c:v>
                </c:pt>
                <c:pt idx="54">
                  <c:v>-0.13742217108671201</c:v>
                </c:pt>
                <c:pt idx="55">
                  <c:v>-0.13619795272084101</c:v>
                </c:pt>
                <c:pt idx="56">
                  <c:v>-0.13470353356026499</c:v>
                </c:pt>
                <c:pt idx="57">
                  <c:v>-0.13294225048937999</c:v>
                </c:pt>
                <c:pt idx="58">
                  <c:v>-0.130915676273371</c:v>
                </c:pt>
                <c:pt idx="59">
                  <c:v>-0.12862460666084499</c:v>
                </c:pt>
                <c:pt idx="60">
                  <c:v>-0.12606942879243599</c:v>
                </c:pt>
                <c:pt idx="61">
                  <c:v>-0.12325102349320601</c:v>
                </c:pt>
                <c:pt idx="62">
                  <c:v>-0.120171670005843</c:v>
                </c:pt>
                <c:pt idx="63">
                  <c:v>-0.11683573690535801</c:v>
                </c:pt>
                <c:pt idx="64">
                  <c:v>-0.11325074353219</c:v>
                </c:pt>
                <c:pt idx="65">
                  <c:v>-0.109427646496867</c:v>
                </c:pt>
                <c:pt idx="66">
                  <c:v>-0.105381466950608</c:v>
                </c:pt>
                <c:pt idx="67">
                  <c:v>-0.10113143221991799</c:v>
                </c:pt>
                <c:pt idx="68">
                  <c:v>-9.6700922907036704E-2</c:v>
                </c:pt>
                <c:pt idx="69">
                  <c:v>-9.2117341083069196E-2</c:v>
                </c:pt>
                <c:pt idx="70">
                  <c:v>-8.7411785578677598E-2</c:v>
                </c:pt>
                <c:pt idx="71">
                  <c:v>-8.2618684935157796E-2</c:v>
                </c:pt>
                <c:pt idx="72">
                  <c:v>-7.7775220449631005E-2</c:v>
                </c:pt>
                <c:pt idx="73">
                  <c:v>-7.29208426746977E-2</c:v>
                </c:pt>
                <c:pt idx="74">
                  <c:v>-6.8096478053218501E-2</c:v>
                </c:pt>
                <c:pt idx="75">
                  <c:v>-6.3343781019852802E-2</c:v>
                </c:pt>
                <c:pt idx="76">
                  <c:v>-5.8703962776323899E-2</c:v>
                </c:pt>
                <c:pt idx="77">
                  <c:v>-5.42163175602694E-2</c:v>
                </c:pt>
                <c:pt idx="78">
                  <c:v>-4.9916658719406599E-2</c:v>
                </c:pt>
                <c:pt idx="79">
                  <c:v>-4.58359563376926E-2</c:v>
                </c:pt>
                <c:pt idx="80">
                  <c:v>-4.1998418941305501E-2</c:v>
                </c:pt>
                <c:pt idx="81">
                  <c:v>-3.8421206357116697E-2</c:v>
                </c:pt>
                <c:pt idx="82">
                  <c:v>-3.51136839140027E-2</c:v>
                </c:pt>
                <c:pt idx="83">
                  <c:v>-3.2077485558614699E-2</c:v>
                </c:pt>
                <c:pt idx="84">
                  <c:v>-2.9307559727921099E-2</c:v>
                </c:pt>
                <c:pt idx="85">
                  <c:v>-2.67932643506795E-2</c:v>
                </c:pt>
                <c:pt idx="86">
                  <c:v>-2.45199788335188E-2</c:v>
                </c:pt>
                <c:pt idx="87">
                  <c:v>-2.2470606756299399E-2</c:v>
                </c:pt>
                <c:pt idx="88">
                  <c:v>-2.06271133806155E-2</c:v>
                </c:pt>
                <c:pt idx="89">
                  <c:v>-1.89709516326943E-2</c:v>
                </c:pt>
                <c:pt idx="90">
                  <c:v>-1.7484229519308701E-2</c:v>
                </c:pt>
                <c:pt idx="91">
                  <c:v>-1.6150582743993801E-2</c:v>
                </c:pt>
                <c:pt idx="92">
                  <c:v>-1.4954497939951201E-2</c:v>
                </c:pt>
                <c:pt idx="93">
                  <c:v>-1.3881386654740001E-2</c:v>
                </c:pt>
                <c:pt idx="94">
                  <c:v>-1.29187099747621E-2</c:v>
                </c:pt>
                <c:pt idx="95">
                  <c:v>-1.2054815942092499E-2</c:v>
                </c:pt>
                <c:pt idx="96">
                  <c:v>-1.1279259686862299E-2</c:v>
                </c:pt>
                <c:pt idx="97">
                  <c:v>-1.05822134322716E-2</c:v>
                </c:pt>
                <c:pt idx="98">
                  <c:v>-9.9554634872052305E-3</c:v>
                </c:pt>
                <c:pt idx="99">
                  <c:v>-9.3915077320682397E-3</c:v>
                </c:pt>
                <c:pt idx="100">
                  <c:v>-8.8835024188353793E-3</c:v>
                </c:pt>
                <c:pt idx="101">
                  <c:v>-8.4251099082985892E-3</c:v>
                </c:pt>
                <c:pt idx="102">
                  <c:v>-8.0110541283029794E-3</c:v>
                </c:pt>
                <c:pt idx="103">
                  <c:v>-7.6364513049705998E-3</c:v>
                </c:pt>
                <c:pt idx="104">
                  <c:v>-7.29696692686377E-3</c:v>
                </c:pt>
                <c:pt idx="105">
                  <c:v>-6.9887411302103101E-3</c:v>
                </c:pt>
                <c:pt idx="106">
                  <c:v>-6.70836558735401E-3</c:v>
                </c:pt>
                <c:pt idx="107">
                  <c:v>-6.4527397348386004E-3</c:v>
                </c:pt>
                <c:pt idx="108">
                  <c:v>-6.2191355448093198E-3</c:v>
                </c:pt>
                <c:pt idx="109">
                  <c:v>-6.0051945297772101E-3</c:v>
                </c:pt>
                <c:pt idx="110">
                  <c:v>-5.8090429058264802E-3</c:v>
                </c:pt>
                <c:pt idx="111">
                  <c:v>-5.6285303974790398E-3</c:v>
                </c:pt>
                <c:pt idx="112">
                  <c:v>-5.4624691481268998E-3</c:v>
                </c:pt>
                <c:pt idx="113">
                  <c:v>-5.3079395757171599E-3</c:v>
                </c:pt>
                <c:pt idx="114">
                  <c:v>-5.1651140758757E-3</c:v>
                </c:pt>
                <c:pt idx="115">
                  <c:v>-5.0328153346343198E-3</c:v>
                </c:pt>
                <c:pt idx="116">
                  <c:v>-4.9095556246591598E-3</c:v>
                </c:pt>
                <c:pt idx="117">
                  <c:v>-4.7944231748371299E-3</c:v>
                </c:pt>
                <c:pt idx="118">
                  <c:v>-4.6866199679376601E-3</c:v>
                </c:pt>
                <c:pt idx="119">
                  <c:v>-4.5854502230134302E-3</c:v>
                </c:pt>
                <c:pt idx="120">
                  <c:v>-4.49074846931799E-3</c:v>
                </c:pt>
                <c:pt idx="121">
                  <c:v>-4.40167257493019E-3</c:v>
                </c:pt>
                <c:pt idx="122">
                  <c:v>-4.3175568444312699E-3</c:v>
                </c:pt>
                <c:pt idx="123">
                  <c:v>-4.2379408223009096E-3</c:v>
                </c:pt>
                <c:pt idx="124">
                  <c:v>-4.1624279204089797E-3</c:v>
                </c:pt>
                <c:pt idx="125">
                  <c:v>-4.0906456553038003E-3</c:v>
                </c:pt>
                <c:pt idx="126">
                  <c:v>-4.0225258405197101E-3</c:v>
                </c:pt>
                <c:pt idx="127">
                  <c:v>-3.9578927346724298E-3</c:v>
                </c:pt>
                <c:pt idx="128">
                  <c:v>-3.8962026235948399E-3</c:v>
                </c:pt>
                <c:pt idx="129">
                  <c:v>-3.8371927762064599E-3</c:v>
                </c:pt>
                <c:pt idx="130">
                  <c:v>-3.7806733749635802E-3</c:v>
                </c:pt>
                <c:pt idx="131">
                  <c:v>-3.7264493572674601E-3</c:v>
                </c:pt>
                <c:pt idx="132">
                  <c:v>-3.6743332516666299E-3</c:v>
                </c:pt>
                <c:pt idx="133">
                  <c:v>-3.6242137718388201E-3</c:v>
                </c:pt>
                <c:pt idx="134">
                  <c:v>-3.5761450202871502E-3</c:v>
                </c:pt>
                <c:pt idx="135">
                  <c:v>-3.5298987263520198E-3</c:v>
                </c:pt>
                <c:pt idx="136">
                  <c:v>-3.4853072199259802E-3</c:v>
                </c:pt>
                <c:pt idx="137">
                  <c:v>-3.44224118469248E-3</c:v>
                </c:pt>
                <c:pt idx="138">
                  <c:v>-3.4006255732379198E-3</c:v>
                </c:pt>
                <c:pt idx="139">
                  <c:v>-3.3603026296922002E-3</c:v>
                </c:pt>
                <c:pt idx="140">
                  <c:v>-3.3211931093490498E-3</c:v>
                </c:pt>
                <c:pt idx="141">
                  <c:v>-3.2833206416206001E-3</c:v>
                </c:pt>
                <c:pt idx="142">
                  <c:v>-3.2463120533532301E-3</c:v>
                </c:pt>
                <c:pt idx="143">
                  <c:v>-3.2106374923345101E-3</c:v>
                </c:pt>
                <c:pt idx="144">
                  <c:v>-3.1762401345062801E-3</c:v>
                </c:pt>
                <c:pt idx="145">
                  <c:v>-3.1428522308292401E-3</c:v>
                </c:pt>
                <c:pt idx="146">
                  <c:v>-3.11044870499104E-3</c:v>
                </c:pt>
                <c:pt idx="147">
                  <c:v>-3.0789528876073E-3</c:v>
                </c:pt>
                <c:pt idx="148">
                  <c:v>-3.0483186375330801E-3</c:v>
                </c:pt>
                <c:pt idx="149">
                  <c:v>-3.0184836212356798E-3</c:v>
                </c:pt>
              </c:numCache>
            </c:numRef>
          </c:yVal>
          <c:smooth val="1"/>
        </c:ser>
        <c:ser>
          <c:idx val="98"/>
          <c:order val="98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Sheet1!$CV$1:$CV$150</c:f>
              <c:numCache>
                <c:formatCode>General</c:formatCode>
                <c:ptCount val="150"/>
                <c:pt idx="0">
                  <c:v>9.0724002595733298E-4</c:v>
                </c:pt>
                <c:pt idx="1">
                  <c:v>6.2897619030659498E-4</c:v>
                </c:pt>
                <c:pt idx="2">
                  <c:v>3.0894152715887999E-4</c:v>
                </c:pt>
                <c:pt idx="3">
                  <c:v>-7.1316083499190899E-5</c:v>
                </c:pt>
                <c:pt idx="4">
                  <c:v>-5.3024876168099896E-4</c:v>
                </c:pt>
                <c:pt idx="5">
                  <c:v>-1.08630862739992E-3</c:v>
                </c:pt>
                <c:pt idx="6">
                  <c:v>-1.7587746155416E-3</c:v>
                </c:pt>
                <c:pt idx="7">
                  <c:v>-2.56318312391666E-3</c:v>
                </c:pt>
                <c:pt idx="8">
                  <c:v>-3.5241342335716199E-3</c:v>
                </c:pt>
                <c:pt idx="9">
                  <c:v>-4.6661074917312903E-3</c:v>
                </c:pt>
                <c:pt idx="10">
                  <c:v>-6.0064657049958697E-3</c:v>
                </c:pt>
                <c:pt idx="11">
                  <c:v>-7.5585005995756497E-3</c:v>
                </c:pt>
                <c:pt idx="12">
                  <c:v>-9.3307673338058495E-3</c:v>
                </c:pt>
                <c:pt idx="13">
                  <c:v>-1.1326063063255801E-2</c:v>
                </c:pt>
                <c:pt idx="14">
                  <c:v>-1.3548806768803E-2</c:v>
                </c:pt>
                <c:pt idx="15">
                  <c:v>-1.6003563271991299E-2</c:v>
                </c:pt>
                <c:pt idx="16">
                  <c:v>-1.8698387973990802E-2</c:v>
                </c:pt>
                <c:pt idx="17">
                  <c:v>-2.1660958666322901E-2</c:v>
                </c:pt>
                <c:pt idx="18">
                  <c:v>-2.4919063849725701E-2</c:v>
                </c:pt>
                <c:pt idx="19">
                  <c:v>-2.8496709832991199E-2</c:v>
                </c:pt>
                <c:pt idx="20">
                  <c:v>-3.2413756097049599E-2</c:v>
                </c:pt>
                <c:pt idx="21">
                  <c:v>-3.6684927678352602E-2</c:v>
                </c:pt>
                <c:pt idx="22">
                  <c:v>-4.1318830602441001E-2</c:v>
                </c:pt>
                <c:pt idx="23">
                  <c:v>-4.6317340594617999E-2</c:v>
                </c:pt>
                <c:pt idx="24">
                  <c:v>-5.1674468687087201E-2</c:v>
                </c:pt>
                <c:pt idx="25">
                  <c:v>-5.73760115636405E-2</c:v>
                </c:pt>
                <c:pt idx="26">
                  <c:v>-6.3398981449024006E-2</c:v>
                </c:pt>
                <c:pt idx="27">
                  <c:v>-6.9711720875772307E-2</c:v>
                </c:pt>
                <c:pt idx="28">
                  <c:v>-7.6273734414344693E-2</c:v>
                </c:pt>
                <c:pt idx="29">
                  <c:v>-8.3036534833815304E-2</c:v>
                </c:pt>
                <c:pt idx="30">
                  <c:v>-8.9944451671654504E-2</c:v>
                </c:pt>
                <c:pt idx="31">
                  <c:v>-9.6935794325308397E-2</c:v>
                </c:pt>
                <c:pt idx="32">
                  <c:v>-0.103944494851047</c:v>
                </c:pt>
                <c:pt idx="33">
                  <c:v>-0.110902078837219</c:v>
                </c:pt>
                <c:pt idx="34">
                  <c:v>-0.11773949500358399</c:v>
                </c:pt>
                <c:pt idx="35">
                  <c:v>-0.1243892491655</c:v>
                </c:pt>
                <c:pt idx="36">
                  <c:v>-0.13078750842995701</c:v>
                </c:pt>
                <c:pt idx="37">
                  <c:v>-0.136875836286495</c:v>
                </c:pt>
                <c:pt idx="38">
                  <c:v>-0.142602702990379</c:v>
                </c:pt>
                <c:pt idx="39">
                  <c:v>-0.14792458415127899</c:v>
                </c:pt>
                <c:pt idx="40">
                  <c:v>-0.152806905101489</c:v>
                </c:pt>
                <c:pt idx="41">
                  <c:v>-0.15722398080522601</c:v>
                </c:pt>
                <c:pt idx="42">
                  <c:v>-0.16115898173693</c:v>
                </c:pt>
                <c:pt idx="43">
                  <c:v>-0.164603432344261</c:v>
                </c:pt>
                <c:pt idx="44">
                  <c:v>-0.167556219628437</c:v>
                </c:pt>
                <c:pt idx="45">
                  <c:v>-0.17002251868141399</c:v>
                </c:pt>
                <c:pt idx="46">
                  <c:v>-0.17201267127401701</c:v>
                </c:pt>
                <c:pt idx="47">
                  <c:v>-0.17354073267407799</c:v>
                </c:pt>
                <c:pt idx="48">
                  <c:v>-0.17462321261699401</c:v>
                </c:pt>
                <c:pt idx="49">
                  <c:v>-0.175278104162996</c:v>
                </c:pt>
                <c:pt idx="50">
                  <c:v>-0.175523447387539</c:v>
                </c:pt>
                <c:pt idx="51">
                  <c:v>-0.175376496182928</c:v>
                </c:pt>
                <c:pt idx="52">
                  <c:v>-0.17485339148015899</c:v>
                </c:pt>
                <c:pt idx="53">
                  <c:v>-0.173967797356884</c:v>
                </c:pt>
                <c:pt idx="54">
                  <c:v>-0.17273106447506201</c:v>
                </c:pt>
                <c:pt idx="55">
                  <c:v>-0.17115188429544501</c:v>
                </c:pt>
                <c:pt idx="56">
                  <c:v>-0.16923649044526901</c:v>
                </c:pt>
                <c:pt idx="57">
                  <c:v>-0.16698903908551399</c:v>
                </c:pt>
                <c:pt idx="58">
                  <c:v>-0.16441179807515199</c:v>
                </c:pt>
                <c:pt idx="59">
                  <c:v>-0.16150614177285999</c:v>
                </c:pt>
                <c:pt idx="60">
                  <c:v>-0.15827294366587899</c:v>
                </c:pt>
                <c:pt idx="61">
                  <c:v>-0.154713436245597</c:v>
                </c:pt>
                <c:pt idx="62">
                  <c:v>-0.15082991224997899</c:v>
                </c:pt>
                <c:pt idx="63">
                  <c:v>-0.146626275515645</c:v>
                </c:pt>
                <c:pt idx="64">
                  <c:v>-0.14210908253860299</c:v>
                </c:pt>
                <c:pt idx="65">
                  <c:v>-0.13728785105396801</c:v>
                </c:pt>
                <c:pt idx="66">
                  <c:v>-0.13217612039302601</c:v>
                </c:pt>
                <c:pt idx="67">
                  <c:v>-0.126792220318555</c:v>
                </c:pt>
                <c:pt idx="68">
                  <c:v>-0.12116023739795199</c:v>
                </c:pt>
                <c:pt idx="69">
                  <c:v>-0.11531090682570599</c:v>
                </c:pt>
                <c:pt idx="70">
                  <c:v>-0.109282494807988</c:v>
                </c:pt>
                <c:pt idx="71">
                  <c:v>-0.10312095860751801</c:v>
                </c:pt>
                <c:pt idx="72">
                  <c:v>-9.6879471839574405E-2</c:v>
                </c:pt>
                <c:pt idx="73">
                  <c:v>-9.0617265568380595E-2</c:v>
                </c:pt>
                <c:pt idx="74">
                  <c:v>-8.4397420558687195E-2</c:v>
                </c:pt>
                <c:pt idx="75">
                  <c:v>-7.8284182126425295E-2</c:v>
                </c:pt>
                <c:pt idx="76">
                  <c:v>-7.2339758863943698E-2</c:v>
                </c:pt>
                <c:pt idx="77">
                  <c:v>-6.6621038870809904E-2</c:v>
                </c:pt>
                <c:pt idx="78">
                  <c:v>-6.1176436788278103E-2</c:v>
                </c:pt>
                <c:pt idx="79">
                  <c:v>-5.6044193955509303E-2</c:v>
                </c:pt>
                <c:pt idx="80">
                  <c:v>-5.12504294403704E-2</c:v>
                </c:pt>
                <c:pt idx="81">
                  <c:v>-4.68100894499568E-2</c:v>
                </c:pt>
                <c:pt idx="82">
                  <c:v>-4.2727188844526899E-2</c:v>
                </c:pt>
                <c:pt idx="83">
                  <c:v>-3.8996358562766002E-2</c:v>
                </c:pt>
                <c:pt idx="84">
                  <c:v>-3.5604952943171897E-2</c:v>
                </c:pt>
                <c:pt idx="85">
                  <c:v>-3.2534810755727103E-2</c:v>
                </c:pt>
                <c:pt idx="86">
                  <c:v>-2.97642960394853E-2</c:v>
                </c:pt>
                <c:pt idx="87">
                  <c:v>-2.7269964813913299E-2</c:v>
                </c:pt>
                <c:pt idx="88">
                  <c:v>-2.5028209832396502E-2</c:v>
                </c:pt>
                <c:pt idx="89">
                  <c:v>-2.3015432621889698E-2</c:v>
                </c:pt>
                <c:pt idx="90">
                  <c:v>-2.1209293165994101E-2</c:v>
                </c:pt>
                <c:pt idx="91">
                  <c:v>-1.95895300736392E-2</c:v>
                </c:pt>
                <c:pt idx="92">
                  <c:v>-1.81370513142377E-2</c:v>
                </c:pt>
                <c:pt idx="93">
                  <c:v>-1.6834027690918699E-2</c:v>
                </c:pt>
                <c:pt idx="94">
                  <c:v>-1.5665156991504201E-2</c:v>
                </c:pt>
                <c:pt idx="95">
                  <c:v>-1.46161611932715E-2</c:v>
                </c:pt>
                <c:pt idx="96">
                  <c:v>-1.36743035787856E-2</c:v>
                </c:pt>
                <c:pt idx="97">
                  <c:v>-1.28276653601669E-2</c:v>
                </c:pt>
                <c:pt idx="98">
                  <c:v>-1.20662163316502E-2</c:v>
                </c:pt>
                <c:pt idx="99">
                  <c:v>-1.1380845045745099E-2</c:v>
                </c:pt>
                <c:pt idx="100">
                  <c:v>-1.07631493056243E-2</c:v>
                </c:pt>
                <c:pt idx="101">
                  <c:v>-1.0205467174049399E-2</c:v>
                </c:pt>
                <c:pt idx="102">
                  <c:v>-9.7013724376001104E-3</c:v>
                </c:pt>
                <c:pt idx="103">
                  <c:v>-9.2449483740296903E-3</c:v>
                </c:pt>
                <c:pt idx="104">
                  <c:v>-8.8308912864985701E-3</c:v>
                </c:pt>
                <c:pt idx="105">
                  <c:v>-8.4545567287232608E-3</c:v>
                </c:pt>
                <c:pt idx="106">
                  <c:v>-8.1117696834152701E-3</c:v>
                </c:pt>
                <c:pt idx="107">
                  <c:v>-7.7987788805345699E-3</c:v>
                </c:pt>
                <c:pt idx="108">
                  <c:v>-7.51229089493254E-3</c:v>
                </c:pt>
                <c:pt idx="109">
                  <c:v>-7.2494531913043902E-3</c:v>
                </c:pt>
                <c:pt idx="110">
                  <c:v>-7.0079889869828198E-3</c:v>
                </c:pt>
                <c:pt idx="111">
                  <c:v>-6.7853065253049598E-3</c:v>
                </c:pt>
                <c:pt idx="112">
                  <c:v>-6.57993267292422E-3</c:v>
                </c:pt>
                <c:pt idx="113">
                  <c:v>-6.38846553661351E-3</c:v>
                </c:pt>
                <c:pt idx="114">
                  <c:v>-6.2109970551018504E-3</c:v>
                </c:pt>
                <c:pt idx="115">
                  <c:v>-6.0461551477179604E-3</c:v>
                </c:pt>
                <c:pt idx="116">
                  <c:v>-5.89217139338441E-3</c:v>
                </c:pt>
                <c:pt idx="117">
                  <c:v>-5.7479254180167697E-3</c:v>
                </c:pt>
                <c:pt idx="118">
                  <c:v>-5.6124454189137099E-3</c:v>
                </c:pt>
                <c:pt idx="119">
                  <c:v>-5.4849138119313504E-3</c:v>
                </c:pt>
                <c:pt idx="120">
                  <c:v>-5.3651481360174301E-3</c:v>
                </c:pt>
                <c:pt idx="121">
                  <c:v>-5.252118693135E-3</c:v>
                </c:pt>
                <c:pt idx="122">
                  <c:v>-5.1450384016704697E-3</c:v>
                </c:pt>
                <c:pt idx="123">
                  <c:v>-5.0433695256945597E-3</c:v>
                </c:pt>
                <c:pt idx="124">
                  <c:v>-4.9466365507038696E-3</c:v>
                </c:pt>
                <c:pt idx="125">
                  <c:v>-4.8543946771235601E-3</c:v>
                </c:pt>
                <c:pt idx="126">
                  <c:v>-4.7665773020673201E-3</c:v>
                </c:pt>
                <c:pt idx="127">
                  <c:v>-4.6829689910137199E-3</c:v>
                </c:pt>
                <c:pt idx="128">
                  <c:v>-4.6029284081034096E-3</c:v>
                </c:pt>
                <c:pt idx="129">
                  <c:v>-4.5261387597006599E-3</c:v>
                </c:pt>
                <c:pt idx="130">
                  <c:v>-4.4523767413923096E-3</c:v>
                </c:pt>
                <c:pt idx="131">
                  <c:v>-4.3814041927930803E-3</c:v>
                </c:pt>
                <c:pt idx="132">
                  <c:v>-4.3130176055487697E-3</c:v>
                </c:pt>
                <c:pt idx="133">
                  <c:v>-4.2470834716512801E-3</c:v>
                </c:pt>
                <c:pt idx="134">
                  <c:v>-4.1836542574283601E-3</c:v>
                </c:pt>
                <c:pt idx="135">
                  <c:v>-4.1224654995722903E-3</c:v>
                </c:pt>
                <c:pt idx="136">
                  <c:v>-4.0633190157140101E-3</c:v>
                </c:pt>
                <c:pt idx="137">
                  <c:v>-4.0060630607235597E-3</c:v>
                </c:pt>
                <c:pt idx="138">
                  <c:v>-3.9505980909361298E-3</c:v>
                </c:pt>
                <c:pt idx="139">
                  <c:v>-3.8967724738611402E-3</c:v>
                </c:pt>
                <c:pt idx="140">
                  <c:v>-3.8444986908542601E-3</c:v>
                </c:pt>
                <c:pt idx="141">
                  <c:v>-3.7937648326875901E-3</c:v>
                </c:pt>
                <c:pt idx="142">
                  <c:v>-3.7438901236706498E-3</c:v>
                </c:pt>
                <c:pt idx="143">
                  <c:v>-3.69554840481313E-3</c:v>
                </c:pt>
                <c:pt idx="144">
                  <c:v>-3.6489851004870202E-3</c:v>
                </c:pt>
                <c:pt idx="145">
                  <c:v>-3.6039101540098102E-3</c:v>
                </c:pt>
                <c:pt idx="146">
                  <c:v>-3.5602129564521702E-3</c:v>
                </c:pt>
                <c:pt idx="147">
                  <c:v>-3.5177514556885602E-3</c:v>
                </c:pt>
                <c:pt idx="148">
                  <c:v>-3.47641973181012E-3</c:v>
                </c:pt>
                <c:pt idx="149">
                  <c:v>-3.4360897413532798E-3</c:v>
                </c:pt>
              </c:numCache>
            </c:numRef>
          </c:yVal>
          <c:smooth val="1"/>
        </c:ser>
        <c:ser>
          <c:idx val="99"/>
          <c:order val="99"/>
          <c:spPr>
            <a:ln w="12700"/>
          </c:spPr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Sheet1!$CW$1:$CW$150</c:f>
              <c:numCache>
                <c:formatCode>General</c:formatCode>
                <c:ptCount val="150"/>
                <c:pt idx="0">
                  <c:v>8.1641801100487395E-4</c:v>
                </c:pt>
                <c:pt idx="1">
                  <c:v>5.7548726201687897E-4</c:v>
                </c:pt>
                <c:pt idx="2">
                  <c:v>2.9749964500529798E-4</c:v>
                </c:pt>
                <c:pt idx="3">
                  <c:v>-3.2930165191264603E-5</c:v>
                </c:pt>
                <c:pt idx="4">
                  <c:v>-4.3118749373420503E-4</c:v>
                </c:pt>
                <c:pt idx="5">
                  <c:v>-9.12657665784921E-4</c:v>
                </c:pt>
                <c:pt idx="6">
                  <c:v>-1.49331947339198E-3</c:v>
                </c:pt>
                <c:pt idx="7">
                  <c:v>-2.1865221718494398E-3</c:v>
                </c:pt>
                <c:pt idx="8">
                  <c:v>-3.0122046224507898E-3</c:v>
                </c:pt>
                <c:pt idx="9">
                  <c:v>-3.9898294659230704E-3</c:v>
                </c:pt>
                <c:pt idx="10">
                  <c:v>-5.1337693931890202E-3</c:v>
                </c:pt>
                <c:pt idx="11">
                  <c:v>-6.4526921999248496E-3</c:v>
                </c:pt>
                <c:pt idx="12">
                  <c:v>-7.9516084769808999E-3</c:v>
                </c:pt>
                <c:pt idx="13">
                  <c:v>-9.6304338619690507E-3</c:v>
                </c:pt>
                <c:pt idx="14">
                  <c:v>-1.14905731361952E-2</c:v>
                </c:pt>
                <c:pt idx="15">
                  <c:v>-1.3533912966617E-2</c:v>
                </c:pt>
                <c:pt idx="16">
                  <c:v>-1.5765706144755399E-2</c:v>
                </c:pt>
                <c:pt idx="17">
                  <c:v>-1.82085056927839E-2</c:v>
                </c:pt>
                <c:pt idx="18">
                  <c:v>-2.0885563771468201E-2</c:v>
                </c:pt>
                <c:pt idx="19">
                  <c:v>-2.3817058674195299E-2</c:v>
                </c:pt>
                <c:pt idx="20">
                  <c:v>-2.7019762753753101E-2</c:v>
                </c:pt>
                <c:pt idx="21">
                  <c:v>-3.0506273274173001E-2</c:v>
                </c:pt>
                <c:pt idx="22">
                  <c:v>-3.42841707215518E-2</c:v>
                </c:pt>
                <c:pt idx="23">
                  <c:v>-3.8355609862182102E-2</c:v>
                </c:pt>
                <c:pt idx="24">
                  <c:v>-4.2716373012794601E-2</c:v>
                </c:pt>
                <c:pt idx="25">
                  <c:v>-4.73556083620576E-2</c:v>
                </c:pt>
                <c:pt idx="26">
                  <c:v>-5.2255343180229501E-2</c:v>
                </c:pt>
                <c:pt idx="27">
                  <c:v>-5.7390686514238502E-2</c:v>
                </c:pt>
                <c:pt idx="28">
                  <c:v>-6.2729578413220896E-2</c:v>
                </c:pt>
                <c:pt idx="29">
                  <c:v>-6.8233564839638994E-2</c:v>
                </c:pt>
                <c:pt idx="30">
                  <c:v>-7.3858400355665904E-2</c:v>
                </c:pt>
                <c:pt idx="31">
                  <c:v>-7.9554961669919905E-2</c:v>
                </c:pt>
                <c:pt idx="32">
                  <c:v>-8.5270567749761994E-2</c:v>
                </c:pt>
                <c:pt idx="33">
                  <c:v>-9.0950481318387399E-2</c:v>
                </c:pt>
                <c:pt idx="34">
                  <c:v>-9.6539260229238102E-2</c:v>
                </c:pt>
                <c:pt idx="35">
                  <c:v>-0.10198239399871201</c:v>
                </c:pt>
                <c:pt idx="36">
                  <c:v>-0.107227981650533</c:v>
                </c:pt>
                <c:pt idx="37">
                  <c:v>-0.11222808373797399</c:v>
                </c:pt>
                <c:pt idx="38">
                  <c:v>-0.116939902537258</c:v>
                </c:pt>
                <c:pt idx="39">
                  <c:v>-0.121326749788811</c:v>
                </c:pt>
                <c:pt idx="40">
                  <c:v>-0.125358922374493</c:v>
                </c:pt>
                <c:pt idx="41">
                  <c:v>-0.12901368431476901</c:v>
                </c:pt>
                <c:pt idx="42">
                  <c:v>-0.13227550163415699</c:v>
                </c:pt>
                <c:pt idx="43">
                  <c:v>-0.13513571113363701</c:v>
                </c:pt>
                <c:pt idx="44">
                  <c:v>-0.13759191964140999</c:v>
                </c:pt>
                <c:pt idx="45">
                  <c:v>-0.13964720404960701</c:v>
                </c:pt>
                <c:pt idx="46">
                  <c:v>-0.14130922143344599</c:v>
                </c:pt>
                <c:pt idx="47">
                  <c:v>-0.14258911909539701</c:v>
                </c:pt>
                <c:pt idx="48">
                  <c:v>-0.143500447003612</c:v>
                </c:pt>
                <c:pt idx="49">
                  <c:v>-0.14405829689583199</c:v>
                </c:pt>
                <c:pt idx="50">
                  <c:v>-0.144278080920792</c:v>
                </c:pt>
                <c:pt idx="51">
                  <c:v>-0.14417475017293499</c:v>
                </c:pt>
                <c:pt idx="52">
                  <c:v>-0.14376249433923199</c:v>
                </c:pt>
                <c:pt idx="53">
                  <c:v>-0.143053496330485</c:v>
                </c:pt>
                <c:pt idx="54">
                  <c:v>-0.142058035936907</c:v>
                </c:pt>
                <c:pt idx="55">
                  <c:v>-0.14078415047349499</c:v>
                </c:pt>
                <c:pt idx="56">
                  <c:v>-0.13923764736242</c:v>
                </c:pt>
                <c:pt idx="57">
                  <c:v>-0.13742246205405001</c:v>
                </c:pt>
                <c:pt idx="58">
                  <c:v>-0.135340539659453</c:v>
                </c:pt>
                <c:pt idx="59">
                  <c:v>-0.132992754787877</c:v>
                </c:pt>
                <c:pt idx="60">
                  <c:v>-0.13037914085857299</c:v>
                </c:pt>
                <c:pt idx="61">
                  <c:v>-0.127499674115228</c:v>
                </c:pt>
                <c:pt idx="62">
                  <c:v>-0.124355042934907</c:v>
                </c:pt>
                <c:pt idx="63">
                  <c:v>-0.12094731396950099</c:v>
                </c:pt>
                <c:pt idx="64">
                  <c:v>-0.117281043485326</c:v>
                </c:pt>
                <c:pt idx="65">
                  <c:v>-0.113363775988683</c:v>
                </c:pt>
                <c:pt idx="66">
                  <c:v>-0.109207081573597</c:v>
                </c:pt>
                <c:pt idx="67">
                  <c:v>-0.104826992175857</c:v>
                </c:pt>
                <c:pt idx="68">
                  <c:v>-0.100244617636644</c:v>
                </c:pt>
                <c:pt idx="69">
                  <c:v>-9.5486481495431402E-2</c:v>
                </c:pt>
                <c:pt idx="70">
                  <c:v>-9.0584622335648193E-2</c:v>
                </c:pt>
                <c:pt idx="71">
                  <c:v>-8.55763934582357E-2</c:v>
                </c:pt>
                <c:pt idx="72">
                  <c:v>-8.0503777013431893E-2</c:v>
                </c:pt>
                <c:pt idx="73">
                  <c:v>-7.5412493148228898E-2</c:v>
                </c:pt>
                <c:pt idx="74">
                  <c:v>-7.0350553957591599E-2</c:v>
                </c:pt>
                <c:pt idx="75">
                  <c:v>-6.5366756827808806E-2</c:v>
                </c:pt>
                <c:pt idx="76">
                  <c:v>-6.05087066521365E-2</c:v>
                </c:pt>
                <c:pt idx="77">
                  <c:v>-5.5820724985236499E-2</c:v>
                </c:pt>
                <c:pt idx="78">
                  <c:v>-5.1341872021647403E-2</c:v>
                </c:pt>
                <c:pt idx="79">
                  <c:v>-4.7104501688797998E-2</c:v>
                </c:pt>
                <c:pt idx="80">
                  <c:v>-4.31324605133553E-2</c:v>
                </c:pt>
                <c:pt idx="81">
                  <c:v>-3.9441260135231103E-2</c:v>
                </c:pt>
                <c:pt idx="82">
                  <c:v>-3.6037757532649199E-2</c:v>
                </c:pt>
                <c:pt idx="83">
                  <c:v>-3.2920736499245103E-2</c:v>
                </c:pt>
                <c:pt idx="84">
                  <c:v>-3.0082394544932299E-2</c:v>
                </c:pt>
                <c:pt idx="85">
                  <c:v>-2.7509658290359298E-2</c:v>
                </c:pt>
                <c:pt idx="86">
                  <c:v>-2.51858932019196E-2</c:v>
                </c:pt>
                <c:pt idx="87">
                  <c:v>-2.30924458807477E-2</c:v>
                </c:pt>
                <c:pt idx="88">
                  <c:v>-2.12101066563667E-2</c:v>
                </c:pt>
                <c:pt idx="89">
                  <c:v>-1.9519453553058699E-2</c:v>
                </c:pt>
                <c:pt idx="90">
                  <c:v>-1.8001898198498199E-2</c:v>
                </c:pt>
                <c:pt idx="91">
                  <c:v>-1.6640585945625098E-2</c:v>
                </c:pt>
                <c:pt idx="92">
                  <c:v>-1.54195593652877E-2</c:v>
                </c:pt>
                <c:pt idx="93">
                  <c:v>-1.4323853344687099E-2</c:v>
                </c:pt>
                <c:pt idx="94">
                  <c:v>-1.3340647667612299E-2</c:v>
                </c:pt>
                <c:pt idx="95">
                  <c:v>-1.2458007048479099E-2</c:v>
                </c:pt>
                <c:pt idx="96">
                  <c:v>-1.1665255682444999E-2</c:v>
                </c:pt>
                <c:pt idx="97">
                  <c:v>-1.0952347425666101E-2</c:v>
                </c:pt>
                <c:pt idx="98">
                  <c:v>-1.03109007666291E-2</c:v>
                </c:pt>
                <c:pt idx="99">
                  <c:v>-9.7332635804833201E-3</c:v>
                </c:pt>
                <c:pt idx="100">
                  <c:v>-9.2124385716532194E-3</c:v>
                </c:pt>
                <c:pt idx="101">
                  <c:v>-8.7419642474795903E-3</c:v>
                </c:pt>
                <c:pt idx="102">
                  <c:v>-8.3164563427964508E-3</c:v>
                </c:pt>
                <c:pt idx="103">
                  <c:v>-7.9309475810275792E-3</c:v>
                </c:pt>
                <c:pt idx="104">
                  <c:v>-7.5810183955343996E-3</c:v>
                </c:pt>
                <c:pt idx="105">
                  <c:v>-7.2627489341964297E-3</c:v>
                </c:pt>
                <c:pt idx="106">
                  <c:v>-6.9726653528678802E-3</c:v>
                </c:pt>
                <c:pt idx="107">
                  <c:v>-6.7076127754556701E-3</c:v>
                </c:pt>
                <c:pt idx="108">
                  <c:v>-6.4648250949609302E-3</c:v>
                </c:pt>
                <c:pt idx="109">
                  <c:v>-6.2419174724512704E-3</c:v>
                </c:pt>
                <c:pt idx="110">
                  <c:v>-6.0369992148290698E-3</c:v>
                </c:pt>
                <c:pt idx="111">
                  <c:v>-5.8478808507778203E-3</c:v>
                </c:pt>
                <c:pt idx="112">
                  <c:v>-5.6734363822140499E-3</c:v>
                </c:pt>
                <c:pt idx="113">
                  <c:v>-5.51048909367686E-3</c:v>
                </c:pt>
                <c:pt idx="114">
                  <c:v>-5.3594463252628803E-3</c:v>
                </c:pt>
                <c:pt idx="115">
                  <c:v>-5.2190653724800496E-3</c:v>
                </c:pt>
                <c:pt idx="116">
                  <c:v>-5.0878266318963999E-3</c:v>
                </c:pt>
                <c:pt idx="117">
                  <c:v>-4.9648055607013899E-3</c:v>
                </c:pt>
                <c:pt idx="118">
                  <c:v>-4.8492022130090604E-3</c:v>
                </c:pt>
                <c:pt idx="119">
                  <c:v>-4.7403201886100999E-3</c:v>
                </c:pt>
                <c:pt idx="120">
                  <c:v>-4.6380195417064099E-3</c:v>
                </c:pt>
                <c:pt idx="121">
                  <c:v>-4.5414333288693797E-3</c:v>
                </c:pt>
                <c:pt idx="122">
                  <c:v>-4.44989208181416E-3</c:v>
                </c:pt>
                <c:pt idx="123">
                  <c:v>-4.3629353035292799E-3</c:v>
                </c:pt>
                <c:pt idx="124">
                  <c:v>-4.2801649316937997E-3</c:v>
                </c:pt>
                <c:pt idx="125">
                  <c:v>-4.2012120437467104E-3</c:v>
                </c:pt>
                <c:pt idx="126">
                  <c:v>-4.1260200413734604E-3</c:v>
                </c:pt>
                <c:pt idx="127">
                  <c:v>-4.0544172384255296E-3</c:v>
                </c:pt>
                <c:pt idx="128">
                  <c:v>-3.9858454739031199E-3</c:v>
                </c:pt>
                <c:pt idx="129">
                  <c:v>-3.9200413541198098E-3</c:v>
                </c:pt>
                <c:pt idx="130">
                  <c:v>-3.8568145509037099E-3</c:v>
                </c:pt>
                <c:pt idx="131">
                  <c:v>-3.7959694347735802E-3</c:v>
                </c:pt>
                <c:pt idx="132">
                  <c:v>-3.73732627938669E-3</c:v>
                </c:pt>
                <c:pt idx="133">
                  <c:v>-3.6807731425887698E-3</c:v>
                </c:pt>
                <c:pt idx="134">
                  <c:v>-3.62636973746312E-3</c:v>
                </c:pt>
                <c:pt idx="135">
                  <c:v>-3.5738829946611E-3</c:v>
                </c:pt>
                <c:pt idx="136">
                  <c:v>-3.5231462388597098E-3</c:v>
                </c:pt>
                <c:pt idx="137">
                  <c:v>-3.4740270244539399E-3</c:v>
                </c:pt>
                <c:pt idx="138">
                  <c:v>-3.4264466419698502E-3</c:v>
                </c:pt>
                <c:pt idx="139">
                  <c:v>-3.3802644651973698E-3</c:v>
                </c:pt>
                <c:pt idx="140">
                  <c:v>-3.33540454648301E-3</c:v>
                </c:pt>
                <c:pt idx="141">
                  <c:v>-3.2918679457726698E-3</c:v>
                </c:pt>
                <c:pt idx="142">
                  <c:v>-3.2492763695852098E-3</c:v>
                </c:pt>
                <c:pt idx="143">
                  <c:v>-3.20806957704309E-3</c:v>
                </c:pt>
                <c:pt idx="144">
                  <c:v>-3.16823223906842E-3</c:v>
                </c:pt>
                <c:pt idx="145">
                  <c:v>-3.1295304422304499E-3</c:v>
                </c:pt>
                <c:pt idx="146">
                  <c:v>-3.0919313708631701E-3</c:v>
                </c:pt>
                <c:pt idx="147">
                  <c:v>-3.0553500268755301E-3</c:v>
                </c:pt>
                <c:pt idx="148">
                  <c:v>-3.0197294807614E-3</c:v>
                </c:pt>
                <c:pt idx="149">
                  <c:v>-2.9849979943468502E-3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07394544"/>
        <c:axId val="1807395088"/>
      </c:scatterChart>
      <c:valAx>
        <c:axId val="1807394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07395088"/>
        <c:crosses val="autoZero"/>
        <c:crossBetween val="midCat"/>
      </c:valAx>
      <c:valAx>
        <c:axId val="1807395088"/>
        <c:scaling>
          <c:orientation val="minMax"/>
          <c:max val="5.000000000000001E-2"/>
          <c:min val="-0.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0739454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Frequency</c:v>
          </c:tx>
          <c:invertIfNegative val="0"/>
          <c:cat>
            <c:strRef>
              <c:f>Sheet5!$A$2:$A$94</c:f>
              <c:strCache>
                <c:ptCount val="93"/>
                <c:pt idx="0">
                  <c:v>0.045</c:v>
                </c:pt>
                <c:pt idx="1">
                  <c:v>0.05</c:v>
                </c:pt>
                <c:pt idx="2">
                  <c:v>0.055</c:v>
                </c:pt>
                <c:pt idx="3">
                  <c:v>0.06</c:v>
                </c:pt>
                <c:pt idx="4">
                  <c:v>0.065</c:v>
                </c:pt>
                <c:pt idx="5">
                  <c:v>0.07</c:v>
                </c:pt>
                <c:pt idx="6">
                  <c:v>0.075</c:v>
                </c:pt>
                <c:pt idx="7">
                  <c:v>0.08</c:v>
                </c:pt>
                <c:pt idx="8">
                  <c:v>0.085</c:v>
                </c:pt>
                <c:pt idx="9">
                  <c:v>0.09</c:v>
                </c:pt>
                <c:pt idx="10">
                  <c:v>0.095</c:v>
                </c:pt>
                <c:pt idx="11">
                  <c:v>0.1</c:v>
                </c:pt>
                <c:pt idx="12">
                  <c:v>0.105</c:v>
                </c:pt>
                <c:pt idx="13">
                  <c:v>0.11</c:v>
                </c:pt>
                <c:pt idx="14">
                  <c:v>0.115</c:v>
                </c:pt>
                <c:pt idx="15">
                  <c:v>0.12</c:v>
                </c:pt>
                <c:pt idx="16">
                  <c:v>0.125</c:v>
                </c:pt>
                <c:pt idx="17">
                  <c:v>0.13</c:v>
                </c:pt>
                <c:pt idx="18">
                  <c:v>0.135</c:v>
                </c:pt>
                <c:pt idx="19">
                  <c:v>0.14</c:v>
                </c:pt>
                <c:pt idx="20">
                  <c:v>0.145</c:v>
                </c:pt>
                <c:pt idx="21">
                  <c:v>0.15</c:v>
                </c:pt>
                <c:pt idx="22">
                  <c:v>0.155</c:v>
                </c:pt>
                <c:pt idx="23">
                  <c:v>0.16</c:v>
                </c:pt>
                <c:pt idx="24">
                  <c:v>0.165</c:v>
                </c:pt>
                <c:pt idx="25">
                  <c:v>0.17</c:v>
                </c:pt>
                <c:pt idx="26">
                  <c:v>0.175</c:v>
                </c:pt>
                <c:pt idx="27">
                  <c:v>0.18</c:v>
                </c:pt>
                <c:pt idx="28">
                  <c:v>0.185</c:v>
                </c:pt>
                <c:pt idx="29">
                  <c:v>0.19</c:v>
                </c:pt>
                <c:pt idx="30">
                  <c:v>0.195</c:v>
                </c:pt>
                <c:pt idx="31">
                  <c:v>0.2</c:v>
                </c:pt>
                <c:pt idx="32">
                  <c:v>0.205</c:v>
                </c:pt>
                <c:pt idx="33">
                  <c:v>0.21</c:v>
                </c:pt>
                <c:pt idx="34">
                  <c:v>0.215</c:v>
                </c:pt>
                <c:pt idx="35">
                  <c:v>0.22</c:v>
                </c:pt>
                <c:pt idx="36">
                  <c:v>0.225</c:v>
                </c:pt>
                <c:pt idx="37">
                  <c:v>0.23</c:v>
                </c:pt>
                <c:pt idx="38">
                  <c:v>0.235</c:v>
                </c:pt>
                <c:pt idx="39">
                  <c:v>0.24</c:v>
                </c:pt>
                <c:pt idx="40">
                  <c:v>0.245</c:v>
                </c:pt>
                <c:pt idx="41">
                  <c:v>0.25</c:v>
                </c:pt>
                <c:pt idx="42">
                  <c:v>0.255</c:v>
                </c:pt>
                <c:pt idx="43">
                  <c:v>0.26</c:v>
                </c:pt>
                <c:pt idx="44">
                  <c:v>0.265</c:v>
                </c:pt>
                <c:pt idx="45">
                  <c:v>0.27</c:v>
                </c:pt>
                <c:pt idx="46">
                  <c:v>0.275</c:v>
                </c:pt>
                <c:pt idx="47">
                  <c:v>0.28</c:v>
                </c:pt>
                <c:pt idx="48">
                  <c:v>0.285</c:v>
                </c:pt>
                <c:pt idx="49">
                  <c:v>0.29</c:v>
                </c:pt>
                <c:pt idx="50">
                  <c:v>0.295</c:v>
                </c:pt>
                <c:pt idx="51">
                  <c:v>0.3</c:v>
                </c:pt>
                <c:pt idx="52">
                  <c:v>0.305</c:v>
                </c:pt>
                <c:pt idx="53">
                  <c:v>0.31</c:v>
                </c:pt>
                <c:pt idx="54">
                  <c:v>0.315</c:v>
                </c:pt>
                <c:pt idx="55">
                  <c:v>0.32</c:v>
                </c:pt>
                <c:pt idx="56">
                  <c:v>0.325</c:v>
                </c:pt>
                <c:pt idx="57">
                  <c:v>0.33</c:v>
                </c:pt>
                <c:pt idx="58">
                  <c:v>0.335</c:v>
                </c:pt>
                <c:pt idx="59">
                  <c:v>0.34</c:v>
                </c:pt>
                <c:pt idx="60">
                  <c:v>0.345</c:v>
                </c:pt>
                <c:pt idx="61">
                  <c:v>0.35</c:v>
                </c:pt>
                <c:pt idx="62">
                  <c:v>0.355</c:v>
                </c:pt>
                <c:pt idx="63">
                  <c:v>0.36</c:v>
                </c:pt>
                <c:pt idx="64">
                  <c:v>0.365</c:v>
                </c:pt>
                <c:pt idx="65">
                  <c:v>0.37</c:v>
                </c:pt>
                <c:pt idx="66">
                  <c:v>0.375</c:v>
                </c:pt>
                <c:pt idx="67">
                  <c:v>0.38</c:v>
                </c:pt>
                <c:pt idx="68">
                  <c:v>0.385</c:v>
                </c:pt>
                <c:pt idx="69">
                  <c:v>0.39</c:v>
                </c:pt>
                <c:pt idx="70">
                  <c:v>0.395</c:v>
                </c:pt>
                <c:pt idx="71">
                  <c:v>0.4</c:v>
                </c:pt>
                <c:pt idx="72">
                  <c:v>0.405</c:v>
                </c:pt>
                <c:pt idx="73">
                  <c:v>0.41</c:v>
                </c:pt>
                <c:pt idx="74">
                  <c:v>0.415</c:v>
                </c:pt>
                <c:pt idx="75">
                  <c:v>0.42</c:v>
                </c:pt>
                <c:pt idx="76">
                  <c:v>0.425</c:v>
                </c:pt>
                <c:pt idx="77">
                  <c:v>0.43</c:v>
                </c:pt>
                <c:pt idx="78">
                  <c:v>0.435</c:v>
                </c:pt>
                <c:pt idx="79">
                  <c:v>0.44</c:v>
                </c:pt>
                <c:pt idx="80">
                  <c:v>0.445</c:v>
                </c:pt>
                <c:pt idx="81">
                  <c:v>0.45</c:v>
                </c:pt>
                <c:pt idx="82">
                  <c:v>0.455</c:v>
                </c:pt>
                <c:pt idx="83">
                  <c:v>0.46</c:v>
                </c:pt>
                <c:pt idx="84">
                  <c:v>0.465</c:v>
                </c:pt>
                <c:pt idx="85">
                  <c:v>0.47</c:v>
                </c:pt>
                <c:pt idx="86">
                  <c:v>0.475</c:v>
                </c:pt>
                <c:pt idx="87">
                  <c:v>0.48</c:v>
                </c:pt>
                <c:pt idx="88">
                  <c:v>0.485</c:v>
                </c:pt>
                <c:pt idx="89">
                  <c:v>0.49</c:v>
                </c:pt>
                <c:pt idx="90">
                  <c:v>0.495</c:v>
                </c:pt>
                <c:pt idx="91">
                  <c:v>0.5</c:v>
                </c:pt>
                <c:pt idx="92">
                  <c:v>More</c:v>
                </c:pt>
              </c:strCache>
            </c:strRef>
          </c:cat>
          <c:val>
            <c:numRef>
              <c:f>Sheet5!$B$2:$B$94</c:f>
              <c:numCache>
                <c:formatCode>General</c:formatCode>
                <c:ptCount val="9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1</c:v>
                </c:pt>
                <c:pt idx="17">
                  <c:v>21</c:v>
                </c:pt>
                <c:pt idx="18">
                  <c:v>94</c:v>
                </c:pt>
                <c:pt idx="19">
                  <c:v>133</c:v>
                </c:pt>
                <c:pt idx="20">
                  <c:v>137</c:v>
                </c:pt>
                <c:pt idx="21">
                  <c:v>104</c:v>
                </c:pt>
                <c:pt idx="22">
                  <c:v>98</c:v>
                </c:pt>
                <c:pt idx="23">
                  <c:v>67</c:v>
                </c:pt>
                <c:pt idx="24">
                  <c:v>50</c:v>
                </c:pt>
                <c:pt idx="25">
                  <c:v>44</c:v>
                </c:pt>
                <c:pt idx="26">
                  <c:v>33</c:v>
                </c:pt>
                <c:pt idx="27">
                  <c:v>27</c:v>
                </c:pt>
                <c:pt idx="28">
                  <c:v>19</c:v>
                </c:pt>
                <c:pt idx="29">
                  <c:v>10</c:v>
                </c:pt>
                <c:pt idx="30">
                  <c:v>14</c:v>
                </c:pt>
                <c:pt idx="31">
                  <c:v>19</c:v>
                </c:pt>
                <c:pt idx="32">
                  <c:v>7</c:v>
                </c:pt>
                <c:pt idx="33">
                  <c:v>10</c:v>
                </c:pt>
                <c:pt idx="34">
                  <c:v>8</c:v>
                </c:pt>
                <c:pt idx="35">
                  <c:v>7</c:v>
                </c:pt>
                <c:pt idx="36">
                  <c:v>8</c:v>
                </c:pt>
                <c:pt idx="37">
                  <c:v>2</c:v>
                </c:pt>
                <c:pt idx="38">
                  <c:v>5</c:v>
                </c:pt>
                <c:pt idx="39">
                  <c:v>2</c:v>
                </c:pt>
                <c:pt idx="40">
                  <c:v>4</c:v>
                </c:pt>
                <c:pt idx="41">
                  <c:v>2</c:v>
                </c:pt>
                <c:pt idx="42">
                  <c:v>3</c:v>
                </c:pt>
                <c:pt idx="43">
                  <c:v>2</c:v>
                </c:pt>
                <c:pt idx="44">
                  <c:v>4</c:v>
                </c:pt>
                <c:pt idx="45">
                  <c:v>3</c:v>
                </c:pt>
                <c:pt idx="46">
                  <c:v>2</c:v>
                </c:pt>
                <c:pt idx="47">
                  <c:v>0</c:v>
                </c:pt>
                <c:pt idx="48">
                  <c:v>4</c:v>
                </c:pt>
                <c:pt idx="49">
                  <c:v>4</c:v>
                </c:pt>
                <c:pt idx="50">
                  <c:v>1</c:v>
                </c:pt>
                <c:pt idx="51">
                  <c:v>2</c:v>
                </c:pt>
                <c:pt idx="52">
                  <c:v>1</c:v>
                </c:pt>
                <c:pt idx="53">
                  <c:v>3</c:v>
                </c:pt>
                <c:pt idx="54">
                  <c:v>2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2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1</c:v>
                </c:pt>
                <c:pt idx="64">
                  <c:v>1</c:v>
                </c:pt>
                <c:pt idx="65">
                  <c:v>2</c:v>
                </c:pt>
                <c:pt idx="66">
                  <c:v>1</c:v>
                </c:pt>
                <c:pt idx="67">
                  <c:v>0</c:v>
                </c:pt>
                <c:pt idx="68">
                  <c:v>1</c:v>
                </c:pt>
                <c:pt idx="69">
                  <c:v>0</c:v>
                </c:pt>
                <c:pt idx="70">
                  <c:v>2</c:v>
                </c:pt>
                <c:pt idx="71">
                  <c:v>1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1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1</c:v>
                </c:pt>
                <c:pt idx="80">
                  <c:v>2</c:v>
                </c:pt>
                <c:pt idx="81">
                  <c:v>0</c:v>
                </c:pt>
                <c:pt idx="82">
                  <c:v>0</c:v>
                </c:pt>
                <c:pt idx="83">
                  <c:v>1</c:v>
                </c:pt>
                <c:pt idx="84">
                  <c:v>0</c:v>
                </c:pt>
                <c:pt idx="85">
                  <c:v>1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2</c:v>
                </c:pt>
                <c:pt idx="90">
                  <c:v>0</c:v>
                </c:pt>
                <c:pt idx="91">
                  <c:v>1</c:v>
                </c:pt>
                <c:pt idx="92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07400528"/>
        <c:axId val="1807401072"/>
      </c:barChart>
      <c:catAx>
        <c:axId val="18074005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807401072"/>
        <c:crosses val="autoZero"/>
        <c:auto val="1"/>
        <c:lblAlgn val="ctr"/>
        <c:lblOffset val="100"/>
        <c:noMultiLvlLbl val="0"/>
      </c:catAx>
      <c:valAx>
        <c:axId val="18074010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8074005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4729530505406"/>
          <c:y val="3.6163079615048117E-2"/>
          <c:w val="0.83098181271987526"/>
          <c:h val="0.86841458151064455"/>
        </c:manualLayout>
      </c:layout>
      <c:scatterChart>
        <c:scatterStyle val="smoothMarker"/>
        <c:varyColors val="0"/>
        <c:ser>
          <c:idx val="2"/>
          <c:order val="1"/>
          <c:marker>
            <c:symbol val="none"/>
          </c:marker>
          <c:xVal>
            <c:numRef>
              <c:f>Sheet4!$F$1:$F$500</c:f>
              <c:numCache>
                <c:formatCode>0.0000E+00</c:formatCode>
                <c:ptCount val="500"/>
                <c:pt idx="0">
                  <c:v>3E-10</c:v>
                </c:pt>
                <c:pt idx="1">
                  <c:v>3.0499999999999998E-10</c:v>
                </c:pt>
                <c:pt idx="2">
                  <c:v>3.1000000000000002E-10</c:v>
                </c:pt>
                <c:pt idx="3">
                  <c:v>3.15E-10</c:v>
                </c:pt>
                <c:pt idx="4">
                  <c:v>3.1999999999999998E-10</c:v>
                </c:pt>
                <c:pt idx="5">
                  <c:v>3.2500000000000002E-10</c:v>
                </c:pt>
                <c:pt idx="6">
                  <c:v>3.3E-10</c:v>
                </c:pt>
                <c:pt idx="7">
                  <c:v>3.3499999999999998E-10</c:v>
                </c:pt>
                <c:pt idx="8">
                  <c:v>3.4000000000000001E-10</c:v>
                </c:pt>
                <c:pt idx="9">
                  <c:v>3.45E-10</c:v>
                </c:pt>
                <c:pt idx="10">
                  <c:v>3.4999999999999998E-10</c:v>
                </c:pt>
                <c:pt idx="11">
                  <c:v>3.5500000000000001E-10</c:v>
                </c:pt>
                <c:pt idx="12">
                  <c:v>3.6E-10</c:v>
                </c:pt>
                <c:pt idx="13">
                  <c:v>3.6499999999999998E-10</c:v>
                </c:pt>
                <c:pt idx="14">
                  <c:v>3.6999999999999996E-10</c:v>
                </c:pt>
                <c:pt idx="15">
                  <c:v>3.75E-10</c:v>
                </c:pt>
                <c:pt idx="16">
                  <c:v>3.7999999999999998E-10</c:v>
                </c:pt>
                <c:pt idx="17">
                  <c:v>3.8500000000000001E-10</c:v>
                </c:pt>
                <c:pt idx="18">
                  <c:v>3.9E-10</c:v>
                </c:pt>
                <c:pt idx="19">
                  <c:v>3.9499999999999998E-10</c:v>
                </c:pt>
                <c:pt idx="20">
                  <c:v>3.9999999999999996E-10</c:v>
                </c:pt>
              </c:numCache>
            </c:numRef>
          </c:xVal>
          <c:yVal>
            <c:numRef>
              <c:f>Sheet4!$K$1:$K$500</c:f>
              <c:numCache>
                <c:formatCode>General</c:formatCode>
                <c:ptCount val="500"/>
                <c:pt idx="0">
                  <c:v>4.015234753210831E-8</c:v>
                </c:pt>
                <c:pt idx="1">
                  <c:v>2.2858344792517607E-6</c:v>
                </c:pt>
                <c:pt idx="2">
                  <c:v>8.6954498369722912E-5</c:v>
                </c:pt>
                <c:pt idx="3">
                  <c:v>2.2103078492268936E-3</c:v>
                </c:pt>
                <c:pt idx="4">
                  <c:v>3.7542822057777869E-2</c:v>
                </c:pt>
                <c:pt idx="5">
                  <c:v>0.4261029110416869</c:v>
                </c:pt>
                <c:pt idx="6">
                  <c:v>3.2315845606923048</c:v>
                </c:pt>
                <c:pt idx="7">
                  <c:v>16.376835438323798</c:v>
                </c:pt>
                <c:pt idx="8">
                  <c:v>55.45719287153495</c:v>
                </c:pt>
                <c:pt idx="9">
                  <c:v>125.48713889360593</c:v>
                </c:pt>
                <c:pt idx="10">
                  <c:v>189.73785626501001</c:v>
                </c:pt>
                <c:pt idx="11">
                  <c:v>191.70003780363069</c:v>
                </c:pt>
                <c:pt idx="12">
                  <c:v>129.42072988474956</c:v>
                </c:pt>
                <c:pt idx="13">
                  <c:v>58.38468321286333</c:v>
                </c:pt>
                <c:pt idx="14">
                  <c:v>17.599788492164947</c:v>
                </c:pt>
                <c:pt idx="15">
                  <c:v>3.5451074778273202</c:v>
                </c:pt>
                <c:pt idx="16">
                  <c:v>0.4771608473500667</c:v>
                </c:pt>
                <c:pt idx="17">
                  <c:v>4.2915446276722224E-2</c:v>
                </c:pt>
                <c:pt idx="18">
                  <c:v>2.5791458508571986E-3</c:v>
                </c:pt>
                <c:pt idx="19">
                  <c:v>1.0357420499530173E-4</c:v>
                </c:pt>
                <c:pt idx="20">
                  <c:v>2.7793340744144926E-6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07407056"/>
        <c:axId val="1807408144"/>
      </c:scatterChar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diamond"/>
            <c:size val="2"/>
          </c:marker>
          <c:xVal>
            <c:numRef>
              <c:f>Sheet4!$F$1:$F$500</c:f>
              <c:numCache>
                <c:formatCode>0.0000E+00</c:formatCode>
                <c:ptCount val="500"/>
                <c:pt idx="0">
                  <c:v>3E-10</c:v>
                </c:pt>
                <c:pt idx="1">
                  <c:v>3.0499999999999998E-10</c:v>
                </c:pt>
                <c:pt idx="2">
                  <c:v>3.1000000000000002E-10</c:v>
                </c:pt>
                <c:pt idx="3">
                  <c:v>3.15E-10</c:v>
                </c:pt>
                <c:pt idx="4">
                  <c:v>3.1999999999999998E-10</c:v>
                </c:pt>
                <c:pt idx="5">
                  <c:v>3.2500000000000002E-10</c:v>
                </c:pt>
                <c:pt idx="6">
                  <c:v>3.3E-10</c:v>
                </c:pt>
                <c:pt idx="7">
                  <c:v>3.3499999999999998E-10</c:v>
                </c:pt>
                <c:pt idx="8">
                  <c:v>3.4000000000000001E-10</c:v>
                </c:pt>
                <c:pt idx="9">
                  <c:v>3.45E-10</c:v>
                </c:pt>
                <c:pt idx="10">
                  <c:v>3.4999999999999998E-10</c:v>
                </c:pt>
                <c:pt idx="11">
                  <c:v>3.5500000000000001E-10</c:v>
                </c:pt>
                <c:pt idx="12">
                  <c:v>3.6E-10</c:v>
                </c:pt>
                <c:pt idx="13">
                  <c:v>3.6499999999999998E-10</c:v>
                </c:pt>
                <c:pt idx="14">
                  <c:v>3.6999999999999996E-10</c:v>
                </c:pt>
                <c:pt idx="15">
                  <c:v>3.75E-10</c:v>
                </c:pt>
                <c:pt idx="16">
                  <c:v>3.7999999999999998E-10</c:v>
                </c:pt>
                <c:pt idx="17">
                  <c:v>3.8500000000000001E-10</c:v>
                </c:pt>
                <c:pt idx="18">
                  <c:v>3.9E-10</c:v>
                </c:pt>
                <c:pt idx="19">
                  <c:v>3.9499999999999998E-10</c:v>
                </c:pt>
                <c:pt idx="20">
                  <c:v>3.9999999999999996E-10</c:v>
                </c:pt>
              </c:numCache>
            </c:numRef>
          </c:xVal>
          <c:yVal>
            <c:numRef>
              <c:f>Sheet4!$G$1:$G$500</c:f>
              <c:numCache>
                <c:formatCode>General</c:formatCode>
                <c:ptCount val="500"/>
                <c:pt idx="0">
                  <c:v>20</c:v>
                </c:pt>
                <c:pt idx="1">
                  <c:v>4</c:v>
                </c:pt>
                <c:pt idx="2">
                  <c:v>11</c:v>
                </c:pt>
                <c:pt idx="3">
                  <c:v>9</c:v>
                </c:pt>
                <c:pt idx="4">
                  <c:v>18</c:v>
                </c:pt>
                <c:pt idx="5">
                  <c:v>17</c:v>
                </c:pt>
                <c:pt idx="6">
                  <c:v>17</c:v>
                </c:pt>
                <c:pt idx="7">
                  <c:v>36</c:v>
                </c:pt>
                <c:pt idx="8">
                  <c:v>49</c:v>
                </c:pt>
                <c:pt idx="9">
                  <c:v>105</c:v>
                </c:pt>
                <c:pt idx="10">
                  <c:v>205</c:v>
                </c:pt>
                <c:pt idx="11">
                  <c:v>202</c:v>
                </c:pt>
                <c:pt idx="12">
                  <c:v>105</c:v>
                </c:pt>
                <c:pt idx="13">
                  <c:v>64</c:v>
                </c:pt>
                <c:pt idx="14">
                  <c:v>42</c:v>
                </c:pt>
                <c:pt idx="15">
                  <c:v>22</c:v>
                </c:pt>
                <c:pt idx="16">
                  <c:v>12</c:v>
                </c:pt>
                <c:pt idx="17">
                  <c:v>4</c:v>
                </c:pt>
                <c:pt idx="18">
                  <c:v>9</c:v>
                </c:pt>
                <c:pt idx="19">
                  <c:v>8</c:v>
                </c:pt>
                <c:pt idx="20">
                  <c:v>10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07407056"/>
        <c:axId val="1807408144"/>
      </c:scatterChart>
      <c:valAx>
        <c:axId val="1807407056"/>
        <c:scaling>
          <c:orientation val="minMax"/>
          <c:min val="2.0000000000000011E-10"/>
        </c:scaling>
        <c:delete val="0"/>
        <c:axPos val="b"/>
        <c:numFmt formatCode="0.00E+00" sourceLinked="0"/>
        <c:majorTickMark val="out"/>
        <c:minorTickMark val="none"/>
        <c:tickLblPos val="nextTo"/>
        <c:crossAx val="1807408144"/>
        <c:crosses val="autoZero"/>
        <c:crossBetween val="midCat"/>
      </c:valAx>
      <c:valAx>
        <c:axId val="1807408144"/>
        <c:scaling>
          <c:orientation val="minMax"/>
          <c:min val="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180740705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0.11005</cdr:x>
      <cdr:y>0.07111</cdr:y>
    </cdr:from>
    <cdr:to>
      <cdr:x>0.59894</cdr:x>
      <cdr:y>0.35556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95300" y="152400"/>
          <a:ext cx="2200275" cy="609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0.15238</cdr:x>
      <cdr:y>0.11111</cdr:y>
    </cdr:from>
    <cdr:to>
      <cdr:x>0.53333</cdr:x>
      <cdr:y>0.34667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85800" y="238125"/>
          <a:ext cx="1714500" cy="5048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l-GR" sz="1100">
              <a:latin typeface="Times New Roman"/>
              <a:cs typeface="Times New Roman"/>
            </a:rPr>
            <a:t>σ</a:t>
          </a:r>
          <a:r>
            <a:rPr lang="en-US" sz="1100">
              <a:latin typeface="Times New Roman"/>
              <a:cs typeface="Times New Roman"/>
            </a:rPr>
            <a:t> = 11.1ps</a:t>
          </a:r>
          <a:endParaRPr lang="en-US" sz="11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82A5A1-F2DB-46CC-9E70-1AAAD780CB4D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3517C3-F99A-4DC7-80C8-9D5F604DF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430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3517C3-F99A-4DC7-80C8-9D5F604DF12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520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3517C3-F99A-4DC7-80C8-9D5F604DF12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520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DBE21-706E-4C19-9324-7986C57CC72E}" type="datetime1">
              <a:rPr lang="en-US" smtClean="0"/>
              <a:t>4/13/2016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849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16E25-271A-4DC5-989E-F5DAFFB05C07}" type="datetime1">
              <a:rPr lang="en-US" smtClean="0"/>
              <a:t>4/13/2016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899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2F08B-D348-4639-9F23-6D32366032E0}" type="datetime1">
              <a:rPr lang="en-US" smtClean="0"/>
              <a:t>4/13/2016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036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64A2-9DFB-48EF-8F94-9DB09EC8B33C}" type="datetime1">
              <a:rPr lang="en-US" smtClean="0"/>
              <a:t>4/13/2016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340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165F1-27FB-4CEA-9BB5-24891D3CE05C}" type="datetime1">
              <a:rPr lang="en-US" smtClean="0"/>
              <a:t>4/13/2016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28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10132-9004-406F-B5D8-E5D462172588}" type="datetime1">
              <a:rPr lang="en-US" smtClean="0"/>
              <a:t>4/13/2016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456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5E06B-6985-46A3-8909-4B6BE6D21642}" type="datetime1">
              <a:rPr lang="en-US" smtClean="0"/>
              <a:t>4/13/2016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944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42111-2ECB-4804-9DB6-02FC854ED7CF}" type="datetime1">
              <a:rPr lang="en-US" smtClean="0"/>
              <a:t>4/13/2016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389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A7401-1768-4D8B-9D63-1B3C556F08C1}" type="datetime1">
              <a:rPr lang="en-US" smtClean="0"/>
              <a:t>4/13/2016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157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67E85-CF5B-46A8-9229-18097970BFB1}" type="datetime1">
              <a:rPr lang="en-US" smtClean="0"/>
              <a:t>4/13/2016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40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88BF4-4A90-41A0-8AAA-7955CAFD801B}" type="datetime1">
              <a:rPr lang="en-US" smtClean="0"/>
              <a:t>4/13/2016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816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9D97B-7059-4F3F-A41C-104C12123199}" type="datetime1">
              <a:rPr lang="en-US" smtClean="0"/>
              <a:t>4/13/2016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03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8382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smtClean="0">
                <a:latin typeface="Comic Sans MS" pitchFamily="66" charset="0"/>
              </a:rPr>
              <a:t>Analyze </a:t>
            </a:r>
            <a:r>
              <a:rPr lang="en-US" sz="2400" smtClean="0">
                <a:latin typeface="Comic Sans MS" pitchFamily="66" charset="0"/>
              </a:rPr>
              <a:t>Sebastian’s </a:t>
            </a:r>
            <a:r>
              <a:rPr lang="en-US" sz="2400" dirty="0" smtClean="0">
                <a:latin typeface="Comic Sans MS" pitchFamily="66" charset="0"/>
              </a:rPr>
              <a:t>generated MIP events</a:t>
            </a:r>
            <a:endParaRPr lang="en-US" sz="2400" dirty="0">
              <a:latin typeface="Comic Sans MS" pitchFamily="66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791200"/>
            <a:ext cx="666750" cy="800100"/>
          </a:xfrm>
        </p:spPr>
      </p:pic>
      <p:cxnSp>
        <p:nvCxnSpPr>
          <p:cNvPr id="8" name="Straight Connector 7"/>
          <p:cNvCxnSpPr/>
          <p:nvPr/>
        </p:nvCxnSpPr>
        <p:spPr>
          <a:xfrm>
            <a:off x="1066800" y="6324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514600" y="2743200"/>
            <a:ext cx="381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C. Lu</a:t>
            </a:r>
          </a:p>
          <a:p>
            <a:pPr algn="ctr"/>
            <a:r>
              <a:rPr lang="en-US" dirty="0" smtClean="0">
                <a:latin typeface="Comic Sans MS" pitchFamily="66" charset="0"/>
              </a:rPr>
              <a:t>Princeton University</a:t>
            </a:r>
          </a:p>
          <a:p>
            <a:pPr algn="ctr"/>
            <a:r>
              <a:rPr lang="en-US" dirty="0" smtClean="0">
                <a:latin typeface="Comic Sans MS" pitchFamily="66" charset="0"/>
              </a:rPr>
              <a:t>(4/12/2016)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70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791200"/>
            <a:ext cx="666750" cy="800100"/>
          </a:xfrm>
        </p:spPr>
      </p:pic>
      <p:cxnSp>
        <p:nvCxnSpPr>
          <p:cNvPr id="8" name="Straight Connector 7"/>
          <p:cNvCxnSpPr/>
          <p:nvPr/>
        </p:nvCxnSpPr>
        <p:spPr>
          <a:xfrm>
            <a:off x="1066800" y="6324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43640" y="354027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anose="030F0702030302020204" pitchFamily="66" charset="0"/>
              </a:rPr>
              <a:t>1000 waveforms and pulse height distribution 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2</a:t>
            </a:fld>
            <a:endParaRPr lang="en-US"/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304800" y="120134"/>
            <a:ext cx="3129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 </a:t>
            </a: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6982248"/>
              </p:ext>
            </p:extLst>
          </p:nvPr>
        </p:nvGraphicFramePr>
        <p:xfrm>
          <a:off x="228600" y="2165866"/>
          <a:ext cx="4572000" cy="3219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43640" y="1981200"/>
            <a:ext cx="3856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 Waveforms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76014" y="19812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Pulse height distribution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00470" y="1112322"/>
            <a:ext cx="7394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Sebastian generated </a:t>
            </a:r>
            <a:r>
              <a:rPr lang="en-US" dirty="0" smtClean="0">
                <a:latin typeface="Comic Sans MS" panose="030F0702030302020204" pitchFamily="66" charset="0"/>
              </a:rPr>
              <a:t>1000 </a:t>
            </a:r>
            <a:r>
              <a:rPr lang="en-US" dirty="0">
                <a:latin typeface="Comic Sans MS" panose="030F0702030302020204" pitchFamily="66" charset="0"/>
              </a:rPr>
              <a:t>waveforms  with 20 picosecond sampling, and each waveform having 150 samples.</a:t>
            </a:r>
          </a:p>
        </p:txBody>
      </p:sp>
      <p:graphicFrame>
        <p:nvGraphicFramePr>
          <p:cNvPr id="18" name="Chart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7808907"/>
              </p:ext>
            </p:extLst>
          </p:nvPr>
        </p:nvGraphicFramePr>
        <p:xfrm>
          <a:off x="4724400" y="2590800"/>
          <a:ext cx="4191000" cy="294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84758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791200"/>
            <a:ext cx="666750" cy="800100"/>
          </a:xfrm>
        </p:spPr>
      </p:pic>
      <p:cxnSp>
        <p:nvCxnSpPr>
          <p:cNvPr id="8" name="Straight Connector 7"/>
          <p:cNvCxnSpPr/>
          <p:nvPr/>
        </p:nvCxnSpPr>
        <p:spPr>
          <a:xfrm>
            <a:off x="1066800" y="6324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43640" y="354027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anose="030F0702030302020204" pitchFamily="66" charset="0"/>
              </a:rPr>
              <a:t>Time resolution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3</a:t>
            </a:fld>
            <a:endParaRPr lang="en-US"/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304800" y="120134"/>
            <a:ext cx="3129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43640" y="1143000"/>
            <a:ext cx="7285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Use constant fraction method to analyze the data file: (Constant fraction 20%, delay time 1ns)</a:t>
            </a:r>
            <a:endParaRPr lang="en-US" dirty="0">
              <a:latin typeface="Comic Sans MS" panose="030F0702030302020204" pitchFamily="66" charset="0"/>
            </a:endParaRPr>
          </a:p>
        </p:txBody>
      </p:sp>
      <p:graphicFrame>
        <p:nvGraphicFramePr>
          <p:cNvPr id="19" name="Chart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2896158"/>
              </p:ext>
            </p:extLst>
          </p:nvPr>
        </p:nvGraphicFramePr>
        <p:xfrm>
          <a:off x="1752600" y="1981200"/>
          <a:ext cx="54102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2372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56839</TotalTime>
  <Words>72</Words>
  <Application>Microsoft Office PowerPoint</Application>
  <PresentationFormat>On-screen Show (4:3)</PresentationFormat>
  <Paragraphs>18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Comic Sans MS</vt:lpstr>
      <vt:lpstr>Times New Roman</vt:lpstr>
      <vt:lpstr>Office Theme</vt:lpstr>
      <vt:lpstr> Analyze Sebastian’s generated MIP events</vt:lpstr>
      <vt:lpstr>PowerPoint Presentation</vt:lpstr>
      <vt:lpstr>PowerPoint Presentation</vt:lpstr>
    </vt:vector>
  </TitlesOfParts>
  <Company>Princeton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Fast timing test setup</dc:title>
  <dc:creator>Princeton Affiliate</dc:creator>
  <cp:lastModifiedBy>Kirk</cp:lastModifiedBy>
  <cp:revision>262</cp:revision>
  <dcterms:created xsi:type="dcterms:W3CDTF">2012-01-12T18:16:11Z</dcterms:created>
  <dcterms:modified xsi:type="dcterms:W3CDTF">2016-04-13T16:08:14Z</dcterms:modified>
</cp:coreProperties>
</file>