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4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DEB967-54E9-4BA8-B4AC-889331689803}">
          <p14:sldIdLst>
            <p14:sldId id="256"/>
            <p14:sldId id="280"/>
            <p14:sldId id="274"/>
            <p14:sldId id="279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  <p14:section name="Untitled Section" id="{40FD1EDC-2169-4BCE-B620-E050C624E04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 autoAdjust="0"/>
    <p:restoredTop sz="92724" autoAdjust="0"/>
  </p:normalViewPr>
  <p:slideViewPr>
    <p:cSldViewPr>
      <p:cViewPr>
        <p:scale>
          <a:sx n="110" d="100"/>
          <a:sy n="110" d="100"/>
        </p:scale>
        <p:origin x="-1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'T1'!$A$1:$A$1601</c:f>
              <c:numCache>
                <c:formatCode>0.00E+00</c:formatCode>
                <c:ptCount val="1601"/>
                <c:pt idx="0">
                  <c:v>2.0104100000000001E-8</c:v>
                </c:pt>
                <c:pt idx="1">
                  <c:v>2.0116599999999999E-8</c:v>
                </c:pt>
                <c:pt idx="2">
                  <c:v>2.01291E-8</c:v>
                </c:pt>
                <c:pt idx="3">
                  <c:v>2.0141600000000001E-8</c:v>
                </c:pt>
                <c:pt idx="4">
                  <c:v>2.0154099999999998E-8</c:v>
                </c:pt>
                <c:pt idx="5">
                  <c:v>2.0166599999999999E-8</c:v>
                </c:pt>
                <c:pt idx="6">
                  <c:v>2.01791E-8</c:v>
                </c:pt>
                <c:pt idx="7">
                  <c:v>2.0191600000000001E-8</c:v>
                </c:pt>
                <c:pt idx="8">
                  <c:v>2.0204099999999999E-8</c:v>
                </c:pt>
                <c:pt idx="9">
                  <c:v>2.02166E-8</c:v>
                </c:pt>
                <c:pt idx="10">
                  <c:v>2.0229100000000001E-8</c:v>
                </c:pt>
                <c:pt idx="11">
                  <c:v>2.0241599999999998E-8</c:v>
                </c:pt>
                <c:pt idx="12">
                  <c:v>2.0254099999999999E-8</c:v>
                </c:pt>
                <c:pt idx="13">
                  <c:v>2.02666E-8</c:v>
                </c:pt>
                <c:pt idx="14">
                  <c:v>2.0279100000000001E-8</c:v>
                </c:pt>
                <c:pt idx="15">
                  <c:v>2.0291599999999999E-8</c:v>
                </c:pt>
                <c:pt idx="16">
                  <c:v>2.03041E-8</c:v>
                </c:pt>
                <c:pt idx="17">
                  <c:v>2.0316600000000001E-8</c:v>
                </c:pt>
                <c:pt idx="18">
                  <c:v>2.0329099999999998E-8</c:v>
                </c:pt>
                <c:pt idx="19">
                  <c:v>2.0341599999999999E-8</c:v>
                </c:pt>
                <c:pt idx="20">
                  <c:v>2.03541E-8</c:v>
                </c:pt>
                <c:pt idx="21">
                  <c:v>2.0366600000000001E-8</c:v>
                </c:pt>
                <c:pt idx="22">
                  <c:v>2.0379099999999999E-8</c:v>
                </c:pt>
                <c:pt idx="23">
                  <c:v>2.03916E-8</c:v>
                </c:pt>
                <c:pt idx="24">
                  <c:v>2.0404100000000001E-8</c:v>
                </c:pt>
                <c:pt idx="25">
                  <c:v>2.0416600000000002E-8</c:v>
                </c:pt>
                <c:pt idx="26">
                  <c:v>2.0429099999999999E-8</c:v>
                </c:pt>
                <c:pt idx="27">
                  <c:v>2.04416E-8</c:v>
                </c:pt>
                <c:pt idx="28">
                  <c:v>2.0454100000000001E-8</c:v>
                </c:pt>
                <c:pt idx="29">
                  <c:v>2.0466599999999999E-8</c:v>
                </c:pt>
                <c:pt idx="30">
                  <c:v>2.04791E-8</c:v>
                </c:pt>
                <c:pt idx="31">
                  <c:v>2.0491600000000001E-8</c:v>
                </c:pt>
                <c:pt idx="32">
                  <c:v>2.0504100000000002E-8</c:v>
                </c:pt>
                <c:pt idx="33">
                  <c:v>2.0516599999999999E-8</c:v>
                </c:pt>
                <c:pt idx="34">
                  <c:v>2.05291E-8</c:v>
                </c:pt>
                <c:pt idx="35">
                  <c:v>2.0541600000000001E-8</c:v>
                </c:pt>
                <c:pt idx="36">
                  <c:v>2.0554099999999999E-8</c:v>
                </c:pt>
                <c:pt idx="37">
                  <c:v>2.05666E-8</c:v>
                </c:pt>
                <c:pt idx="38">
                  <c:v>2.0579100000000001E-8</c:v>
                </c:pt>
                <c:pt idx="39">
                  <c:v>2.0591600000000002E-8</c:v>
                </c:pt>
                <c:pt idx="40">
                  <c:v>2.0604099999999999E-8</c:v>
                </c:pt>
                <c:pt idx="41">
                  <c:v>2.06166E-8</c:v>
                </c:pt>
                <c:pt idx="42">
                  <c:v>2.0629100000000001E-8</c:v>
                </c:pt>
                <c:pt idx="43">
                  <c:v>2.0641599999999999E-8</c:v>
                </c:pt>
                <c:pt idx="44">
                  <c:v>2.06541E-8</c:v>
                </c:pt>
                <c:pt idx="45">
                  <c:v>2.0666600000000001E-8</c:v>
                </c:pt>
                <c:pt idx="46">
                  <c:v>2.0679100000000002E-8</c:v>
                </c:pt>
                <c:pt idx="47">
                  <c:v>2.0691599999999999E-8</c:v>
                </c:pt>
                <c:pt idx="48">
                  <c:v>2.07041E-8</c:v>
                </c:pt>
                <c:pt idx="49">
                  <c:v>2.0716600000000001E-8</c:v>
                </c:pt>
                <c:pt idx="50">
                  <c:v>2.0729099999999999E-8</c:v>
                </c:pt>
                <c:pt idx="51">
                  <c:v>2.07416E-8</c:v>
                </c:pt>
                <c:pt idx="52">
                  <c:v>2.0754100000000001E-8</c:v>
                </c:pt>
                <c:pt idx="53">
                  <c:v>2.0766600000000001E-8</c:v>
                </c:pt>
                <c:pt idx="54">
                  <c:v>2.0779099999999999E-8</c:v>
                </c:pt>
                <c:pt idx="55">
                  <c:v>2.07916E-8</c:v>
                </c:pt>
                <c:pt idx="56">
                  <c:v>2.0804100000000001E-8</c:v>
                </c:pt>
                <c:pt idx="57">
                  <c:v>2.0816599999999999E-8</c:v>
                </c:pt>
                <c:pt idx="58">
                  <c:v>2.08291E-8</c:v>
                </c:pt>
                <c:pt idx="59">
                  <c:v>2.08416E-8</c:v>
                </c:pt>
                <c:pt idx="60">
                  <c:v>2.0854100000000001E-8</c:v>
                </c:pt>
                <c:pt idx="61">
                  <c:v>2.0866599999999999E-8</c:v>
                </c:pt>
                <c:pt idx="62">
                  <c:v>2.08791E-8</c:v>
                </c:pt>
                <c:pt idx="63">
                  <c:v>2.0891600000000001E-8</c:v>
                </c:pt>
                <c:pt idx="64">
                  <c:v>2.0904099999999999E-8</c:v>
                </c:pt>
                <c:pt idx="65">
                  <c:v>2.09166E-8</c:v>
                </c:pt>
                <c:pt idx="66">
                  <c:v>2.09291E-8</c:v>
                </c:pt>
                <c:pt idx="67">
                  <c:v>2.0941600000000001E-8</c:v>
                </c:pt>
                <c:pt idx="68">
                  <c:v>2.0954099999999999E-8</c:v>
                </c:pt>
                <c:pt idx="69">
                  <c:v>2.09666E-8</c:v>
                </c:pt>
                <c:pt idx="70">
                  <c:v>2.0979100000000001E-8</c:v>
                </c:pt>
                <c:pt idx="71">
                  <c:v>2.0991599999999999E-8</c:v>
                </c:pt>
                <c:pt idx="72">
                  <c:v>2.1004099999999999E-8</c:v>
                </c:pt>
                <c:pt idx="73">
                  <c:v>2.10166E-8</c:v>
                </c:pt>
                <c:pt idx="74">
                  <c:v>2.1029100000000001E-8</c:v>
                </c:pt>
                <c:pt idx="75">
                  <c:v>2.1041599999999999E-8</c:v>
                </c:pt>
                <c:pt idx="76">
                  <c:v>2.10541E-8</c:v>
                </c:pt>
                <c:pt idx="77">
                  <c:v>2.1066600000000001E-8</c:v>
                </c:pt>
                <c:pt idx="78">
                  <c:v>2.1079099999999998E-8</c:v>
                </c:pt>
                <c:pt idx="79">
                  <c:v>2.1091599999999999E-8</c:v>
                </c:pt>
                <c:pt idx="80">
                  <c:v>2.11041E-8</c:v>
                </c:pt>
                <c:pt idx="81">
                  <c:v>2.1116600000000001E-8</c:v>
                </c:pt>
                <c:pt idx="82">
                  <c:v>2.1129099999999999E-8</c:v>
                </c:pt>
                <c:pt idx="83">
                  <c:v>2.11416E-8</c:v>
                </c:pt>
                <c:pt idx="84">
                  <c:v>2.1154100000000001E-8</c:v>
                </c:pt>
                <c:pt idx="85">
                  <c:v>2.1166599999999998E-8</c:v>
                </c:pt>
                <c:pt idx="86">
                  <c:v>2.1179099999999999E-8</c:v>
                </c:pt>
                <c:pt idx="87">
                  <c:v>2.11916E-8</c:v>
                </c:pt>
                <c:pt idx="88">
                  <c:v>2.1204100000000001E-8</c:v>
                </c:pt>
                <c:pt idx="89">
                  <c:v>2.1216599999999999E-8</c:v>
                </c:pt>
                <c:pt idx="90">
                  <c:v>2.12291E-8</c:v>
                </c:pt>
                <c:pt idx="91">
                  <c:v>2.1241600000000001E-8</c:v>
                </c:pt>
                <c:pt idx="92">
                  <c:v>2.1254099999999998E-8</c:v>
                </c:pt>
                <c:pt idx="93">
                  <c:v>2.1266599999999999E-8</c:v>
                </c:pt>
                <c:pt idx="94">
                  <c:v>2.12791E-8</c:v>
                </c:pt>
                <c:pt idx="95">
                  <c:v>2.1291600000000001E-8</c:v>
                </c:pt>
                <c:pt idx="96">
                  <c:v>2.1304099999999999E-8</c:v>
                </c:pt>
                <c:pt idx="97">
                  <c:v>2.13166E-8</c:v>
                </c:pt>
                <c:pt idx="98">
                  <c:v>2.1329100000000001E-8</c:v>
                </c:pt>
                <c:pt idx="99">
                  <c:v>2.1341599999999998E-8</c:v>
                </c:pt>
                <c:pt idx="100">
                  <c:v>2.1354099999999999E-8</c:v>
                </c:pt>
                <c:pt idx="101">
                  <c:v>2.13666E-8</c:v>
                </c:pt>
                <c:pt idx="102">
                  <c:v>2.1379100000000001E-8</c:v>
                </c:pt>
                <c:pt idx="103">
                  <c:v>2.1391599999999999E-8</c:v>
                </c:pt>
                <c:pt idx="104">
                  <c:v>2.14041E-8</c:v>
                </c:pt>
                <c:pt idx="105">
                  <c:v>2.1416600000000001E-8</c:v>
                </c:pt>
                <c:pt idx="106">
                  <c:v>2.1429100000000002E-8</c:v>
                </c:pt>
                <c:pt idx="107">
                  <c:v>2.1441599999999999E-8</c:v>
                </c:pt>
                <c:pt idx="108">
                  <c:v>2.14541E-8</c:v>
                </c:pt>
                <c:pt idx="109">
                  <c:v>2.1466600000000001E-8</c:v>
                </c:pt>
                <c:pt idx="110">
                  <c:v>2.1479099999999999E-8</c:v>
                </c:pt>
                <c:pt idx="111">
                  <c:v>2.14916E-8</c:v>
                </c:pt>
                <c:pt idx="112">
                  <c:v>2.1504100000000001E-8</c:v>
                </c:pt>
                <c:pt idx="113">
                  <c:v>2.1516600000000002E-8</c:v>
                </c:pt>
                <c:pt idx="114">
                  <c:v>2.1529099999999999E-8</c:v>
                </c:pt>
                <c:pt idx="115">
                  <c:v>2.15416E-8</c:v>
                </c:pt>
                <c:pt idx="116">
                  <c:v>2.1554100000000001E-8</c:v>
                </c:pt>
                <c:pt idx="117">
                  <c:v>2.1566599999999999E-8</c:v>
                </c:pt>
                <c:pt idx="118">
                  <c:v>2.15791E-8</c:v>
                </c:pt>
                <c:pt idx="119">
                  <c:v>2.1591600000000001E-8</c:v>
                </c:pt>
                <c:pt idx="120">
                  <c:v>2.1604100000000002E-8</c:v>
                </c:pt>
                <c:pt idx="121">
                  <c:v>2.1616599999999999E-8</c:v>
                </c:pt>
                <c:pt idx="122">
                  <c:v>2.16291E-8</c:v>
                </c:pt>
                <c:pt idx="123">
                  <c:v>2.1641600000000001E-8</c:v>
                </c:pt>
                <c:pt idx="124">
                  <c:v>2.1654099999999999E-8</c:v>
                </c:pt>
                <c:pt idx="125">
                  <c:v>2.16666E-8</c:v>
                </c:pt>
                <c:pt idx="126">
                  <c:v>2.1679100000000001E-8</c:v>
                </c:pt>
                <c:pt idx="127">
                  <c:v>2.1691600000000001E-8</c:v>
                </c:pt>
                <c:pt idx="128">
                  <c:v>2.1704099999999999E-8</c:v>
                </c:pt>
                <c:pt idx="129">
                  <c:v>2.17166E-8</c:v>
                </c:pt>
                <c:pt idx="130">
                  <c:v>2.1729100000000001E-8</c:v>
                </c:pt>
                <c:pt idx="131">
                  <c:v>2.1741599999999999E-8</c:v>
                </c:pt>
                <c:pt idx="132">
                  <c:v>2.17541E-8</c:v>
                </c:pt>
                <c:pt idx="133">
                  <c:v>2.1766600000000001E-8</c:v>
                </c:pt>
                <c:pt idx="134">
                  <c:v>2.1779100000000001E-8</c:v>
                </c:pt>
                <c:pt idx="135">
                  <c:v>2.1791599999999999E-8</c:v>
                </c:pt>
                <c:pt idx="136">
                  <c:v>2.18041E-8</c:v>
                </c:pt>
                <c:pt idx="137">
                  <c:v>2.1816600000000001E-8</c:v>
                </c:pt>
                <c:pt idx="138">
                  <c:v>2.1829099999999999E-8</c:v>
                </c:pt>
                <c:pt idx="139">
                  <c:v>2.18416E-8</c:v>
                </c:pt>
                <c:pt idx="140">
                  <c:v>2.18541E-8</c:v>
                </c:pt>
                <c:pt idx="141">
                  <c:v>2.1866600000000001E-8</c:v>
                </c:pt>
                <c:pt idx="142">
                  <c:v>2.1879099999999999E-8</c:v>
                </c:pt>
                <c:pt idx="143">
                  <c:v>2.18916E-8</c:v>
                </c:pt>
                <c:pt idx="144">
                  <c:v>2.1904100000000001E-8</c:v>
                </c:pt>
                <c:pt idx="145">
                  <c:v>2.1916599999999999E-8</c:v>
                </c:pt>
                <c:pt idx="146">
                  <c:v>2.1929099999999999E-8</c:v>
                </c:pt>
                <c:pt idx="147">
                  <c:v>2.19416E-8</c:v>
                </c:pt>
                <c:pt idx="148">
                  <c:v>2.1954100000000001E-8</c:v>
                </c:pt>
                <c:pt idx="149">
                  <c:v>2.1966599999999999E-8</c:v>
                </c:pt>
                <c:pt idx="150">
                  <c:v>2.19791E-8</c:v>
                </c:pt>
                <c:pt idx="151">
                  <c:v>2.1991600000000001E-8</c:v>
                </c:pt>
                <c:pt idx="152">
                  <c:v>2.2004099999999998E-8</c:v>
                </c:pt>
                <c:pt idx="153">
                  <c:v>2.2016599999999999E-8</c:v>
                </c:pt>
                <c:pt idx="154">
                  <c:v>2.20291E-8</c:v>
                </c:pt>
                <c:pt idx="155">
                  <c:v>2.2041600000000001E-8</c:v>
                </c:pt>
                <c:pt idx="156">
                  <c:v>2.2054099999999999E-8</c:v>
                </c:pt>
                <c:pt idx="157">
                  <c:v>2.20666E-8</c:v>
                </c:pt>
                <c:pt idx="158">
                  <c:v>2.2079100000000001E-8</c:v>
                </c:pt>
                <c:pt idx="159">
                  <c:v>2.2091599999999998E-8</c:v>
                </c:pt>
                <c:pt idx="160">
                  <c:v>2.2104099999999999E-8</c:v>
                </c:pt>
                <c:pt idx="161">
                  <c:v>2.21166E-8</c:v>
                </c:pt>
                <c:pt idx="162">
                  <c:v>2.2129100000000001E-8</c:v>
                </c:pt>
                <c:pt idx="163">
                  <c:v>2.2141599999999999E-8</c:v>
                </c:pt>
                <c:pt idx="164">
                  <c:v>2.21541E-8</c:v>
                </c:pt>
                <c:pt idx="165">
                  <c:v>2.2166600000000001E-8</c:v>
                </c:pt>
                <c:pt idx="166">
                  <c:v>2.2179099999999998E-8</c:v>
                </c:pt>
                <c:pt idx="167">
                  <c:v>2.2191599999999999E-8</c:v>
                </c:pt>
                <c:pt idx="168">
                  <c:v>2.22041E-8</c:v>
                </c:pt>
                <c:pt idx="169">
                  <c:v>2.2216600000000001E-8</c:v>
                </c:pt>
                <c:pt idx="170">
                  <c:v>2.2229099999999999E-8</c:v>
                </c:pt>
                <c:pt idx="171">
                  <c:v>2.22416E-8</c:v>
                </c:pt>
                <c:pt idx="172">
                  <c:v>2.2254100000000001E-8</c:v>
                </c:pt>
                <c:pt idx="173">
                  <c:v>2.2266599999999998E-8</c:v>
                </c:pt>
                <c:pt idx="174">
                  <c:v>2.2279099999999999E-8</c:v>
                </c:pt>
                <c:pt idx="175">
                  <c:v>2.22916E-8</c:v>
                </c:pt>
                <c:pt idx="176">
                  <c:v>2.2304100000000001E-8</c:v>
                </c:pt>
                <c:pt idx="177">
                  <c:v>2.2316599999999999E-8</c:v>
                </c:pt>
                <c:pt idx="178">
                  <c:v>2.23291E-8</c:v>
                </c:pt>
                <c:pt idx="179">
                  <c:v>2.2341600000000001E-8</c:v>
                </c:pt>
                <c:pt idx="180">
                  <c:v>2.2354100000000002E-8</c:v>
                </c:pt>
                <c:pt idx="181">
                  <c:v>2.2366599999999999E-8</c:v>
                </c:pt>
                <c:pt idx="182">
                  <c:v>2.23791E-8</c:v>
                </c:pt>
                <c:pt idx="183">
                  <c:v>2.2391600000000001E-8</c:v>
                </c:pt>
                <c:pt idx="184">
                  <c:v>2.2404099999999999E-8</c:v>
                </c:pt>
                <c:pt idx="185">
                  <c:v>2.24166E-8</c:v>
                </c:pt>
                <c:pt idx="186">
                  <c:v>2.2429100000000001E-8</c:v>
                </c:pt>
                <c:pt idx="187">
                  <c:v>2.2441600000000002E-8</c:v>
                </c:pt>
                <c:pt idx="188">
                  <c:v>2.2454099999999999E-8</c:v>
                </c:pt>
                <c:pt idx="189">
                  <c:v>2.24666E-8</c:v>
                </c:pt>
                <c:pt idx="190">
                  <c:v>2.2479100000000001E-8</c:v>
                </c:pt>
                <c:pt idx="191">
                  <c:v>2.2491599999999999E-8</c:v>
                </c:pt>
                <c:pt idx="192">
                  <c:v>2.25041E-8</c:v>
                </c:pt>
                <c:pt idx="193">
                  <c:v>2.2516600000000001E-8</c:v>
                </c:pt>
                <c:pt idx="194">
                  <c:v>2.2529100000000002E-8</c:v>
                </c:pt>
                <c:pt idx="195">
                  <c:v>2.2541599999999999E-8</c:v>
                </c:pt>
                <c:pt idx="196">
                  <c:v>2.25541E-8</c:v>
                </c:pt>
                <c:pt idx="197">
                  <c:v>2.2566600000000001E-8</c:v>
                </c:pt>
                <c:pt idx="198">
                  <c:v>2.2579099999999999E-8</c:v>
                </c:pt>
                <c:pt idx="199">
                  <c:v>2.25916E-8</c:v>
                </c:pt>
                <c:pt idx="200">
                  <c:v>2.2604100000000001E-8</c:v>
                </c:pt>
                <c:pt idx="201">
                  <c:v>2.2616600000000001E-8</c:v>
                </c:pt>
                <c:pt idx="202">
                  <c:v>2.2629099999999999E-8</c:v>
                </c:pt>
                <c:pt idx="203">
                  <c:v>2.26416E-8</c:v>
                </c:pt>
                <c:pt idx="204">
                  <c:v>2.2654100000000001E-8</c:v>
                </c:pt>
                <c:pt idx="205">
                  <c:v>2.2666599999999999E-8</c:v>
                </c:pt>
                <c:pt idx="206">
                  <c:v>2.26791E-8</c:v>
                </c:pt>
                <c:pt idx="207">
                  <c:v>2.2691600000000001E-8</c:v>
                </c:pt>
                <c:pt idx="208">
                  <c:v>2.2704100000000001E-8</c:v>
                </c:pt>
                <c:pt idx="209">
                  <c:v>2.2716599999999999E-8</c:v>
                </c:pt>
                <c:pt idx="210">
                  <c:v>2.27291E-8</c:v>
                </c:pt>
                <c:pt idx="211">
                  <c:v>2.2741600000000001E-8</c:v>
                </c:pt>
                <c:pt idx="212">
                  <c:v>2.2754099999999999E-8</c:v>
                </c:pt>
                <c:pt idx="213">
                  <c:v>2.27666E-8</c:v>
                </c:pt>
                <c:pt idx="214">
                  <c:v>2.27791E-8</c:v>
                </c:pt>
                <c:pt idx="215">
                  <c:v>2.2791600000000001E-8</c:v>
                </c:pt>
                <c:pt idx="216">
                  <c:v>2.2804099999999999E-8</c:v>
                </c:pt>
                <c:pt idx="217">
                  <c:v>2.28166E-8</c:v>
                </c:pt>
                <c:pt idx="218">
                  <c:v>2.2829100000000001E-8</c:v>
                </c:pt>
                <c:pt idx="219">
                  <c:v>2.2841599999999999E-8</c:v>
                </c:pt>
                <c:pt idx="220">
                  <c:v>2.2854099999999999E-8</c:v>
                </c:pt>
                <c:pt idx="221">
                  <c:v>2.28666E-8</c:v>
                </c:pt>
                <c:pt idx="222">
                  <c:v>2.2879100000000001E-8</c:v>
                </c:pt>
                <c:pt idx="223">
                  <c:v>2.2891599999999999E-8</c:v>
                </c:pt>
                <c:pt idx="224">
                  <c:v>2.29041E-8</c:v>
                </c:pt>
                <c:pt idx="225">
                  <c:v>2.2916600000000001E-8</c:v>
                </c:pt>
                <c:pt idx="226">
                  <c:v>2.2929099999999999E-8</c:v>
                </c:pt>
                <c:pt idx="227">
                  <c:v>2.2941599999999999E-8</c:v>
                </c:pt>
                <c:pt idx="228">
                  <c:v>2.29541E-8</c:v>
                </c:pt>
                <c:pt idx="229">
                  <c:v>2.2966600000000001E-8</c:v>
                </c:pt>
                <c:pt idx="230">
                  <c:v>2.2979099999999999E-8</c:v>
                </c:pt>
                <c:pt idx="231">
                  <c:v>2.29916E-8</c:v>
                </c:pt>
                <c:pt idx="232">
                  <c:v>2.3004100000000001E-8</c:v>
                </c:pt>
                <c:pt idx="233">
                  <c:v>2.3016599999999998E-8</c:v>
                </c:pt>
                <c:pt idx="234">
                  <c:v>2.3029099999999999E-8</c:v>
                </c:pt>
                <c:pt idx="235">
                  <c:v>2.30416E-8</c:v>
                </c:pt>
                <c:pt idx="236">
                  <c:v>2.3054100000000001E-8</c:v>
                </c:pt>
                <c:pt idx="237">
                  <c:v>2.3066599999999999E-8</c:v>
                </c:pt>
                <c:pt idx="238">
                  <c:v>2.30791E-8</c:v>
                </c:pt>
                <c:pt idx="239">
                  <c:v>2.3091600000000001E-8</c:v>
                </c:pt>
                <c:pt idx="240">
                  <c:v>2.3104099999999998E-8</c:v>
                </c:pt>
                <c:pt idx="241">
                  <c:v>2.3116599999999999E-8</c:v>
                </c:pt>
                <c:pt idx="242">
                  <c:v>2.31291E-8</c:v>
                </c:pt>
                <c:pt idx="243">
                  <c:v>2.3141600000000001E-8</c:v>
                </c:pt>
                <c:pt idx="244">
                  <c:v>2.3154099999999999E-8</c:v>
                </c:pt>
                <c:pt idx="245">
                  <c:v>2.31666E-8</c:v>
                </c:pt>
                <c:pt idx="246">
                  <c:v>2.3179100000000001E-8</c:v>
                </c:pt>
                <c:pt idx="247">
                  <c:v>2.3191599999999998E-8</c:v>
                </c:pt>
                <c:pt idx="248">
                  <c:v>2.3204099999999999E-8</c:v>
                </c:pt>
                <c:pt idx="249">
                  <c:v>2.32166E-8</c:v>
                </c:pt>
                <c:pt idx="250">
                  <c:v>2.3229100000000001E-8</c:v>
                </c:pt>
                <c:pt idx="251">
                  <c:v>2.3241599999999999E-8</c:v>
                </c:pt>
                <c:pt idx="252">
                  <c:v>2.32541E-8</c:v>
                </c:pt>
                <c:pt idx="253">
                  <c:v>2.3266600000000001E-8</c:v>
                </c:pt>
                <c:pt idx="254">
                  <c:v>2.3279100000000002E-8</c:v>
                </c:pt>
                <c:pt idx="255">
                  <c:v>2.3291599999999999E-8</c:v>
                </c:pt>
                <c:pt idx="256">
                  <c:v>2.33041E-8</c:v>
                </c:pt>
                <c:pt idx="257">
                  <c:v>2.3316600000000001E-8</c:v>
                </c:pt>
                <c:pt idx="258">
                  <c:v>2.3329099999999999E-8</c:v>
                </c:pt>
                <c:pt idx="259">
                  <c:v>2.33416E-8</c:v>
                </c:pt>
                <c:pt idx="260">
                  <c:v>2.3354100000000001E-8</c:v>
                </c:pt>
                <c:pt idx="261">
                  <c:v>2.3366600000000002E-8</c:v>
                </c:pt>
                <c:pt idx="262">
                  <c:v>2.3379099999999999E-8</c:v>
                </c:pt>
                <c:pt idx="263">
                  <c:v>2.33916E-8</c:v>
                </c:pt>
                <c:pt idx="264">
                  <c:v>2.3404100000000001E-8</c:v>
                </c:pt>
                <c:pt idx="265">
                  <c:v>2.3416599999999999E-8</c:v>
                </c:pt>
                <c:pt idx="266">
                  <c:v>2.34291E-8</c:v>
                </c:pt>
                <c:pt idx="267">
                  <c:v>2.3441600000000001E-8</c:v>
                </c:pt>
                <c:pt idx="268">
                  <c:v>2.3454100000000002E-8</c:v>
                </c:pt>
                <c:pt idx="269">
                  <c:v>2.3466599999999999E-8</c:v>
                </c:pt>
                <c:pt idx="270">
                  <c:v>2.34791E-8</c:v>
                </c:pt>
                <c:pt idx="271">
                  <c:v>2.3491600000000001E-8</c:v>
                </c:pt>
                <c:pt idx="272">
                  <c:v>2.3504099999999999E-8</c:v>
                </c:pt>
                <c:pt idx="273">
                  <c:v>2.35166E-8</c:v>
                </c:pt>
                <c:pt idx="274">
                  <c:v>2.3529100000000001E-8</c:v>
                </c:pt>
                <c:pt idx="275">
                  <c:v>2.3541600000000002E-8</c:v>
                </c:pt>
                <c:pt idx="276">
                  <c:v>2.3554099999999999E-8</c:v>
                </c:pt>
                <c:pt idx="277">
                  <c:v>2.35666E-8</c:v>
                </c:pt>
                <c:pt idx="278">
                  <c:v>2.3579100000000001E-8</c:v>
                </c:pt>
                <c:pt idx="279">
                  <c:v>2.3591599999999999E-8</c:v>
                </c:pt>
                <c:pt idx="280">
                  <c:v>2.36041E-8</c:v>
                </c:pt>
                <c:pt idx="281">
                  <c:v>2.3616600000000001E-8</c:v>
                </c:pt>
                <c:pt idx="282">
                  <c:v>2.3629100000000001E-8</c:v>
                </c:pt>
                <c:pt idx="283">
                  <c:v>2.3641599999999999E-8</c:v>
                </c:pt>
                <c:pt idx="284">
                  <c:v>2.36541E-8</c:v>
                </c:pt>
                <c:pt idx="285">
                  <c:v>2.3666600000000001E-8</c:v>
                </c:pt>
                <c:pt idx="286">
                  <c:v>2.3679099999999999E-8</c:v>
                </c:pt>
                <c:pt idx="287">
                  <c:v>2.36916E-8</c:v>
                </c:pt>
                <c:pt idx="288">
                  <c:v>2.37041E-8</c:v>
                </c:pt>
                <c:pt idx="289">
                  <c:v>2.3716600000000001E-8</c:v>
                </c:pt>
                <c:pt idx="290">
                  <c:v>2.3729099999999999E-8</c:v>
                </c:pt>
                <c:pt idx="291">
                  <c:v>2.37416E-8</c:v>
                </c:pt>
                <c:pt idx="292">
                  <c:v>2.3754100000000001E-8</c:v>
                </c:pt>
                <c:pt idx="293">
                  <c:v>2.3766599999999999E-8</c:v>
                </c:pt>
                <c:pt idx="294">
                  <c:v>2.3779099999999999E-8</c:v>
                </c:pt>
                <c:pt idx="295">
                  <c:v>2.37916E-8</c:v>
                </c:pt>
                <c:pt idx="296">
                  <c:v>2.3804100000000001E-8</c:v>
                </c:pt>
                <c:pt idx="297">
                  <c:v>2.3816599999999999E-8</c:v>
                </c:pt>
                <c:pt idx="298">
                  <c:v>2.38291E-8</c:v>
                </c:pt>
                <c:pt idx="299">
                  <c:v>2.3841600000000001E-8</c:v>
                </c:pt>
                <c:pt idx="300">
                  <c:v>2.3854099999999999E-8</c:v>
                </c:pt>
                <c:pt idx="301">
                  <c:v>2.3866599999999999E-8</c:v>
                </c:pt>
                <c:pt idx="302">
                  <c:v>2.38791E-8</c:v>
                </c:pt>
                <c:pt idx="303">
                  <c:v>2.3891600000000001E-8</c:v>
                </c:pt>
                <c:pt idx="304">
                  <c:v>2.3904099999999999E-8</c:v>
                </c:pt>
                <c:pt idx="305">
                  <c:v>2.39166E-8</c:v>
                </c:pt>
                <c:pt idx="306">
                  <c:v>2.3929100000000001E-8</c:v>
                </c:pt>
                <c:pt idx="307">
                  <c:v>2.3941599999999998E-8</c:v>
                </c:pt>
                <c:pt idx="308">
                  <c:v>2.3954099999999999E-8</c:v>
                </c:pt>
                <c:pt idx="309">
                  <c:v>2.39666E-8</c:v>
                </c:pt>
                <c:pt idx="310">
                  <c:v>2.3979100000000001E-8</c:v>
                </c:pt>
                <c:pt idx="311">
                  <c:v>2.3991599999999999E-8</c:v>
                </c:pt>
                <c:pt idx="312">
                  <c:v>2.40041E-8</c:v>
                </c:pt>
                <c:pt idx="313">
                  <c:v>2.4016600000000001E-8</c:v>
                </c:pt>
                <c:pt idx="314">
                  <c:v>2.4029099999999998E-8</c:v>
                </c:pt>
                <c:pt idx="315">
                  <c:v>2.4041599999999999E-8</c:v>
                </c:pt>
                <c:pt idx="316">
                  <c:v>2.40541E-8</c:v>
                </c:pt>
                <c:pt idx="317">
                  <c:v>2.4066600000000001E-8</c:v>
                </c:pt>
                <c:pt idx="318">
                  <c:v>2.4079099999999999E-8</c:v>
                </c:pt>
                <c:pt idx="319">
                  <c:v>2.40916E-8</c:v>
                </c:pt>
                <c:pt idx="320">
                  <c:v>2.4104100000000001E-8</c:v>
                </c:pt>
                <c:pt idx="321">
                  <c:v>2.4116599999999998E-8</c:v>
                </c:pt>
                <c:pt idx="322">
                  <c:v>2.4129099999999999E-8</c:v>
                </c:pt>
                <c:pt idx="323">
                  <c:v>2.41416E-8</c:v>
                </c:pt>
                <c:pt idx="324">
                  <c:v>2.4154100000000001E-8</c:v>
                </c:pt>
                <c:pt idx="325">
                  <c:v>2.4166599999999999E-8</c:v>
                </c:pt>
                <c:pt idx="326">
                  <c:v>2.41791E-8</c:v>
                </c:pt>
                <c:pt idx="327">
                  <c:v>2.4191600000000001E-8</c:v>
                </c:pt>
                <c:pt idx="328">
                  <c:v>2.4204100000000002E-8</c:v>
                </c:pt>
                <c:pt idx="329">
                  <c:v>2.4216599999999999E-8</c:v>
                </c:pt>
                <c:pt idx="330">
                  <c:v>2.42291E-8</c:v>
                </c:pt>
                <c:pt idx="331">
                  <c:v>2.4241600000000001E-8</c:v>
                </c:pt>
                <c:pt idx="332">
                  <c:v>2.4254099999999999E-8</c:v>
                </c:pt>
                <c:pt idx="333">
                  <c:v>2.42666E-8</c:v>
                </c:pt>
                <c:pt idx="334">
                  <c:v>2.4279100000000001E-8</c:v>
                </c:pt>
                <c:pt idx="335">
                  <c:v>2.4291600000000002E-8</c:v>
                </c:pt>
                <c:pt idx="336">
                  <c:v>2.4304099999999999E-8</c:v>
                </c:pt>
                <c:pt idx="337">
                  <c:v>2.43166E-8</c:v>
                </c:pt>
                <c:pt idx="338">
                  <c:v>2.4329100000000001E-8</c:v>
                </c:pt>
                <c:pt idx="339">
                  <c:v>2.4341599999999999E-8</c:v>
                </c:pt>
                <c:pt idx="340">
                  <c:v>2.43541E-8</c:v>
                </c:pt>
                <c:pt idx="341">
                  <c:v>2.4366600000000001E-8</c:v>
                </c:pt>
                <c:pt idx="342">
                  <c:v>2.4379100000000002E-8</c:v>
                </c:pt>
                <c:pt idx="343">
                  <c:v>2.4391599999999999E-8</c:v>
                </c:pt>
                <c:pt idx="344">
                  <c:v>2.44041E-8</c:v>
                </c:pt>
                <c:pt idx="345">
                  <c:v>2.4416600000000001E-8</c:v>
                </c:pt>
                <c:pt idx="346">
                  <c:v>2.4429099999999999E-8</c:v>
                </c:pt>
                <c:pt idx="347">
                  <c:v>2.44416E-8</c:v>
                </c:pt>
                <c:pt idx="348">
                  <c:v>2.4454100000000001E-8</c:v>
                </c:pt>
                <c:pt idx="349">
                  <c:v>2.4466600000000002E-8</c:v>
                </c:pt>
                <c:pt idx="350">
                  <c:v>2.4479099999999999E-8</c:v>
                </c:pt>
                <c:pt idx="351">
                  <c:v>2.44916E-8</c:v>
                </c:pt>
                <c:pt idx="352">
                  <c:v>2.4504100000000001E-8</c:v>
                </c:pt>
                <c:pt idx="353">
                  <c:v>2.4516599999999999E-8</c:v>
                </c:pt>
                <c:pt idx="354">
                  <c:v>2.45291E-8</c:v>
                </c:pt>
                <c:pt idx="355">
                  <c:v>2.4541600000000001E-8</c:v>
                </c:pt>
                <c:pt idx="356">
                  <c:v>2.4554100000000001E-8</c:v>
                </c:pt>
                <c:pt idx="357">
                  <c:v>2.4566599999999999E-8</c:v>
                </c:pt>
                <c:pt idx="358">
                  <c:v>2.45791E-8</c:v>
                </c:pt>
                <c:pt idx="359">
                  <c:v>2.4591600000000001E-8</c:v>
                </c:pt>
                <c:pt idx="360">
                  <c:v>2.4604099999999999E-8</c:v>
                </c:pt>
                <c:pt idx="361">
                  <c:v>2.46166E-8</c:v>
                </c:pt>
                <c:pt idx="362">
                  <c:v>2.46291E-8</c:v>
                </c:pt>
                <c:pt idx="363">
                  <c:v>2.4641600000000001E-8</c:v>
                </c:pt>
                <c:pt idx="364">
                  <c:v>2.4654099999999999E-8</c:v>
                </c:pt>
                <c:pt idx="365">
                  <c:v>2.46666E-8</c:v>
                </c:pt>
                <c:pt idx="366">
                  <c:v>2.4679100000000001E-8</c:v>
                </c:pt>
                <c:pt idx="367">
                  <c:v>2.4691599999999999E-8</c:v>
                </c:pt>
                <c:pt idx="368">
                  <c:v>2.47041E-8</c:v>
                </c:pt>
                <c:pt idx="369">
                  <c:v>2.47166E-8</c:v>
                </c:pt>
                <c:pt idx="370">
                  <c:v>2.4729100000000001E-8</c:v>
                </c:pt>
                <c:pt idx="371">
                  <c:v>2.4741599999999999E-8</c:v>
                </c:pt>
                <c:pt idx="372">
                  <c:v>2.47541E-8</c:v>
                </c:pt>
                <c:pt idx="373">
                  <c:v>2.4766600000000001E-8</c:v>
                </c:pt>
                <c:pt idx="374">
                  <c:v>2.4779099999999999E-8</c:v>
                </c:pt>
                <c:pt idx="375">
                  <c:v>2.4791599999999999E-8</c:v>
                </c:pt>
                <c:pt idx="376">
                  <c:v>2.48041E-8</c:v>
                </c:pt>
                <c:pt idx="377">
                  <c:v>2.4816600000000001E-8</c:v>
                </c:pt>
                <c:pt idx="378">
                  <c:v>2.4829099999999999E-8</c:v>
                </c:pt>
                <c:pt idx="379">
                  <c:v>2.48416E-8</c:v>
                </c:pt>
                <c:pt idx="380">
                  <c:v>2.4854100000000001E-8</c:v>
                </c:pt>
                <c:pt idx="381">
                  <c:v>2.4866599999999998E-8</c:v>
                </c:pt>
                <c:pt idx="382">
                  <c:v>2.4879099999999999E-8</c:v>
                </c:pt>
                <c:pt idx="383">
                  <c:v>2.48916E-8</c:v>
                </c:pt>
                <c:pt idx="384">
                  <c:v>2.4904100000000001E-8</c:v>
                </c:pt>
                <c:pt idx="385">
                  <c:v>2.4916599999999999E-8</c:v>
                </c:pt>
                <c:pt idx="386">
                  <c:v>2.49291E-8</c:v>
                </c:pt>
                <c:pt idx="387">
                  <c:v>2.4941600000000001E-8</c:v>
                </c:pt>
                <c:pt idx="388">
                  <c:v>2.4954099999999998E-8</c:v>
                </c:pt>
                <c:pt idx="389">
                  <c:v>2.4966599999999999E-8</c:v>
                </c:pt>
                <c:pt idx="390">
                  <c:v>2.49791E-8</c:v>
                </c:pt>
                <c:pt idx="391">
                  <c:v>2.4991600000000001E-8</c:v>
                </c:pt>
                <c:pt idx="392">
                  <c:v>2.5004099999999999E-8</c:v>
                </c:pt>
                <c:pt idx="393">
                  <c:v>2.50166E-8</c:v>
                </c:pt>
                <c:pt idx="394">
                  <c:v>2.5029100000000001E-8</c:v>
                </c:pt>
                <c:pt idx="395">
                  <c:v>2.5041599999999998E-8</c:v>
                </c:pt>
                <c:pt idx="396">
                  <c:v>2.5054099999999999E-8</c:v>
                </c:pt>
                <c:pt idx="397">
                  <c:v>2.50666E-8</c:v>
                </c:pt>
                <c:pt idx="398">
                  <c:v>2.5079100000000001E-8</c:v>
                </c:pt>
                <c:pt idx="399">
                  <c:v>2.5091599999999999E-8</c:v>
                </c:pt>
                <c:pt idx="400">
                  <c:v>2.51041E-8</c:v>
                </c:pt>
                <c:pt idx="401">
                  <c:v>2.5116600000000001E-8</c:v>
                </c:pt>
                <c:pt idx="402">
                  <c:v>2.5129099999999998E-8</c:v>
                </c:pt>
                <c:pt idx="403">
                  <c:v>2.5141599999999999E-8</c:v>
                </c:pt>
                <c:pt idx="404">
                  <c:v>2.51541E-8</c:v>
                </c:pt>
                <c:pt idx="405">
                  <c:v>2.5166600000000001E-8</c:v>
                </c:pt>
                <c:pt idx="406">
                  <c:v>2.5179099999999999E-8</c:v>
                </c:pt>
                <c:pt idx="407">
                  <c:v>2.51916E-8</c:v>
                </c:pt>
                <c:pt idx="408">
                  <c:v>2.5204100000000001E-8</c:v>
                </c:pt>
                <c:pt idx="409">
                  <c:v>2.5216600000000002E-8</c:v>
                </c:pt>
                <c:pt idx="410">
                  <c:v>2.5229099999999999E-8</c:v>
                </c:pt>
                <c:pt idx="411">
                  <c:v>2.52416E-8</c:v>
                </c:pt>
                <c:pt idx="412">
                  <c:v>2.5254100000000001E-8</c:v>
                </c:pt>
                <c:pt idx="413">
                  <c:v>2.5266599999999999E-8</c:v>
                </c:pt>
                <c:pt idx="414">
                  <c:v>2.52791E-8</c:v>
                </c:pt>
                <c:pt idx="415">
                  <c:v>2.5291600000000001E-8</c:v>
                </c:pt>
                <c:pt idx="416">
                  <c:v>2.5304100000000002E-8</c:v>
                </c:pt>
                <c:pt idx="417">
                  <c:v>2.5316599999999999E-8</c:v>
                </c:pt>
                <c:pt idx="418">
                  <c:v>2.53291E-8</c:v>
                </c:pt>
                <c:pt idx="419">
                  <c:v>2.5341600000000001E-8</c:v>
                </c:pt>
                <c:pt idx="420">
                  <c:v>2.5354099999999999E-8</c:v>
                </c:pt>
                <c:pt idx="421">
                  <c:v>2.53666E-8</c:v>
                </c:pt>
                <c:pt idx="422">
                  <c:v>2.5379100000000001E-8</c:v>
                </c:pt>
                <c:pt idx="423">
                  <c:v>2.5391600000000002E-8</c:v>
                </c:pt>
                <c:pt idx="424">
                  <c:v>2.5404099999999999E-8</c:v>
                </c:pt>
                <c:pt idx="425">
                  <c:v>2.54166E-8</c:v>
                </c:pt>
                <c:pt idx="426">
                  <c:v>2.5429100000000001E-8</c:v>
                </c:pt>
                <c:pt idx="427">
                  <c:v>2.5441599999999999E-8</c:v>
                </c:pt>
                <c:pt idx="428">
                  <c:v>2.54541E-8</c:v>
                </c:pt>
                <c:pt idx="429">
                  <c:v>2.5466600000000001E-8</c:v>
                </c:pt>
                <c:pt idx="430">
                  <c:v>2.5479100000000001E-8</c:v>
                </c:pt>
                <c:pt idx="431">
                  <c:v>2.5491599999999999E-8</c:v>
                </c:pt>
                <c:pt idx="432">
                  <c:v>2.55041E-8</c:v>
                </c:pt>
                <c:pt idx="433">
                  <c:v>2.5516600000000001E-8</c:v>
                </c:pt>
                <c:pt idx="434">
                  <c:v>2.5529099999999999E-8</c:v>
                </c:pt>
                <c:pt idx="435">
                  <c:v>2.55416E-8</c:v>
                </c:pt>
                <c:pt idx="436">
                  <c:v>2.5554100000000001E-8</c:v>
                </c:pt>
                <c:pt idx="437">
                  <c:v>2.5566600000000001E-8</c:v>
                </c:pt>
                <c:pt idx="438">
                  <c:v>2.5579099999999999E-8</c:v>
                </c:pt>
                <c:pt idx="439">
                  <c:v>2.55916E-8</c:v>
                </c:pt>
                <c:pt idx="440">
                  <c:v>2.5604100000000001E-8</c:v>
                </c:pt>
                <c:pt idx="441">
                  <c:v>2.5616599999999999E-8</c:v>
                </c:pt>
                <c:pt idx="442">
                  <c:v>2.56291E-8</c:v>
                </c:pt>
                <c:pt idx="443">
                  <c:v>2.56416E-8</c:v>
                </c:pt>
                <c:pt idx="444">
                  <c:v>2.5654100000000001E-8</c:v>
                </c:pt>
                <c:pt idx="445">
                  <c:v>2.5666599999999999E-8</c:v>
                </c:pt>
                <c:pt idx="446">
                  <c:v>2.56791E-8</c:v>
                </c:pt>
                <c:pt idx="447">
                  <c:v>2.5691600000000001E-8</c:v>
                </c:pt>
                <c:pt idx="448">
                  <c:v>2.5704099999999999E-8</c:v>
                </c:pt>
                <c:pt idx="449">
                  <c:v>2.5716599999999999E-8</c:v>
                </c:pt>
                <c:pt idx="450">
                  <c:v>2.57291E-8</c:v>
                </c:pt>
                <c:pt idx="451">
                  <c:v>2.5741600000000001E-8</c:v>
                </c:pt>
                <c:pt idx="452">
                  <c:v>2.5754099999999999E-8</c:v>
                </c:pt>
                <c:pt idx="453">
                  <c:v>2.57666E-8</c:v>
                </c:pt>
                <c:pt idx="454">
                  <c:v>2.5779100000000001E-8</c:v>
                </c:pt>
                <c:pt idx="455">
                  <c:v>2.5791599999999998E-8</c:v>
                </c:pt>
                <c:pt idx="456">
                  <c:v>2.5804099999999999E-8</c:v>
                </c:pt>
                <c:pt idx="457">
                  <c:v>2.58166E-8</c:v>
                </c:pt>
                <c:pt idx="458">
                  <c:v>2.5829100000000001E-8</c:v>
                </c:pt>
                <c:pt idx="459">
                  <c:v>2.5841599999999999E-8</c:v>
                </c:pt>
                <c:pt idx="460">
                  <c:v>2.58541E-8</c:v>
                </c:pt>
                <c:pt idx="461">
                  <c:v>2.5866600000000001E-8</c:v>
                </c:pt>
                <c:pt idx="462">
                  <c:v>2.5879099999999998E-8</c:v>
                </c:pt>
                <c:pt idx="463">
                  <c:v>2.5891599999999999E-8</c:v>
                </c:pt>
                <c:pt idx="464">
                  <c:v>2.59041E-8</c:v>
                </c:pt>
                <c:pt idx="465">
                  <c:v>2.5916600000000001E-8</c:v>
                </c:pt>
                <c:pt idx="466">
                  <c:v>2.5929099999999999E-8</c:v>
                </c:pt>
                <c:pt idx="467">
                  <c:v>2.59416E-8</c:v>
                </c:pt>
                <c:pt idx="468">
                  <c:v>2.5954100000000001E-8</c:v>
                </c:pt>
                <c:pt idx="469">
                  <c:v>2.5966599999999998E-8</c:v>
                </c:pt>
                <c:pt idx="470">
                  <c:v>2.5979099999999999E-8</c:v>
                </c:pt>
                <c:pt idx="471">
                  <c:v>2.59916E-8</c:v>
                </c:pt>
                <c:pt idx="472">
                  <c:v>2.6004100000000001E-8</c:v>
                </c:pt>
                <c:pt idx="473">
                  <c:v>2.6016599999999999E-8</c:v>
                </c:pt>
                <c:pt idx="474">
                  <c:v>2.60291E-8</c:v>
                </c:pt>
                <c:pt idx="475">
                  <c:v>2.6041600000000001E-8</c:v>
                </c:pt>
                <c:pt idx="476">
                  <c:v>2.6054099999999998E-8</c:v>
                </c:pt>
                <c:pt idx="477">
                  <c:v>2.6066599999999999E-8</c:v>
                </c:pt>
                <c:pt idx="478">
                  <c:v>2.60791E-8</c:v>
                </c:pt>
                <c:pt idx="479">
                  <c:v>2.6091600000000001E-8</c:v>
                </c:pt>
                <c:pt idx="480">
                  <c:v>2.6104099999999999E-8</c:v>
                </c:pt>
                <c:pt idx="481">
                  <c:v>2.61166E-8</c:v>
                </c:pt>
                <c:pt idx="482">
                  <c:v>2.6129100000000001E-8</c:v>
                </c:pt>
                <c:pt idx="483">
                  <c:v>2.6141600000000002E-8</c:v>
                </c:pt>
                <c:pt idx="484">
                  <c:v>2.6154099999999999E-8</c:v>
                </c:pt>
                <c:pt idx="485">
                  <c:v>2.61666E-8</c:v>
                </c:pt>
                <c:pt idx="486">
                  <c:v>2.6179100000000001E-8</c:v>
                </c:pt>
                <c:pt idx="487">
                  <c:v>2.6191599999999999E-8</c:v>
                </c:pt>
                <c:pt idx="488">
                  <c:v>2.62041E-8</c:v>
                </c:pt>
                <c:pt idx="489">
                  <c:v>2.6216600000000001E-8</c:v>
                </c:pt>
                <c:pt idx="490">
                  <c:v>2.6229100000000002E-8</c:v>
                </c:pt>
                <c:pt idx="491">
                  <c:v>2.6241599999999999E-8</c:v>
                </c:pt>
                <c:pt idx="492">
                  <c:v>2.62541E-8</c:v>
                </c:pt>
                <c:pt idx="493">
                  <c:v>2.6266600000000001E-8</c:v>
                </c:pt>
                <c:pt idx="494">
                  <c:v>2.6279099999999999E-8</c:v>
                </c:pt>
                <c:pt idx="495">
                  <c:v>2.62916E-8</c:v>
                </c:pt>
                <c:pt idx="496">
                  <c:v>2.6304100000000001E-8</c:v>
                </c:pt>
                <c:pt idx="497">
                  <c:v>2.6316600000000002E-8</c:v>
                </c:pt>
                <c:pt idx="498">
                  <c:v>2.6329099999999999E-8</c:v>
                </c:pt>
                <c:pt idx="499">
                  <c:v>2.63416E-8</c:v>
                </c:pt>
                <c:pt idx="500">
                  <c:v>2.6354100000000001E-8</c:v>
                </c:pt>
                <c:pt idx="501">
                  <c:v>2.6366599999999999E-8</c:v>
                </c:pt>
                <c:pt idx="502">
                  <c:v>2.63791E-8</c:v>
                </c:pt>
                <c:pt idx="503">
                  <c:v>2.6391600000000001E-8</c:v>
                </c:pt>
                <c:pt idx="504">
                  <c:v>2.6404100000000001E-8</c:v>
                </c:pt>
                <c:pt idx="505">
                  <c:v>2.6416599999999999E-8</c:v>
                </c:pt>
                <c:pt idx="506">
                  <c:v>2.64291E-8</c:v>
                </c:pt>
                <c:pt idx="507">
                  <c:v>2.6441600000000001E-8</c:v>
                </c:pt>
                <c:pt idx="508">
                  <c:v>2.6454099999999999E-8</c:v>
                </c:pt>
                <c:pt idx="509">
                  <c:v>2.64666E-8</c:v>
                </c:pt>
                <c:pt idx="510">
                  <c:v>2.6479100000000001E-8</c:v>
                </c:pt>
                <c:pt idx="511">
                  <c:v>2.6491600000000001E-8</c:v>
                </c:pt>
                <c:pt idx="512">
                  <c:v>2.6504099999999999E-8</c:v>
                </c:pt>
                <c:pt idx="513">
                  <c:v>2.65166E-8</c:v>
                </c:pt>
                <c:pt idx="514">
                  <c:v>2.6529100000000001E-8</c:v>
                </c:pt>
                <c:pt idx="515">
                  <c:v>2.6541599999999999E-8</c:v>
                </c:pt>
                <c:pt idx="516">
                  <c:v>2.65541E-8</c:v>
                </c:pt>
                <c:pt idx="517">
                  <c:v>2.65666E-8</c:v>
                </c:pt>
                <c:pt idx="518">
                  <c:v>2.6579100000000001E-8</c:v>
                </c:pt>
                <c:pt idx="519">
                  <c:v>2.6591599999999999E-8</c:v>
                </c:pt>
                <c:pt idx="520">
                  <c:v>2.66041E-8</c:v>
                </c:pt>
                <c:pt idx="521">
                  <c:v>2.6616600000000001E-8</c:v>
                </c:pt>
                <c:pt idx="522">
                  <c:v>2.6629099999999999E-8</c:v>
                </c:pt>
                <c:pt idx="523">
                  <c:v>2.6641599999999999E-8</c:v>
                </c:pt>
                <c:pt idx="524">
                  <c:v>2.66541E-8</c:v>
                </c:pt>
                <c:pt idx="525">
                  <c:v>2.6666600000000001E-8</c:v>
                </c:pt>
                <c:pt idx="526">
                  <c:v>2.6679099999999999E-8</c:v>
                </c:pt>
                <c:pt idx="527">
                  <c:v>2.66916E-8</c:v>
                </c:pt>
                <c:pt idx="528">
                  <c:v>2.6704100000000001E-8</c:v>
                </c:pt>
                <c:pt idx="529">
                  <c:v>2.6716599999999999E-8</c:v>
                </c:pt>
                <c:pt idx="530">
                  <c:v>2.6729099999999999E-8</c:v>
                </c:pt>
                <c:pt idx="531">
                  <c:v>2.67416E-8</c:v>
                </c:pt>
                <c:pt idx="532">
                  <c:v>2.6754100000000001E-8</c:v>
                </c:pt>
                <c:pt idx="533">
                  <c:v>2.6766599999999999E-8</c:v>
                </c:pt>
                <c:pt idx="534">
                  <c:v>2.67791E-8</c:v>
                </c:pt>
                <c:pt idx="535">
                  <c:v>2.6791600000000001E-8</c:v>
                </c:pt>
                <c:pt idx="536">
                  <c:v>2.6804099999999998E-8</c:v>
                </c:pt>
                <c:pt idx="537">
                  <c:v>2.6816599999999999E-8</c:v>
                </c:pt>
                <c:pt idx="538">
                  <c:v>2.68291E-8</c:v>
                </c:pt>
                <c:pt idx="539">
                  <c:v>2.6841600000000001E-8</c:v>
                </c:pt>
                <c:pt idx="540">
                  <c:v>2.6854099999999999E-8</c:v>
                </c:pt>
                <c:pt idx="541">
                  <c:v>2.68666E-8</c:v>
                </c:pt>
                <c:pt idx="542">
                  <c:v>2.6879100000000001E-8</c:v>
                </c:pt>
                <c:pt idx="543">
                  <c:v>2.6891599999999998E-8</c:v>
                </c:pt>
                <c:pt idx="544">
                  <c:v>2.6904099999999999E-8</c:v>
                </c:pt>
                <c:pt idx="545">
                  <c:v>2.69166E-8</c:v>
                </c:pt>
                <c:pt idx="546">
                  <c:v>2.6929100000000001E-8</c:v>
                </c:pt>
                <c:pt idx="547">
                  <c:v>2.6941599999999999E-8</c:v>
                </c:pt>
                <c:pt idx="548">
                  <c:v>2.69541E-8</c:v>
                </c:pt>
                <c:pt idx="549">
                  <c:v>2.6966600000000001E-8</c:v>
                </c:pt>
                <c:pt idx="550">
                  <c:v>2.6979099999999998E-8</c:v>
                </c:pt>
                <c:pt idx="551">
                  <c:v>2.6991599999999999E-8</c:v>
                </c:pt>
                <c:pt idx="552">
                  <c:v>2.70041E-8</c:v>
                </c:pt>
                <c:pt idx="553">
                  <c:v>2.7016600000000001E-8</c:v>
                </c:pt>
                <c:pt idx="554">
                  <c:v>2.7029099999999999E-8</c:v>
                </c:pt>
                <c:pt idx="555">
                  <c:v>2.70416E-8</c:v>
                </c:pt>
                <c:pt idx="556">
                  <c:v>2.7054100000000001E-8</c:v>
                </c:pt>
                <c:pt idx="557">
                  <c:v>2.7066600000000002E-8</c:v>
                </c:pt>
                <c:pt idx="558">
                  <c:v>2.7079099999999999E-8</c:v>
                </c:pt>
                <c:pt idx="559">
                  <c:v>2.70916E-8</c:v>
                </c:pt>
                <c:pt idx="560">
                  <c:v>2.7104100000000001E-8</c:v>
                </c:pt>
                <c:pt idx="561">
                  <c:v>2.7116599999999999E-8</c:v>
                </c:pt>
                <c:pt idx="562">
                  <c:v>2.71291E-8</c:v>
                </c:pt>
                <c:pt idx="563">
                  <c:v>2.7141600000000001E-8</c:v>
                </c:pt>
                <c:pt idx="564">
                  <c:v>2.7154100000000002E-8</c:v>
                </c:pt>
                <c:pt idx="565">
                  <c:v>2.7166599999999999E-8</c:v>
                </c:pt>
                <c:pt idx="566">
                  <c:v>2.71791E-8</c:v>
                </c:pt>
                <c:pt idx="567">
                  <c:v>2.7191600000000001E-8</c:v>
                </c:pt>
                <c:pt idx="568">
                  <c:v>2.7204099999999999E-8</c:v>
                </c:pt>
                <c:pt idx="569">
                  <c:v>2.72166E-8</c:v>
                </c:pt>
                <c:pt idx="570">
                  <c:v>2.7229100000000001E-8</c:v>
                </c:pt>
                <c:pt idx="571">
                  <c:v>2.7241600000000002E-8</c:v>
                </c:pt>
                <c:pt idx="572">
                  <c:v>2.7254099999999999E-8</c:v>
                </c:pt>
                <c:pt idx="573">
                  <c:v>2.72666E-8</c:v>
                </c:pt>
                <c:pt idx="574">
                  <c:v>2.7279100000000001E-8</c:v>
                </c:pt>
                <c:pt idx="575">
                  <c:v>2.7291599999999999E-8</c:v>
                </c:pt>
                <c:pt idx="576">
                  <c:v>2.73041E-8</c:v>
                </c:pt>
                <c:pt idx="577">
                  <c:v>2.7316600000000001E-8</c:v>
                </c:pt>
                <c:pt idx="578">
                  <c:v>2.7329100000000002E-8</c:v>
                </c:pt>
                <c:pt idx="579">
                  <c:v>2.7341599999999999E-8</c:v>
                </c:pt>
                <c:pt idx="580">
                  <c:v>2.73541E-8</c:v>
                </c:pt>
                <c:pt idx="581">
                  <c:v>2.7366600000000001E-8</c:v>
                </c:pt>
                <c:pt idx="582">
                  <c:v>2.7379099999999999E-8</c:v>
                </c:pt>
                <c:pt idx="583">
                  <c:v>2.73916E-8</c:v>
                </c:pt>
                <c:pt idx="584">
                  <c:v>2.7404100000000001E-8</c:v>
                </c:pt>
                <c:pt idx="585">
                  <c:v>2.7416600000000001E-8</c:v>
                </c:pt>
                <c:pt idx="586">
                  <c:v>2.7429099999999999E-8</c:v>
                </c:pt>
                <c:pt idx="587">
                  <c:v>2.74416E-8</c:v>
                </c:pt>
                <c:pt idx="588">
                  <c:v>2.7454100000000001E-8</c:v>
                </c:pt>
                <c:pt idx="589">
                  <c:v>2.7466599999999999E-8</c:v>
                </c:pt>
                <c:pt idx="590">
                  <c:v>2.74791E-8</c:v>
                </c:pt>
                <c:pt idx="591">
                  <c:v>2.74916E-8</c:v>
                </c:pt>
                <c:pt idx="592">
                  <c:v>2.7504100000000001E-8</c:v>
                </c:pt>
                <c:pt idx="593">
                  <c:v>2.7516599999999999E-8</c:v>
                </c:pt>
                <c:pt idx="594">
                  <c:v>2.75291E-8</c:v>
                </c:pt>
                <c:pt idx="595">
                  <c:v>2.7541600000000001E-8</c:v>
                </c:pt>
                <c:pt idx="596">
                  <c:v>2.7554099999999999E-8</c:v>
                </c:pt>
                <c:pt idx="597">
                  <c:v>2.7566599999999999E-8</c:v>
                </c:pt>
                <c:pt idx="598">
                  <c:v>2.75791E-8</c:v>
                </c:pt>
                <c:pt idx="599">
                  <c:v>2.7591600000000001E-8</c:v>
                </c:pt>
                <c:pt idx="600">
                  <c:v>2.7604099999999999E-8</c:v>
                </c:pt>
                <c:pt idx="601">
                  <c:v>2.76166E-8</c:v>
                </c:pt>
                <c:pt idx="602">
                  <c:v>2.7629100000000001E-8</c:v>
                </c:pt>
                <c:pt idx="603">
                  <c:v>2.7641599999999999E-8</c:v>
                </c:pt>
                <c:pt idx="604">
                  <c:v>2.7654099999999999E-8</c:v>
                </c:pt>
                <c:pt idx="605">
                  <c:v>2.76666E-8</c:v>
                </c:pt>
                <c:pt idx="606">
                  <c:v>2.7679100000000001E-8</c:v>
                </c:pt>
                <c:pt idx="607">
                  <c:v>2.7691599999999999E-8</c:v>
                </c:pt>
                <c:pt idx="608">
                  <c:v>2.77041E-8</c:v>
                </c:pt>
                <c:pt idx="609">
                  <c:v>2.7716600000000001E-8</c:v>
                </c:pt>
                <c:pt idx="610">
                  <c:v>2.7729099999999998E-8</c:v>
                </c:pt>
                <c:pt idx="611">
                  <c:v>2.7741599999999999E-8</c:v>
                </c:pt>
                <c:pt idx="612">
                  <c:v>2.77541E-8</c:v>
                </c:pt>
                <c:pt idx="613">
                  <c:v>2.7766600000000001E-8</c:v>
                </c:pt>
                <c:pt idx="614">
                  <c:v>2.7779099999999999E-8</c:v>
                </c:pt>
                <c:pt idx="615">
                  <c:v>2.77916E-8</c:v>
                </c:pt>
                <c:pt idx="616">
                  <c:v>2.7804100000000001E-8</c:v>
                </c:pt>
                <c:pt idx="617">
                  <c:v>2.7816599999999998E-8</c:v>
                </c:pt>
                <c:pt idx="618">
                  <c:v>2.7829099999999999E-8</c:v>
                </c:pt>
                <c:pt idx="619">
                  <c:v>2.78416E-8</c:v>
                </c:pt>
                <c:pt idx="620">
                  <c:v>2.7854100000000001E-8</c:v>
                </c:pt>
                <c:pt idx="621">
                  <c:v>2.7866599999999999E-8</c:v>
                </c:pt>
                <c:pt idx="622">
                  <c:v>2.78791E-8</c:v>
                </c:pt>
                <c:pt idx="623">
                  <c:v>2.7891600000000001E-8</c:v>
                </c:pt>
                <c:pt idx="624">
                  <c:v>2.7904099999999998E-8</c:v>
                </c:pt>
                <c:pt idx="625">
                  <c:v>2.7916599999999999E-8</c:v>
                </c:pt>
                <c:pt idx="626">
                  <c:v>2.79291E-8</c:v>
                </c:pt>
                <c:pt idx="627">
                  <c:v>2.7941600000000001E-8</c:v>
                </c:pt>
                <c:pt idx="628">
                  <c:v>2.7954099999999999E-8</c:v>
                </c:pt>
                <c:pt idx="629">
                  <c:v>2.79666E-8</c:v>
                </c:pt>
                <c:pt idx="630">
                  <c:v>2.7979100000000001E-8</c:v>
                </c:pt>
                <c:pt idx="631">
                  <c:v>2.7991600000000002E-8</c:v>
                </c:pt>
                <c:pt idx="632">
                  <c:v>2.8004099999999999E-8</c:v>
                </c:pt>
                <c:pt idx="633">
                  <c:v>2.80166E-8</c:v>
                </c:pt>
                <c:pt idx="634">
                  <c:v>2.8029100000000001E-8</c:v>
                </c:pt>
                <c:pt idx="635">
                  <c:v>2.8041599999999999E-8</c:v>
                </c:pt>
                <c:pt idx="636">
                  <c:v>2.80541E-8</c:v>
                </c:pt>
                <c:pt idx="637">
                  <c:v>2.8066600000000001E-8</c:v>
                </c:pt>
                <c:pt idx="638">
                  <c:v>2.8079100000000002E-8</c:v>
                </c:pt>
                <c:pt idx="639">
                  <c:v>2.8091599999999999E-8</c:v>
                </c:pt>
                <c:pt idx="640">
                  <c:v>2.81041E-8</c:v>
                </c:pt>
                <c:pt idx="641">
                  <c:v>2.8116600000000001E-8</c:v>
                </c:pt>
                <c:pt idx="642">
                  <c:v>2.8129099999999999E-8</c:v>
                </c:pt>
                <c:pt idx="643">
                  <c:v>2.81416E-8</c:v>
                </c:pt>
                <c:pt idx="644">
                  <c:v>2.8154100000000001E-8</c:v>
                </c:pt>
                <c:pt idx="645">
                  <c:v>2.8166600000000002E-8</c:v>
                </c:pt>
                <c:pt idx="646">
                  <c:v>2.8179099999999999E-8</c:v>
                </c:pt>
                <c:pt idx="647">
                  <c:v>2.81916E-8</c:v>
                </c:pt>
                <c:pt idx="648">
                  <c:v>2.8204100000000001E-8</c:v>
                </c:pt>
                <c:pt idx="649">
                  <c:v>2.8216599999999999E-8</c:v>
                </c:pt>
                <c:pt idx="650">
                  <c:v>2.82291E-8</c:v>
                </c:pt>
                <c:pt idx="651">
                  <c:v>2.8241600000000001E-8</c:v>
                </c:pt>
                <c:pt idx="652">
                  <c:v>2.8254100000000002E-8</c:v>
                </c:pt>
                <c:pt idx="653">
                  <c:v>2.8266599999999999E-8</c:v>
                </c:pt>
                <c:pt idx="654">
                  <c:v>2.82791E-8</c:v>
                </c:pt>
                <c:pt idx="655">
                  <c:v>2.8291600000000001E-8</c:v>
                </c:pt>
                <c:pt idx="656">
                  <c:v>2.8304099999999999E-8</c:v>
                </c:pt>
                <c:pt idx="657">
                  <c:v>2.83166E-8</c:v>
                </c:pt>
                <c:pt idx="658">
                  <c:v>2.8329100000000001E-8</c:v>
                </c:pt>
                <c:pt idx="659">
                  <c:v>2.8341600000000001E-8</c:v>
                </c:pt>
                <c:pt idx="660">
                  <c:v>2.8354099999999999E-8</c:v>
                </c:pt>
                <c:pt idx="661">
                  <c:v>2.83666E-8</c:v>
                </c:pt>
                <c:pt idx="662">
                  <c:v>2.8379100000000001E-8</c:v>
                </c:pt>
                <c:pt idx="663">
                  <c:v>2.8391599999999999E-8</c:v>
                </c:pt>
                <c:pt idx="664">
                  <c:v>2.84041E-8</c:v>
                </c:pt>
                <c:pt idx="665">
                  <c:v>2.84166E-8</c:v>
                </c:pt>
                <c:pt idx="666">
                  <c:v>2.8429100000000001E-8</c:v>
                </c:pt>
                <c:pt idx="667">
                  <c:v>2.8441599999999999E-8</c:v>
                </c:pt>
                <c:pt idx="668">
                  <c:v>2.84541E-8</c:v>
                </c:pt>
                <c:pt idx="669">
                  <c:v>2.8466600000000001E-8</c:v>
                </c:pt>
                <c:pt idx="670">
                  <c:v>2.8479099999999999E-8</c:v>
                </c:pt>
                <c:pt idx="671">
                  <c:v>2.84916E-8</c:v>
                </c:pt>
                <c:pt idx="672">
                  <c:v>2.85041E-8</c:v>
                </c:pt>
                <c:pt idx="673">
                  <c:v>2.8516600000000001E-8</c:v>
                </c:pt>
                <c:pt idx="674">
                  <c:v>2.8529099999999999E-8</c:v>
                </c:pt>
                <c:pt idx="675">
                  <c:v>2.85416E-8</c:v>
                </c:pt>
                <c:pt idx="676">
                  <c:v>2.8554100000000001E-8</c:v>
                </c:pt>
                <c:pt idx="677">
                  <c:v>2.8566599999999999E-8</c:v>
                </c:pt>
                <c:pt idx="678">
                  <c:v>2.8579099999999999E-8</c:v>
                </c:pt>
                <c:pt idx="679">
                  <c:v>2.85916E-8</c:v>
                </c:pt>
                <c:pt idx="680">
                  <c:v>2.8604100000000001E-8</c:v>
                </c:pt>
                <c:pt idx="681">
                  <c:v>2.8616599999999999E-8</c:v>
                </c:pt>
                <c:pt idx="682">
                  <c:v>2.86291E-8</c:v>
                </c:pt>
                <c:pt idx="683">
                  <c:v>2.8641600000000001E-8</c:v>
                </c:pt>
                <c:pt idx="684">
                  <c:v>2.8654099999999998E-8</c:v>
                </c:pt>
                <c:pt idx="685">
                  <c:v>2.8666599999999999E-8</c:v>
                </c:pt>
                <c:pt idx="686">
                  <c:v>2.86791E-8</c:v>
                </c:pt>
                <c:pt idx="687">
                  <c:v>2.8691600000000001E-8</c:v>
                </c:pt>
                <c:pt idx="688">
                  <c:v>2.8704099999999999E-8</c:v>
                </c:pt>
                <c:pt idx="689">
                  <c:v>2.87166E-8</c:v>
                </c:pt>
                <c:pt idx="690">
                  <c:v>2.8729100000000001E-8</c:v>
                </c:pt>
                <c:pt idx="691">
                  <c:v>2.8741599999999998E-8</c:v>
                </c:pt>
                <c:pt idx="692">
                  <c:v>2.8754099999999999E-8</c:v>
                </c:pt>
                <c:pt idx="693">
                  <c:v>2.87666E-8</c:v>
                </c:pt>
                <c:pt idx="694">
                  <c:v>2.8779100000000001E-8</c:v>
                </c:pt>
                <c:pt idx="695">
                  <c:v>2.8791599999999999E-8</c:v>
                </c:pt>
                <c:pt idx="696">
                  <c:v>2.88041E-8</c:v>
                </c:pt>
                <c:pt idx="697">
                  <c:v>2.8816600000000001E-8</c:v>
                </c:pt>
                <c:pt idx="698">
                  <c:v>2.8829099999999998E-8</c:v>
                </c:pt>
                <c:pt idx="699">
                  <c:v>2.8841599999999999E-8</c:v>
                </c:pt>
                <c:pt idx="700">
                  <c:v>2.88541E-8</c:v>
                </c:pt>
                <c:pt idx="701">
                  <c:v>2.8866600000000001E-8</c:v>
                </c:pt>
                <c:pt idx="702">
                  <c:v>2.8879099999999999E-8</c:v>
                </c:pt>
                <c:pt idx="703">
                  <c:v>2.88916E-8</c:v>
                </c:pt>
                <c:pt idx="704">
                  <c:v>2.8904100000000001E-8</c:v>
                </c:pt>
                <c:pt idx="705">
                  <c:v>2.8916599999999998E-8</c:v>
                </c:pt>
                <c:pt idx="706">
                  <c:v>2.8929099999999999E-8</c:v>
                </c:pt>
                <c:pt idx="707">
                  <c:v>2.89416E-8</c:v>
                </c:pt>
                <c:pt idx="708">
                  <c:v>2.8954100000000001E-8</c:v>
                </c:pt>
                <c:pt idx="709">
                  <c:v>2.8966599999999999E-8</c:v>
                </c:pt>
                <c:pt idx="710">
                  <c:v>2.89791E-8</c:v>
                </c:pt>
                <c:pt idx="711">
                  <c:v>2.8991600000000001E-8</c:v>
                </c:pt>
                <c:pt idx="712">
                  <c:v>2.9004100000000002E-8</c:v>
                </c:pt>
                <c:pt idx="713">
                  <c:v>2.9016599999999999E-8</c:v>
                </c:pt>
                <c:pt idx="714">
                  <c:v>2.90291E-8</c:v>
                </c:pt>
                <c:pt idx="715">
                  <c:v>2.9041600000000001E-8</c:v>
                </c:pt>
                <c:pt idx="716">
                  <c:v>2.9054099999999999E-8</c:v>
                </c:pt>
                <c:pt idx="717">
                  <c:v>2.90666E-8</c:v>
                </c:pt>
                <c:pt idx="718">
                  <c:v>2.9079100000000001E-8</c:v>
                </c:pt>
                <c:pt idx="719">
                  <c:v>2.9091600000000002E-8</c:v>
                </c:pt>
                <c:pt idx="720">
                  <c:v>2.9104099999999999E-8</c:v>
                </c:pt>
                <c:pt idx="721">
                  <c:v>2.91166E-8</c:v>
                </c:pt>
                <c:pt idx="722">
                  <c:v>2.9129100000000001E-8</c:v>
                </c:pt>
                <c:pt idx="723">
                  <c:v>2.9141599999999999E-8</c:v>
                </c:pt>
                <c:pt idx="724">
                  <c:v>2.91541E-8</c:v>
                </c:pt>
                <c:pt idx="725">
                  <c:v>2.9166600000000001E-8</c:v>
                </c:pt>
                <c:pt idx="726">
                  <c:v>2.9179100000000002E-8</c:v>
                </c:pt>
                <c:pt idx="727">
                  <c:v>2.9191599999999999E-8</c:v>
                </c:pt>
                <c:pt idx="728">
                  <c:v>2.92041E-8</c:v>
                </c:pt>
                <c:pt idx="729">
                  <c:v>2.9216600000000001E-8</c:v>
                </c:pt>
                <c:pt idx="730">
                  <c:v>2.9229099999999999E-8</c:v>
                </c:pt>
                <c:pt idx="731">
                  <c:v>2.92416E-8</c:v>
                </c:pt>
                <c:pt idx="732">
                  <c:v>2.9254100000000001E-8</c:v>
                </c:pt>
                <c:pt idx="733">
                  <c:v>2.9266600000000001E-8</c:v>
                </c:pt>
                <c:pt idx="734">
                  <c:v>2.9279099999999999E-8</c:v>
                </c:pt>
                <c:pt idx="735">
                  <c:v>2.92916E-8</c:v>
                </c:pt>
                <c:pt idx="736">
                  <c:v>2.9304100000000001E-8</c:v>
                </c:pt>
                <c:pt idx="737">
                  <c:v>2.9316599999999999E-8</c:v>
                </c:pt>
                <c:pt idx="738">
                  <c:v>2.93291E-8</c:v>
                </c:pt>
                <c:pt idx="739">
                  <c:v>2.9341600000000001E-8</c:v>
                </c:pt>
                <c:pt idx="740">
                  <c:v>2.9354100000000001E-8</c:v>
                </c:pt>
                <c:pt idx="741">
                  <c:v>2.9366599999999999E-8</c:v>
                </c:pt>
                <c:pt idx="742">
                  <c:v>2.93791E-8</c:v>
                </c:pt>
                <c:pt idx="743">
                  <c:v>2.9391600000000001E-8</c:v>
                </c:pt>
                <c:pt idx="744">
                  <c:v>2.9404099999999999E-8</c:v>
                </c:pt>
                <c:pt idx="745">
                  <c:v>2.94166E-8</c:v>
                </c:pt>
                <c:pt idx="746">
                  <c:v>2.94291E-8</c:v>
                </c:pt>
                <c:pt idx="747">
                  <c:v>2.9441600000000001E-8</c:v>
                </c:pt>
                <c:pt idx="748">
                  <c:v>2.9454099999999999E-8</c:v>
                </c:pt>
                <c:pt idx="749">
                  <c:v>2.94666E-8</c:v>
                </c:pt>
                <c:pt idx="750">
                  <c:v>2.9479100000000001E-8</c:v>
                </c:pt>
                <c:pt idx="751">
                  <c:v>2.9491599999999999E-8</c:v>
                </c:pt>
                <c:pt idx="752">
                  <c:v>2.9504099999999999E-8</c:v>
                </c:pt>
                <c:pt idx="753">
                  <c:v>2.95166E-8</c:v>
                </c:pt>
                <c:pt idx="754">
                  <c:v>2.9529100000000001E-8</c:v>
                </c:pt>
                <c:pt idx="755">
                  <c:v>2.9541599999999999E-8</c:v>
                </c:pt>
                <c:pt idx="756">
                  <c:v>2.95541E-8</c:v>
                </c:pt>
                <c:pt idx="757">
                  <c:v>2.9566600000000001E-8</c:v>
                </c:pt>
                <c:pt idx="758">
                  <c:v>2.9579099999999998E-8</c:v>
                </c:pt>
                <c:pt idx="759">
                  <c:v>2.9591599999999999E-8</c:v>
                </c:pt>
                <c:pt idx="760">
                  <c:v>2.96041E-8</c:v>
                </c:pt>
                <c:pt idx="761">
                  <c:v>2.9616600000000001E-8</c:v>
                </c:pt>
                <c:pt idx="762">
                  <c:v>2.9629099999999999E-8</c:v>
                </c:pt>
                <c:pt idx="763">
                  <c:v>2.96416E-8</c:v>
                </c:pt>
                <c:pt idx="764">
                  <c:v>2.9654100000000001E-8</c:v>
                </c:pt>
                <c:pt idx="765">
                  <c:v>2.9666599999999998E-8</c:v>
                </c:pt>
                <c:pt idx="766">
                  <c:v>2.9679099999999999E-8</c:v>
                </c:pt>
                <c:pt idx="767">
                  <c:v>2.96916E-8</c:v>
                </c:pt>
                <c:pt idx="768">
                  <c:v>2.9704100000000001E-8</c:v>
                </c:pt>
                <c:pt idx="769">
                  <c:v>2.9716599999999999E-8</c:v>
                </c:pt>
                <c:pt idx="770">
                  <c:v>2.97291E-8</c:v>
                </c:pt>
                <c:pt idx="771">
                  <c:v>2.9741600000000001E-8</c:v>
                </c:pt>
                <c:pt idx="772">
                  <c:v>2.9754099999999998E-8</c:v>
                </c:pt>
                <c:pt idx="773">
                  <c:v>2.9766599999999999E-8</c:v>
                </c:pt>
                <c:pt idx="774">
                  <c:v>2.97791E-8</c:v>
                </c:pt>
                <c:pt idx="775">
                  <c:v>2.9791600000000001E-8</c:v>
                </c:pt>
                <c:pt idx="776">
                  <c:v>2.9804099999999999E-8</c:v>
                </c:pt>
                <c:pt idx="777">
                  <c:v>2.98166E-8</c:v>
                </c:pt>
                <c:pt idx="778">
                  <c:v>2.9829100000000001E-8</c:v>
                </c:pt>
                <c:pt idx="779">
                  <c:v>2.9841600000000002E-8</c:v>
                </c:pt>
                <c:pt idx="780">
                  <c:v>2.9854100000000003E-8</c:v>
                </c:pt>
                <c:pt idx="781">
                  <c:v>2.9866599999999997E-8</c:v>
                </c:pt>
                <c:pt idx="782">
                  <c:v>2.9879099999999998E-8</c:v>
                </c:pt>
                <c:pt idx="783">
                  <c:v>2.9891599999999999E-8</c:v>
                </c:pt>
                <c:pt idx="784">
                  <c:v>2.99041E-8</c:v>
                </c:pt>
                <c:pt idx="785">
                  <c:v>2.9916600000000001E-8</c:v>
                </c:pt>
                <c:pt idx="786">
                  <c:v>2.9929100000000002E-8</c:v>
                </c:pt>
                <c:pt idx="787">
                  <c:v>2.9941600000000003E-8</c:v>
                </c:pt>
                <c:pt idx="788">
                  <c:v>2.9954099999999997E-8</c:v>
                </c:pt>
                <c:pt idx="789">
                  <c:v>2.9966599999999998E-8</c:v>
                </c:pt>
                <c:pt idx="790">
                  <c:v>2.9979099999999999E-8</c:v>
                </c:pt>
                <c:pt idx="791">
                  <c:v>2.99916E-8</c:v>
                </c:pt>
                <c:pt idx="792">
                  <c:v>3.0004100000000001E-8</c:v>
                </c:pt>
                <c:pt idx="793">
                  <c:v>3.0016600000000002E-8</c:v>
                </c:pt>
                <c:pt idx="794">
                  <c:v>3.0029100000000003E-8</c:v>
                </c:pt>
                <c:pt idx="795">
                  <c:v>3.0041599999999997E-8</c:v>
                </c:pt>
                <c:pt idx="796">
                  <c:v>3.0054099999999998E-8</c:v>
                </c:pt>
                <c:pt idx="797">
                  <c:v>3.0066599999999999E-8</c:v>
                </c:pt>
                <c:pt idx="798">
                  <c:v>3.00791E-8</c:v>
                </c:pt>
                <c:pt idx="799">
                  <c:v>3.0091600000000001E-8</c:v>
                </c:pt>
                <c:pt idx="800">
                  <c:v>3.0104100000000002E-8</c:v>
                </c:pt>
                <c:pt idx="801">
                  <c:v>3.0116600000000002E-8</c:v>
                </c:pt>
                <c:pt idx="802">
                  <c:v>3.0129099999999997E-8</c:v>
                </c:pt>
                <c:pt idx="803">
                  <c:v>3.0141599999999998E-8</c:v>
                </c:pt>
                <c:pt idx="804">
                  <c:v>3.0154099999999999E-8</c:v>
                </c:pt>
                <c:pt idx="805">
                  <c:v>3.01666E-8</c:v>
                </c:pt>
                <c:pt idx="806">
                  <c:v>3.0179100000000001E-8</c:v>
                </c:pt>
                <c:pt idx="807">
                  <c:v>3.0191600000000001E-8</c:v>
                </c:pt>
                <c:pt idx="808">
                  <c:v>3.0204100000000002E-8</c:v>
                </c:pt>
                <c:pt idx="809">
                  <c:v>3.0216599999999997E-8</c:v>
                </c:pt>
                <c:pt idx="810">
                  <c:v>3.0229099999999998E-8</c:v>
                </c:pt>
                <c:pt idx="811">
                  <c:v>3.0241599999999999E-8</c:v>
                </c:pt>
                <c:pt idx="812">
                  <c:v>3.02541E-8</c:v>
                </c:pt>
                <c:pt idx="813">
                  <c:v>3.0266600000000001E-8</c:v>
                </c:pt>
                <c:pt idx="814">
                  <c:v>3.0279100000000001E-8</c:v>
                </c:pt>
                <c:pt idx="815">
                  <c:v>3.0291600000000002E-8</c:v>
                </c:pt>
                <c:pt idx="816">
                  <c:v>3.0304099999999997E-8</c:v>
                </c:pt>
                <c:pt idx="817">
                  <c:v>3.0316599999999998E-8</c:v>
                </c:pt>
                <c:pt idx="818">
                  <c:v>3.0329099999999999E-8</c:v>
                </c:pt>
                <c:pt idx="819">
                  <c:v>3.03416E-8</c:v>
                </c:pt>
                <c:pt idx="820">
                  <c:v>3.03541E-8</c:v>
                </c:pt>
                <c:pt idx="821">
                  <c:v>3.0366600000000001E-8</c:v>
                </c:pt>
                <c:pt idx="822">
                  <c:v>3.0379100000000002E-8</c:v>
                </c:pt>
                <c:pt idx="823">
                  <c:v>3.0391600000000003E-8</c:v>
                </c:pt>
                <c:pt idx="824">
                  <c:v>3.0404099999999998E-8</c:v>
                </c:pt>
                <c:pt idx="825">
                  <c:v>3.0416599999999999E-8</c:v>
                </c:pt>
                <c:pt idx="826">
                  <c:v>3.0429099999999999E-8</c:v>
                </c:pt>
                <c:pt idx="827">
                  <c:v>3.04416E-8</c:v>
                </c:pt>
                <c:pt idx="828">
                  <c:v>3.0454100000000001E-8</c:v>
                </c:pt>
                <c:pt idx="829">
                  <c:v>3.0466600000000002E-8</c:v>
                </c:pt>
                <c:pt idx="830">
                  <c:v>3.0479100000000003E-8</c:v>
                </c:pt>
                <c:pt idx="831">
                  <c:v>3.0491599999999998E-8</c:v>
                </c:pt>
                <c:pt idx="832">
                  <c:v>3.0504099999999999E-8</c:v>
                </c:pt>
                <c:pt idx="833">
                  <c:v>3.0516599999999999E-8</c:v>
                </c:pt>
                <c:pt idx="834">
                  <c:v>3.05291E-8</c:v>
                </c:pt>
                <c:pt idx="835">
                  <c:v>3.0541600000000001E-8</c:v>
                </c:pt>
                <c:pt idx="836">
                  <c:v>3.0554100000000002E-8</c:v>
                </c:pt>
                <c:pt idx="837">
                  <c:v>3.0566600000000003E-8</c:v>
                </c:pt>
                <c:pt idx="838">
                  <c:v>3.0579099999999998E-8</c:v>
                </c:pt>
                <c:pt idx="839">
                  <c:v>3.0591599999999998E-8</c:v>
                </c:pt>
                <c:pt idx="840">
                  <c:v>3.0604099999999999E-8</c:v>
                </c:pt>
                <c:pt idx="841">
                  <c:v>3.06166E-8</c:v>
                </c:pt>
                <c:pt idx="842">
                  <c:v>3.0629100000000001E-8</c:v>
                </c:pt>
                <c:pt idx="843">
                  <c:v>3.0641600000000002E-8</c:v>
                </c:pt>
                <c:pt idx="844">
                  <c:v>3.0654100000000003E-8</c:v>
                </c:pt>
                <c:pt idx="845">
                  <c:v>3.0666599999999997E-8</c:v>
                </c:pt>
                <c:pt idx="846">
                  <c:v>3.0679099999999998E-8</c:v>
                </c:pt>
                <c:pt idx="847">
                  <c:v>3.0691599999999999E-8</c:v>
                </c:pt>
                <c:pt idx="848">
                  <c:v>3.07041E-8</c:v>
                </c:pt>
                <c:pt idx="849">
                  <c:v>3.0716600000000001E-8</c:v>
                </c:pt>
                <c:pt idx="850">
                  <c:v>3.0729100000000002E-8</c:v>
                </c:pt>
                <c:pt idx="851">
                  <c:v>3.0741600000000003E-8</c:v>
                </c:pt>
                <c:pt idx="852">
                  <c:v>3.0754099999999997E-8</c:v>
                </c:pt>
                <c:pt idx="853">
                  <c:v>3.0766599999999998E-8</c:v>
                </c:pt>
                <c:pt idx="854">
                  <c:v>3.0779099999999999E-8</c:v>
                </c:pt>
                <c:pt idx="855">
                  <c:v>3.07916E-8</c:v>
                </c:pt>
                <c:pt idx="856">
                  <c:v>3.0804100000000001E-8</c:v>
                </c:pt>
                <c:pt idx="857">
                  <c:v>3.0816600000000002E-8</c:v>
                </c:pt>
                <c:pt idx="858">
                  <c:v>3.0829100000000003E-8</c:v>
                </c:pt>
                <c:pt idx="859">
                  <c:v>3.0841599999999997E-8</c:v>
                </c:pt>
                <c:pt idx="860">
                  <c:v>3.0854099999999998E-8</c:v>
                </c:pt>
                <c:pt idx="861">
                  <c:v>3.0866599999999999E-8</c:v>
                </c:pt>
                <c:pt idx="862">
                  <c:v>3.08791E-8</c:v>
                </c:pt>
                <c:pt idx="863">
                  <c:v>3.0891600000000001E-8</c:v>
                </c:pt>
                <c:pt idx="864">
                  <c:v>3.0904100000000002E-8</c:v>
                </c:pt>
                <c:pt idx="865">
                  <c:v>3.0916600000000003E-8</c:v>
                </c:pt>
                <c:pt idx="866">
                  <c:v>3.0929099999999997E-8</c:v>
                </c:pt>
                <c:pt idx="867">
                  <c:v>3.0941599999999998E-8</c:v>
                </c:pt>
                <c:pt idx="868">
                  <c:v>3.0954099999999999E-8</c:v>
                </c:pt>
                <c:pt idx="869">
                  <c:v>3.09666E-8</c:v>
                </c:pt>
                <c:pt idx="870">
                  <c:v>3.0979100000000001E-8</c:v>
                </c:pt>
                <c:pt idx="871">
                  <c:v>3.0991600000000002E-8</c:v>
                </c:pt>
                <c:pt idx="872">
                  <c:v>3.1004100000000003E-8</c:v>
                </c:pt>
                <c:pt idx="873">
                  <c:v>3.1016599999999997E-8</c:v>
                </c:pt>
                <c:pt idx="874">
                  <c:v>3.1029099999999998E-8</c:v>
                </c:pt>
                <c:pt idx="875">
                  <c:v>3.1041599999999999E-8</c:v>
                </c:pt>
                <c:pt idx="876">
                  <c:v>3.10541E-8</c:v>
                </c:pt>
                <c:pt idx="877">
                  <c:v>3.1066600000000001E-8</c:v>
                </c:pt>
                <c:pt idx="878">
                  <c:v>3.1079100000000002E-8</c:v>
                </c:pt>
                <c:pt idx="879">
                  <c:v>3.1091600000000003E-8</c:v>
                </c:pt>
                <c:pt idx="880">
                  <c:v>3.1104099999999997E-8</c:v>
                </c:pt>
                <c:pt idx="881">
                  <c:v>3.1116599999999998E-8</c:v>
                </c:pt>
                <c:pt idx="882">
                  <c:v>3.1129099999999999E-8</c:v>
                </c:pt>
                <c:pt idx="883">
                  <c:v>3.11416E-8</c:v>
                </c:pt>
                <c:pt idx="884">
                  <c:v>3.1154100000000001E-8</c:v>
                </c:pt>
                <c:pt idx="885">
                  <c:v>3.1166600000000002E-8</c:v>
                </c:pt>
                <c:pt idx="886">
                  <c:v>3.1179100000000003E-8</c:v>
                </c:pt>
                <c:pt idx="887">
                  <c:v>3.1191599999999997E-8</c:v>
                </c:pt>
                <c:pt idx="888">
                  <c:v>3.1204099999999998E-8</c:v>
                </c:pt>
                <c:pt idx="889">
                  <c:v>3.1216599999999999E-8</c:v>
                </c:pt>
                <c:pt idx="890">
                  <c:v>3.12291E-8</c:v>
                </c:pt>
                <c:pt idx="891">
                  <c:v>3.1241600000000001E-8</c:v>
                </c:pt>
                <c:pt idx="892">
                  <c:v>3.1254100000000002E-8</c:v>
                </c:pt>
                <c:pt idx="893">
                  <c:v>3.1266600000000003E-8</c:v>
                </c:pt>
                <c:pt idx="894">
                  <c:v>3.1279099999999997E-8</c:v>
                </c:pt>
                <c:pt idx="895">
                  <c:v>3.1291599999999998E-8</c:v>
                </c:pt>
                <c:pt idx="896">
                  <c:v>3.1304099999999999E-8</c:v>
                </c:pt>
                <c:pt idx="897">
                  <c:v>3.13166E-8</c:v>
                </c:pt>
                <c:pt idx="898">
                  <c:v>3.1329100000000001E-8</c:v>
                </c:pt>
                <c:pt idx="899">
                  <c:v>3.1341600000000002E-8</c:v>
                </c:pt>
                <c:pt idx="900">
                  <c:v>3.1354100000000003E-8</c:v>
                </c:pt>
                <c:pt idx="901">
                  <c:v>3.1366599999999997E-8</c:v>
                </c:pt>
                <c:pt idx="902">
                  <c:v>3.1379099999999998E-8</c:v>
                </c:pt>
                <c:pt idx="903">
                  <c:v>3.1391599999999999E-8</c:v>
                </c:pt>
                <c:pt idx="904">
                  <c:v>3.14041E-8</c:v>
                </c:pt>
                <c:pt idx="905">
                  <c:v>3.1416600000000001E-8</c:v>
                </c:pt>
                <c:pt idx="906">
                  <c:v>3.1429100000000002E-8</c:v>
                </c:pt>
                <c:pt idx="907">
                  <c:v>3.1441600000000003E-8</c:v>
                </c:pt>
                <c:pt idx="908">
                  <c:v>3.1454099999999997E-8</c:v>
                </c:pt>
                <c:pt idx="909">
                  <c:v>3.1466599999999998E-8</c:v>
                </c:pt>
                <c:pt idx="910">
                  <c:v>3.1479099999999999E-8</c:v>
                </c:pt>
                <c:pt idx="911">
                  <c:v>3.14916E-8</c:v>
                </c:pt>
                <c:pt idx="912">
                  <c:v>3.1504100000000001E-8</c:v>
                </c:pt>
                <c:pt idx="913">
                  <c:v>3.1516600000000002E-8</c:v>
                </c:pt>
                <c:pt idx="914">
                  <c:v>3.1529100000000003E-8</c:v>
                </c:pt>
                <c:pt idx="915">
                  <c:v>3.1541599999999997E-8</c:v>
                </c:pt>
                <c:pt idx="916">
                  <c:v>3.1554099999999998E-8</c:v>
                </c:pt>
                <c:pt idx="917">
                  <c:v>3.1566599999999999E-8</c:v>
                </c:pt>
                <c:pt idx="918">
                  <c:v>3.15791E-8</c:v>
                </c:pt>
                <c:pt idx="919">
                  <c:v>3.1591600000000001E-8</c:v>
                </c:pt>
                <c:pt idx="920">
                  <c:v>3.1604100000000002E-8</c:v>
                </c:pt>
                <c:pt idx="921">
                  <c:v>3.1616600000000003E-8</c:v>
                </c:pt>
                <c:pt idx="922">
                  <c:v>3.1629099999999997E-8</c:v>
                </c:pt>
                <c:pt idx="923">
                  <c:v>3.1641599999999998E-8</c:v>
                </c:pt>
                <c:pt idx="924">
                  <c:v>3.1654099999999999E-8</c:v>
                </c:pt>
                <c:pt idx="925">
                  <c:v>3.16666E-8</c:v>
                </c:pt>
                <c:pt idx="926">
                  <c:v>3.1679100000000001E-8</c:v>
                </c:pt>
                <c:pt idx="927">
                  <c:v>3.1691600000000002E-8</c:v>
                </c:pt>
                <c:pt idx="928">
                  <c:v>3.1704100000000003E-8</c:v>
                </c:pt>
                <c:pt idx="929">
                  <c:v>3.1716599999999997E-8</c:v>
                </c:pt>
                <c:pt idx="930">
                  <c:v>3.1729099999999998E-8</c:v>
                </c:pt>
                <c:pt idx="931">
                  <c:v>3.1741599999999999E-8</c:v>
                </c:pt>
                <c:pt idx="932">
                  <c:v>3.17541E-8</c:v>
                </c:pt>
                <c:pt idx="933">
                  <c:v>3.1766600000000001E-8</c:v>
                </c:pt>
                <c:pt idx="934">
                  <c:v>3.1779100000000002E-8</c:v>
                </c:pt>
                <c:pt idx="935">
                  <c:v>3.1791600000000003E-8</c:v>
                </c:pt>
                <c:pt idx="936">
                  <c:v>3.1804099999999997E-8</c:v>
                </c:pt>
                <c:pt idx="937">
                  <c:v>3.1816599999999998E-8</c:v>
                </c:pt>
                <c:pt idx="938">
                  <c:v>3.1829099999999999E-8</c:v>
                </c:pt>
                <c:pt idx="939">
                  <c:v>3.18416E-8</c:v>
                </c:pt>
                <c:pt idx="940">
                  <c:v>3.1854100000000001E-8</c:v>
                </c:pt>
                <c:pt idx="941">
                  <c:v>3.1866600000000002E-8</c:v>
                </c:pt>
                <c:pt idx="942">
                  <c:v>3.1879100000000003E-8</c:v>
                </c:pt>
                <c:pt idx="943">
                  <c:v>3.1891599999999997E-8</c:v>
                </c:pt>
                <c:pt idx="944">
                  <c:v>3.1904099999999998E-8</c:v>
                </c:pt>
                <c:pt idx="945">
                  <c:v>3.1916599999999999E-8</c:v>
                </c:pt>
                <c:pt idx="946">
                  <c:v>3.19291E-8</c:v>
                </c:pt>
                <c:pt idx="947">
                  <c:v>3.1941600000000001E-8</c:v>
                </c:pt>
                <c:pt idx="948">
                  <c:v>3.1954100000000002E-8</c:v>
                </c:pt>
                <c:pt idx="949">
                  <c:v>3.1966600000000003E-8</c:v>
                </c:pt>
                <c:pt idx="950">
                  <c:v>3.1979099999999997E-8</c:v>
                </c:pt>
                <c:pt idx="951">
                  <c:v>3.1991599999999998E-8</c:v>
                </c:pt>
                <c:pt idx="952">
                  <c:v>3.2004099999999999E-8</c:v>
                </c:pt>
                <c:pt idx="953">
                  <c:v>3.20166E-8</c:v>
                </c:pt>
                <c:pt idx="954">
                  <c:v>3.2029100000000001E-8</c:v>
                </c:pt>
                <c:pt idx="955">
                  <c:v>3.2041600000000002E-8</c:v>
                </c:pt>
                <c:pt idx="956">
                  <c:v>3.2054100000000002E-8</c:v>
                </c:pt>
                <c:pt idx="957">
                  <c:v>3.2066599999999997E-8</c:v>
                </c:pt>
                <c:pt idx="958">
                  <c:v>3.2079099999999998E-8</c:v>
                </c:pt>
                <c:pt idx="959">
                  <c:v>3.2091599999999999E-8</c:v>
                </c:pt>
                <c:pt idx="960">
                  <c:v>3.21041E-8</c:v>
                </c:pt>
                <c:pt idx="961">
                  <c:v>3.2116600000000001E-8</c:v>
                </c:pt>
                <c:pt idx="962">
                  <c:v>3.2129100000000001E-8</c:v>
                </c:pt>
                <c:pt idx="963">
                  <c:v>3.2141600000000002E-8</c:v>
                </c:pt>
                <c:pt idx="964">
                  <c:v>3.2154099999999997E-8</c:v>
                </c:pt>
                <c:pt idx="965">
                  <c:v>3.2166599999999998E-8</c:v>
                </c:pt>
                <c:pt idx="966">
                  <c:v>3.2179099999999999E-8</c:v>
                </c:pt>
                <c:pt idx="967">
                  <c:v>3.21916E-8</c:v>
                </c:pt>
                <c:pt idx="968">
                  <c:v>3.22041E-8</c:v>
                </c:pt>
                <c:pt idx="969">
                  <c:v>3.2216600000000001E-8</c:v>
                </c:pt>
                <c:pt idx="970">
                  <c:v>3.2229100000000002E-8</c:v>
                </c:pt>
                <c:pt idx="971">
                  <c:v>3.2241599999999997E-8</c:v>
                </c:pt>
                <c:pt idx="972">
                  <c:v>3.2254099999999998E-8</c:v>
                </c:pt>
                <c:pt idx="973">
                  <c:v>3.2266599999999999E-8</c:v>
                </c:pt>
                <c:pt idx="974">
                  <c:v>3.22791E-8</c:v>
                </c:pt>
                <c:pt idx="975">
                  <c:v>3.22916E-8</c:v>
                </c:pt>
                <c:pt idx="976">
                  <c:v>3.2304100000000001E-8</c:v>
                </c:pt>
                <c:pt idx="977">
                  <c:v>3.2316600000000002E-8</c:v>
                </c:pt>
                <c:pt idx="978">
                  <c:v>3.2329100000000003E-8</c:v>
                </c:pt>
                <c:pt idx="979">
                  <c:v>3.2341599999999998E-8</c:v>
                </c:pt>
                <c:pt idx="980">
                  <c:v>3.2354099999999999E-8</c:v>
                </c:pt>
                <c:pt idx="981">
                  <c:v>3.2366599999999999E-8</c:v>
                </c:pt>
                <c:pt idx="982">
                  <c:v>3.23791E-8</c:v>
                </c:pt>
                <c:pt idx="983">
                  <c:v>3.2391600000000001E-8</c:v>
                </c:pt>
                <c:pt idx="984">
                  <c:v>3.2404100000000002E-8</c:v>
                </c:pt>
                <c:pt idx="985">
                  <c:v>3.2416600000000003E-8</c:v>
                </c:pt>
                <c:pt idx="986">
                  <c:v>3.2429099999999998E-8</c:v>
                </c:pt>
                <c:pt idx="987">
                  <c:v>3.2441599999999998E-8</c:v>
                </c:pt>
                <c:pt idx="988">
                  <c:v>3.2454099999999999E-8</c:v>
                </c:pt>
                <c:pt idx="989">
                  <c:v>3.24666E-8</c:v>
                </c:pt>
                <c:pt idx="990">
                  <c:v>3.2479100000000001E-8</c:v>
                </c:pt>
                <c:pt idx="991">
                  <c:v>3.2491600000000002E-8</c:v>
                </c:pt>
                <c:pt idx="992">
                  <c:v>3.2504100000000003E-8</c:v>
                </c:pt>
                <c:pt idx="993">
                  <c:v>3.2516599999999998E-8</c:v>
                </c:pt>
                <c:pt idx="994">
                  <c:v>3.2529099999999998E-8</c:v>
                </c:pt>
                <c:pt idx="995">
                  <c:v>3.2541599999999999E-8</c:v>
                </c:pt>
                <c:pt idx="996">
                  <c:v>3.25541E-8</c:v>
                </c:pt>
                <c:pt idx="997">
                  <c:v>3.2566600000000001E-8</c:v>
                </c:pt>
                <c:pt idx="998">
                  <c:v>3.2579100000000002E-8</c:v>
                </c:pt>
                <c:pt idx="999">
                  <c:v>3.2591600000000003E-8</c:v>
                </c:pt>
                <c:pt idx="1000">
                  <c:v>3.2604099999999997E-8</c:v>
                </c:pt>
                <c:pt idx="1001">
                  <c:v>3.2616599999999998E-8</c:v>
                </c:pt>
                <c:pt idx="1002">
                  <c:v>3.2629099999999999E-8</c:v>
                </c:pt>
                <c:pt idx="1003">
                  <c:v>3.26416E-8</c:v>
                </c:pt>
                <c:pt idx="1004">
                  <c:v>3.2654100000000001E-8</c:v>
                </c:pt>
                <c:pt idx="1005">
                  <c:v>3.2666600000000002E-8</c:v>
                </c:pt>
                <c:pt idx="1006">
                  <c:v>3.2679100000000003E-8</c:v>
                </c:pt>
                <c:pt idx="1007">
                  <c:v>3.2691599999999997E-8</c:v>
                </c:pt>
                <c:pt idx="1008">
                  <c:v>3.2704099999999998E-8</c:v>
                </c:pt>
                <c:pt idx="1009">
                  <c:v>3.2716599999999999E-8</c:v>
                </c:pt>
                <c:pt idx="1010">
                  <c:v>3.27291E-8</c:v>
                </c:pt>
                <c:pt idx="1011">
                  <c:v>3.2741600000000001E-8</c:v>
                </c:pt>
                <c:pt idx="1012">
                  <c:v>3.2754100000000002E-8</c:v>
                </c:pt>
                <c:pt idx="1013">
                  <c:v>3.2766600000000003E-8</c:v>
                </c:pt>
                <c:pt idx="1014">
                  <c:v>3.2779099999999997E-8</c:v>
                </c:pt>
                <c:pt idx="1015">
                  <c:v>3.2791599999999998E-8</c:v>
                </c:pt>
                <c:pt idx="1016">
                  <c:v>3.2804099999999999E-8</c:v>
                </c:pt>
                <c:pt idx="1017">
                  <c:v>3.28166E-8</c:v>
                </c:pt>
                <c:pt idx="1018">
                  <c:v>3.2829100000000001E-8</c:v>
                </c:pt>
                <c:pt idx="1019">
                  <c:v>3.2841600000000002E-8</c:v>
                </c:pt>
                <c:pt idx="1020">
                  <c:v>3.2854100000000003E-8</c:v>
                </c:pt>
                <c:pt idx="1021">
                  <c:v>3.2866599999999997E-8</c:v>
                </c:pt>
                <c:pt idx="1022">
                  <c:v>3.2879099999999998E-8</c:v>
                </c:pt>
                <c:pt idx="1023">
                  <c:v>3.2891599999999999E-8</c:v>
                </c:pt>
                <c:pt idx="1024">
                  <c:v>3.29041E-8</c:v>
                </c:pt>
                <c:pt idx="1025">
                  <c:v>3.2916600000000001E-8</c:v>
                </c:pt>
                <c:pt idx="1026">
                  <c:v>3.2929100000000002E-8</c:v>
                </c:pt>
                <c:pt idx="1027">
                  <c:v>3.2941600000000003E-8</c:v>
                </c:pt>
                <c:pt idx="1028">
                  <c:v>3.2954099999999997E-8</c:v>
                </c:pt>
                <c:pt idx="1029">
                  <c:v>3.2966599999999998E-8</c:v>
                </c:pt>
                <c:pt idx="1030">
                  <c:v>3.2979099999999999E-8</c:v>
                </c:pt>
                <c:pt idx="1031">
                  <c:v>3.29916E-8</c:v>
                </c:pt>
                <c:pt idx="1032">
                  <c:v>3.3004100000000001E-8</c:v>
                </c:pt>
                <c:pt idx="1033">
                  <c:v>3.3016600000000002E-8</c:v>
                </c:pt>
                <c:pt idx="1034">
                  <c:v>3.3029100000000003E-8</c:v>
                </c:pt>
                <c:pt idx="1035">
                  <c:v>3.3041599999999997E-8</c:v>
                </c:pt>
                <c:pt idx="1036">
                  <c:v>3.3054099999999998E-8</c:v>
                </c:pt>
                <c:pt idx="1037">
                  <c:v>3.3066599999999999E-8</c:v>
                </c:pt>
                <c:pt idx="1038">
                  <c:v>3.30791E-8</c:v>
                </c:pt>
                <c:pt idx="1039">
                  <c:v>3.3091600000000001E-8</c:v>
                </c:pt>
                <c:pt idx="1040">
                  <c:v>3.3104100000000002E-8</c:v>
                </c:pt>
                <c:pt idx="1041">
                  <c:v>3.3116600000000003E-8</c:v>
                </c:pt>
                <c:pt idx="1042">
                  <c:v>3.3129099999999997E-8</c:v>
                </c:pt>
                <c:pt idx="1043">
                  <c:v>3.3141599999999998E-8</c:v>
                </c:pt>
                <c:pt idx="1044">
                  <c:v>3.3154099999999999E-8</c:v>
                </c:pt>
                <c:pt idx="1045">
                  <c:v>3.31666E-8</c:v>
                </c:pt>
                <c:pt idx="1046">
                  <c:v>3.3179100000000001E-8</c:v>
                </c:pt>
                <c:pt idx="1047">
                  <c:v>3.3191600000000002E-8</c:v>
                </c:pt>
                <c:pt idx="1048">
                  <c:v>3.3204100000000003E-8</c:v>
                </c:pt>
                <c:pt idx="1049">
                  <c:v>3.3216599999999997E-8</c:v>
                </c:pt>
                <c:pt idx="1050">
                  <c:v>3.3229099999999998E-8</c:v>
                </c:pt>
                <c:pt idx="1051">
                  <c:v>3.3241599999999999E-8</c:v>
                </c:pt>
                <c:pt idx="1052">
                  <c:v>3.32541E-8</c:v>
                </c:pt>
                <c:pt idx="1053">
                  <c:v>3.3266600000000001E-8</c:v>
                </c:pt>
                <c:pt idx="1054">
                  <c:v>3.3279100000000002E-8</c:v>
                </c:pt>
                <c:pt idx="1055">
                  <c:v>3.3291600000000003E-8</c:v>
                </c:pt>
                <c:pt idx="1056">
                  <c:v>3.3304099999999997E-8</c:v>
                </c:pt>
                <c:pt idx="1057">
                  <c:v>3.3316599999999998E-8</c:v>
                </c:pt>
                <c:pt idx="1058">
                  <c:v>3.3329099999999999E-8</c:v>
                </c:pt>
                <c:pt idx="1059">
                  <c:v>3.33416E-8</c:v>
                </c:pt>
                <c:pt idx="1060">
                  <c:v>3.3354100000000001E-8</c:v>
                </c:pt>
                <c:pt idx="1061">
                  <c:v>3.3366600000000002E-8</c:v>
                </c:pt>
                <c:pt idx="1062">
                  <c:v>3.3379100000000003E-8</c:v>
                </c:pt>
                <c:pt idx="1063">
                  <c:v>3.3391599999999997E-8</c:v>
                </c:pt>
                <c:pt idx="1064">
                  <c:v>3.3404099999999998E-8</c:v>
                </c:pt>
                <c:pt idx="1065">
                  <c:v>3.3416599999999999E-8</c:v>
                </c:pt>
                <c:pt idx="1066">
                  <c:v>3.34291E-8</c:v>
                </c:pt>
                <c:pt idx="1067">
                  <c:v>3.3441600000000001E-8</c:v>
                </c:pt>
                <c:pt idx="1068">
                  <c:v>3.3454100000000002E-8</c:v>
                </c:pt>
                <c:pt idx="1069">
                  <c:v>3.3466600000000003E-8</c:v>
                </c:pt>
                <c:pt idx="1070">
                  <c:v>3.3479099999999997E-8</c:v>
                </c:pt>
                <c:pt idx="1071">
                  <c:v>3.3491599999999998E-8</c:v>
                </c:pt>
                <c:pt idx="1072">
                  <c:v>3.3504099999999999E-8</c:v>
                </c:pt>
                <c:pt idx="1073">
                  <c:v>3.35166E-8</c:v>
                </c:pt>
                <c:pt idx="1074">
                  <c:v>3.3529100000000001E-8</c:v>
                </c:pt>
                <c:pt idx="1075">
                  <c:v>3.3541600000000002E-8</c:v>
                </c:pt>
                <c:pt idx="1076">
                  <c:v>3.3554100000000003E-8</c:v>
                </c:pt>
                <c:pt idx="1077">
                  <c:v>3.3566599999999997E-8</c:v>
                </c:pt>
                <c:pt idx="1078">
                  <c:v>3.3579099999999998E-8</c:v>
                </c:pt>
                <c:pt idx="1079">
                  <c:v>3.3591599999999999E-8</c:v>
                </c:pt>
                <c:pt idx="1080">
                  <c:v>3.36041E-8</c:v>
                </c:pt>
                <c:pt idx="1081">
                  <c:v>3.3616600000000001E-8</c:v>
                </c:pt>
                <c:pt idx="1082">
                  <c:v>3.3629100000000002E-8</c:v>
                </c:pt>
                <c:pt idx="1083">
                  <c:v>3.3641600000000003E-8</c:v>
                </c:pt>
                <c:pt idx="1084">
                  <c:v>3.3654099999999997E-8</c:v>
                </c:pt>
                <c:pt idx="1085">
                  <c:v>3.3666599999999998E-8</c:v>
                </c:pt>
                <c:pt idx="1086">
                  <c:v>3.3679099999999999E-8</c:v>
                </c:pt>
                <c:pt idx="1087">
                  <c:v>3.36916E-8</c:v>
                </c:pt>
                <c:pt idx="1088">
                  <c:v>3.3704100000000001E-8</c:v>
                </c:pt>
                <c:pt idx="1089">
                  <c:v>3.3716600000000002E-8</c:v>
                </c:pt>
                <c:pt idx="1090">
                  <c:v>3.3729100000000003E-8</c:v>
                </c:pt>
                <c:pt idx="1091">
                  <c:v>3.3741599999999997E-8</c:v>
                </c:pt>
                <c:pt idx="1092">
                  <c:v>3.3754099999999998E-8</c:v>
                </c:pt>
                <c:pt idx="1093">
                  <c:v>3.3766599999999999E-8</c:v>
                </c:pt>
                <c:pt idx="1094">
                  <c:v>3.37791E-8</c:v>
                </c:pt>
                <c:pt idx="1095">
                  <c:v>3.3791600000000001E-8</c:v>
                </c:pt>
                <c:pt idx="1096">
                  <c:v>3.3804100000000002E-8</c:v>
                </c:pt>
                <c:pt idx="1097">
                  <c:v>3.3816600000000003E-8</c:v>
                </c:pt>
                <c:pt idx="1098">
                  <c:v>3.3829099999999997E-8</c:v>
                </c:pt>
                <c:pt idx="1099">
                  <c:v>3.3841599999999998E-8</c:v>
                </c:pt>
                <c:pt idx="1100">
                  <c:v>3.3854099999999999E-8</c:v>
                </c:pt>
                <c:pt idx="1101">
                  <c:v>3.38666E-8</c:v>
                </c:pt>
                <c:pt idx="1102">
                  <c:v>3.3879100000000001E-8</c:v>
                </c:pt>
                <c:pt idx="1103">
                  <c:v>3.3891600000000002E-8</c:v>
                </c:pt>
                <c:pt idx="1104">
                  <c:v>3.3904100000000002E-8</c:v>
                </c:pt>
                <c:pt idx="1105">
                  <c:v>3.3916599999999997E-8</c:v>
                </c:pt>
                <c:pt idx="1106">
                  <c:v>3.3929099999999998E-8</c:v>
                </c:pt>
                <c:pt idx="1107">
                  <c:v>3.3941599999999999E-8</c:v>
                </c:pt>
                <c:pt idx="1108">
                  <c:v>3.39541E-8</c:v>
                </c:pt>
                <c:pt idx="1109">
                  <c:v>3.3966600000000001E-8</c:v>
                </c:pt>
                <c:pt idx="1110">
                  <c:v>3.3979100000000001E-8</c:v>
                </c:pt>
                <c:pt idx="1111">
                  <c:v>3.3991600000000002E-8</c:v>
                </c:pt>
                <c:pt idx="1112">
                  <c:v>3.4004099999999997E-8</c:v>
                </c:pt>
                <c:pt idx="1113">
                  <c:v>3.4016599999999998E-8</c:v>
                </c:pt>
                <c:pt idx="1114">
                  <c:v>3.4029099999999999E-8</c:v>
                </c:pt>
                <c:pt idx="1115">
                  <c:v>3.40416E-8</c:v>
                </c:pt>
                <c:pt idx="1116">
                  <c:v>3.4054100000000001E-8</c:v>
                </c:pt>
                <c:pt idx="1117">
                  <c:v>3.4066600000000001E-8</c:v>
                </c:pt>
                <c:pt idx="1118">
                  <c:v>3.4079100000000002E-8</c:v>
                </c:pt>
                <c:pt idx="1119">
                  <c:v>3.4091599999999997E-8</c:v>
                </c:pt>
                <c:pt idx="1120">
                  <c:v>3.4104099999999998E-8</c:v>
                </c:pt>
                <c:pt idx="1121">
                  <c:v>3.4116599999999999E-8</c:v>
                </c:pt>
                <c:pt idx="1122">
                  <c:v>3.41291E-8</c:v>
                </c:pt>
                <c:pt idx="1123">
                  <c:v>3.41416E-8</c:v>
                </c:pt>
                <c:pt idx="1124">
                  <c:v>3.4154100000000001E-8</c:v>
                </c:pt>
                <c:pt idx="1125">
                  <c:v>3.4166600000000002E-8</c:v>
                </c:pt>
                <c:pt idx="1126">
                  <c:v>3.4179100000000003E-8</c:v>
                </c:pt>
                <c:pt idx="1127">
                  <c:v>3.4191599999999998E-8</c:v>
                </c:pt>
                <c:pt idx="1128">
                  <c:v>3.4204099999999999E-8</c:v>
                </c:pt>
                <c:pt idx="1129">
                  <c:v>3.4216599999999999E-8</c:v>
                </c:pt>
                <c:pt idx="1130">
                  <c:v>3.42291E-8</c:v>
                </c:pt>
                <c:pt idx="1131">
                  <c:v>3.4241600000000001E-8</c:v>
                </c:pt>
                <c:pt idx="1132">
                  <c:v>3.4254100000000002E-8</c:v>
                </c:pt>
                <c:pt idx="1133">
                  <c:v>3.4266600000000003E-8</c:v>
                </c:pt>
                <c:pt idx="1134">
                  <c:v>3.4279099999999998E-8</c:v>
                </c:pt>
                <c:pt idx="1135">
                  <c:v>3.4291599999999999E-8</c:v>
                </c:pt>
                <c:pt idx="1136">
                  <c:v>3.4304099999999999E-8</c:v>
                </c:pt>
                <c:pt idx="1137">
                  <c:v>3.43166E-8</c:v>
                </c:pt>
                <c:pt idx="1138">
                  <c:v>3.4329100000000001E-8</c:v>
                </c:pt>
                <c:pt idx="1139">
                  <c:v>3.4341600000000002E-8</c:v>
                </c:pt>
                <c:pt idx="1140">
                  <c:v>3.4354100000000003E-8</c:v>
                </c:pt>
                <c:pt idx="1141">
                  <c:v>3.4366599999999998E-8</c:v>
                </c:pt>
                <c:pt idx="1142">
                  <c:v>3.4379099999999998E-8</c:v>
                </c:pt>
                <c:pt idx="1143">
                  <c:v>3.4391599999999999E-8</c:v>
                </c:pt>
                <c:pt idx="1144">
                  <c:v>3.44041E-8</c:v>
                </c:pt>
                <c:pt idx="1145">
                  <c:v>3.4416600000000001E-8</c:v>
                </c:pt>
                <c:pt idx="1146">
                  <c:v>3.4429100000000002E-8</c:v>
                </c:pt>
                <c:pt idx="1147">
                  <c:v>3.4441600000000003E-8</c:v>
                </c:pt>
                <c:pt idx="1148">
                  <c:v>3.4454099999999997E-8</c:v>
                </c:pt>
                <c:pt idx="1149">
                  <c:v>3.4466599999999998E-8</c:v>
                </c:pt>
                <c:pt idx="1150">
                  <c:v>3.4479099999999999E-8</c:v>
                </c:pt>
                <c:pt idx="1151">
                  <c:v>3.44916E-8</c:v>
                </c:pt>
                <c:pt idx="1152">
                  <c:v>3.4504100000000001E-8</c:v>
                </c:pt>
                <c:pt idx="1153">
                  <c:v>3.4516600000000002E-8</c:v>
                </c:pt>
                <c:pt idx="1154">
                  <c:v>3.4529100000000003E-8</c:v>
                </c:pt>
                <c:pt idx="1155">
                  <c:v>3.4541599999999997E-8</c:v>
                </c:pt>
                <c:pt idx="1156">
                  <c:v>3.4554099999999998E-8</c:v>
                </c:pt>
                <c:pt idx="1157">
                  <c:v>3.4566599999999999E-8</c:v>
                </c:pt>
                <c:pt idx="1158">
                  <c:v>3.45791E-8</c:v>
                </c:pt>
                <c:pt idx="1159">
                  <c:v>3.4591600000000001E-8</c:v>
                </c:pt>
                <c:pt idx="1160">
                  <c:v>3.4604100000000002E-8</c:v>
                </c:pt>
                <c:pt idx="1161">
                  <c:v>3.4616600000000003E-8</c:v>
                </c:pt>
                <c:pt idx="1162">
                  <c:v>3.4629099999999997E-8</c:v>
                </c:pt>
                <c:pt idx="1163">
                  <c:v>3.4641599999999998E-8</c:v>
                </c:pt>
                <c:pt idx="1164">
                  <c:v>3.4654099999999999E-8</c:v>
                </c:pt>
                <c:pt idx="1165">
                  <c:v>3.46666E-8</c:v>
                </c:pt>
                <c:pt idx="1166">
                  <c:v>3.4679100000000001E-8</c:v>
                </c:pt>
                <c:pt idx="1167">
                  <c:v>3.4691600000000002E-8</c:v>
                </c:pt>
                <c:pt idx="1168">
                  <c:v>3.4704100000000003E-8</c:v>
                </c:pt>
                <c:pt idx="1169">
                  <c:v>3.4716599999999997E-8</c:v>
                </c:pt>
                <c:pt idx="1170">
                  <c:v>3.4729099999999998E-8</c:v>
                </c:pt>
                <c:pt idx="1171">
                  <c:v>3.4741599999999999E-8</c:v>
                </c:pt>
                <c:pt idx="1172">
                  <c:v>3.47541E-8</c:v>
                </c:pt>
                <c:pt idx="1173">
                  <c:v>3.4766600000000001E-8</c:v>
                </c:pt>
                <c:pt idx="1174">
                  <c:v>3.4779100000000002E-8</c:v>
                </c:pt>
                <c:pt idx="1175">
                  <c:v>3.4791600000000003E-8</c:v>
                </c:pt>
                <c:pt idx="1176">
                  <c:v>3.4804099999999997E-8</c:v>
                </c:pt>
                <c:pt idx="1177">
                  <c:v>3.4816599999999998E-8</c:v>
                </c:pt>
                <c:pt idx="1178">
                  <c:v>3.4829099999999999E-8</c:v>
                </c:pt>
                <c:pt idx="1179">
                  <c:v>3.48416E-8</c:v>
                </c:pt>
                <c:pt idx="1180">
                  <c:v>3.4854100000000001E-8</c:v>
                </c:pt>
                <c:pt idx="1181">
                  <c:v>3.4866600000000002E-8</c:v>
                </c:pt>
                <c:pt idx="1182">
                  <c:v>3.4879100000000003E-8</c:v>
                </c:pt>
                <c:pt idx="1183">
                  <c:v>3.4891599999999997E-8</c:v>
                </c:pt>
                <c:pt idx="1184">
                  <c:v>3.4904099999999998E-8</c:v>
                </c:pt>
                <c:pt idx="1185">
                  <c:v>3.4916599999999999E-8</c:v>
                </c:pt>
                <c:pt idx="1186">
                  <c:v>3.49291E-8</c:v>
                </c:pt>
                <c:pt idx="1187">
                  <c:v>3.4941600000000001E-8</c:v>
                </c:pt>
                <c:pt idx="1188">
                  <c:v>3.4954100000000002E-8</c:v>
                </c:pt>
                <c:pt idx="1189">
                  <c:v>3.4966600000000003E-8</c:v>
                </c:pt>
                <c:pt idx="1190">
                  <c:v>3.4979099999999997E-8</c:v>
                </c:pt>
                <c:pt idx="1191">
                  <c:v>3.4991599999999998E-8</c:v>
                </c:pt>
                <c:pt idx="1192">
                  <c:v>3.5004099999999999E-8</c:v>
                </c:pt>
                <c:pt idx="1193">
                  <c:v>3.50166E-8</c:v>
                </c:pt>
                <c:pt idx="1194">
                  <c:v>3.5029100000000001E-8</c:v>
                </c:pt>
                <c:pt idx="1195">
                  <c:v>3.5041600000000002E-8</c:v>
                </c:pt>
                <c:pt idx="1196">
                  <c:v>3.5054100000000003E-8</c:v>
                </c:pt>
                <c:pt idx="1197">
                  <c:v>3.5066599999999997E-8</c:v>
                </c:pt>
                <c:pt idx="1198">
                  <c:v>3.5079099999999998E-8</c:v>
                </c:pt>
                <c:pt idx="1199">
                  <c:v>3.5091599999999999E-8</c:v>
                </c:pt>
                <c:pt idx="1200">
                  <c:v>3.51041E-8</c:v>
                </c:pt>
                <c:pt idx="1201">
                  <c:v>3.5116600000000001E-8</c:v>
                </c:pt>
                <c:pt idx="1202">
                  <c:v>3.5129100000000002E-8</c:v>
                </c:pt>
                <c:pt idx="1203">
                  <c:v>3.5141600000000003E-8</c:v>
                </c:pt>
                <c:pt idx="1204">
                  <c:v>3.5154099999999997E-8</c:v>
                </c:pt>
                <c:pt idx="1205">
                  <c:v>3.5166599999999998E-8</c:v>
                </c:pt>
                <c:pt idx="1206">
                  <c:v>3.5179099999999999E-8</c:v>
                </c:pt>
                <c:pt idx="1207">
                  <c:v>3.51916E-8</c:v>
                </c:pt>
                <c:pt idx="1208">
                  <c:v>3.5204100000000001E-8</c:v>
                </c:pt>
                <c:pt idx="1209">
                  <c:v>3.5216600000000002E-8</c:v>
                </c:pt>
                <c:pt idx="1210">
                  <c:v>3.5229100000000003E-8</c:v>
                </c:pt>
                <c:pt idx="1211">
                  <c:v>3.5241599999999997E-8</c:v>
                </c:pt>
                <c:pt idx="1212">
                  <c:v>3.5254099999999998E-8</c:v>
                </c:pt>
                <c:pt idx="1213">
                  <c:v>3.5266599999999999E-8</c:v>
                </c:pt>
                <c:pt idx="1214">
                  <c:v>3.52791E-8</c:v>
                </c:pt>
                <c:pt idx="1215">
                  <c:v>3.5291600000000001E-8</c:v>
                </c:pt>
                <c:pt idx="1216">
                  <c:v>3.5304100000000002E-8</c:v>
                </c:pt>
                <c:pt idx="1217">
                  <c:v>3.5316600000000003E-8</c:v>
                </c:pt>
                <c:pt idx="1218">
                  <c:v>3.5329099999999997E-8</c:v>
                </c:pt>
                <c:pt idx="1219">
                  <c:v>3.5341599999999998E-8</c:v>
                </c:pt>
                <c:pt idx="1220">
                  <c:v>3.5354099999999999E-8</c:v>
                </c:pt>
                <c:pt idx="1221">
                  <c:v>3.53666E-8</c:v>
                </c:pt>
                <c:pt idx="1222">
                  <c:v>3.5379100000000001E-8</c:v>
                </c:pt>
                <c:pt idx="1223">
                  <c:v>3.5391600000000002E-8</c:v>
                </c:pt>
                <c:pt idx="1224">
                  <c:v>3.5404100000000003E-8</c:v>
                </c:pt>
                <c:pt idx="1225">
                  <c:v>3.5416599999999997E-8</c:v>
                </c:pt>
                <c:pt idx="1226">
                  <c:v>3.5429099999999998E-8</c:v>
                </c:pt>
                <c:pt idx="1227">
                  <c:v>3.5441599999999999E-8</c:v>
                </c:pt>
                <c:pt idx="1228">
                  <c:v>3.54541E-8</c:v>
                </c:pt>
                <c:pt idx="1229">
                  <c:v>3.5466600000000001E-8</c:v>
                </c:pt>
                <c:pt idx="1230">
                  <c:v>3.5479100000000002E-8</c:v>
                </c:pt>
                <c:pt idx="1231">
                  <c:v>3.5491600000000003E-8</c:v>
                </c:pt>
                <c:pt idx="1232">
                  <c:v>3.5504099999999997E-8</c:v>
                </c:pt>
                <c:pt idx="1233">
                  <c:v>3.5516599999999998E-8</c:v>
                </c:pt>
                <c:pt idx="1234">
                  <c:v>3.5529099999999999E-8</c:v>
                </c:pt>
                <c:pt idx="1235">
                  <c:v>3.55416E-8</c:v>
                </c:pt>
                <c:pt idx="1236">
                  <c:v>3.5554100000000001E-8</c:v>
                </c:pt>
                <c:pt idx="1237">
                  <c:v>3.5566600000000002E-8</c:v>
                </c:pt>
                <c:pt idx="1238">
                  <c:v>3.5579100000000003E-8</c:v>
                </c:pt>
                <c:pt idx="1239">
                  <c:v>3.5591599999999997E-8</c:v>
                </c:pt>
                <c:pt idx="1240">
                  <c:v>3.5604099999999998E-8</c:v>
                </c:pt>
                <c:pt idx="1241">
                  <c:v>3.5616599999999999E-8</c:v>
                </c:pt>
                <c:pt idx="1242">
                  <c:v>3.56291E-8</c:v>
                </c:pt>
                <c:pt idx="1243">
                  <c:v>3.5641600000000001E-8</c:v>
                </c:pt>
                <c:pt idx="1244">
                  <c:v>3.5654100000000002E-8</c:v>
                </c:pt>
                <c:pt idx="1245">
                  <c:v>3.5666600000000003E-8</c:v>
                </c:pt>
                <c:pt idx="1246">
                  <c:v>3.5679099999999997E-8</c:v>
                </c:pt>
                <c:pt idx="1247">
                  <c:v>3.5691599999999998E-8</c:v>
                </c:pt>
                <c:pt idx="1248">
                  <c:v>3.5704099999999999E-8</c:v>
                </c:pt>
                <c:pt idx="1249">
                  <c:v>3.57166E-8</c:v>
                </c:pt>
                <c:pt idx="1250">
                  <c:v>3.5729100000000001E-8</c:v>
                </c:pt>
                <c:pt idx="1251">
                  <c:v>3.5741600000000002E-8</c:v>
                </c:pt>
                <c:pt idx="1252">
                  <c:v>3.5754100000000003E-8</c:v>
                </c:pt>
                <c:pt idx="1253">
                  <c:v>3.5766599999999997E-8</c:v>
                </c:pt>
                <c:pt idx="1254">
                  <c:v>3.5779099999999998E-8</c:v>
                </c:pt>
                <c:pt idx="1255">
                  <c:v>3.5791599999999999E-8</c:v>
                </c:pt>
                <c:pt idx="1256">
                  <c:v>3.58041E-8</c:v>
                </c:pt>
                <c:pt idx="1257">
                  <c:v>3.5816600000000001E-8</c:v>
                </c:pt>
                <c:pt idx="1258">
                  <c:v>3.5829100000000002E-8</c:v>
                </c:pt>
                <c:pt idx="1259">
                  <c:v>3.5841600000000002E-8</c:v>
                </c:pt>
                <c:pt idx="1260">
                  <c:v>3.5854099999999997E-8</c:v>
                </c:pt>
                <c:pt idx="1261">
                  <c:v>3.5866599999999998E-8</c:v>
                </c:pt>
                <c:pt idx="1262">
                  <c:v>3.5879099999999999E-8</c:v>
                </c:pt>
                <c:pt idx="1263">
                  <c:v>3.58916E-8</c:v>
                </c:pt>
                <c:pt idx="1264">
                  <c:v>3.5904100000000001E-8</c:v>
                </c:pt>
                <c:pt idx="1265">
                  <c:v>3.5916600000000001E-8</c:v>
                </c:pt>
                <c:pt idx="1266">
                  <c:v>3.5929100000000002E-8</c:v>
                </c:pt>
                <c:pt idx="1267">
                  <c:v>3.5941599999999997E-8</c:v>
                </c:pt>
                <c:pt idx="1268">
                  <c:v>3.5954099999999998E-8</c:v>
                </c:pt>
                <c:pt idx="1269">
                  <c:v>3.5966599999999999E-8</c:v>
                </c:pt>
                <c:pt idx="1270">
                  <c:v>3.59791E-8</c:v>
                </c:pt>
                <c:pt idx="1271">
                  <c:v>3.59916E-8</c:v>
                </c:pt>
                <c:pt idx="1272">
                  <c:v>3.6004100000000001E-8</c:v>
                </c:pt>
                <c:pt idx="1273">
                  <c:v>3.6016600000000002E-8</c:v>
                </c:pt>
                <c:pt idx="1274">
                  <c:v>3.6029099999999997E-8</c:v>
                </c:pt>
                <c:pt idx="1275">
                  <c:v>3.6041599999999998E-8</c:v>
                </c:pt>
                <c:pt idx="1276">
                  <c:v>3.6054099999999999E-8</c:v>
                </c:pt>
                <c:pt idx="1277">
                  <c:v>3.60666E-8</c:v>
                </c:pt>
                <c:pt idx="1278">
                  <c:v>3.60791E-8</c:v>
                </c:pt>
                <c:pt idx="1279">
                  <c:v>3.6091600000000001E-8</c:v>
                </c:pt>
                <c:pt idx="1280">
                  <c:v>3.6104100000000002E-8</c:v>
                </c:pt>
                <c:pt idx="1281">
                  <c:v>3.6116600000000003E-8</c:v>
                </c:pt>
                <c:pt idx="1282">
                  <c:v>3.6129099999999998E-8</c:v>
                </c:pt>
                <c:pt idx="1283">
                  <c:v>3.6141599999999999E-8</c:v>
                </c:pt>
                <c:pt idx="1284">
                  <c:v>3.6154099999999999E-8</c:v>
                </c:pt>
                <c:pt idx="1285">
                  <c:v>3.61666E-8</c:v>
                </c:pt>
                <c:pt idx="1286">
                  <c:v>3.6179100000000001E-8</c:v>
                </c:pt>
                <c:pt idx="1287">
                  <c:v>3.6191600000000002E-8</c:v>
                </c:pt>
                <c:pt idx="1288">
                  <c:v>3.6204100000000003E-8</c:v>
                </c:pt>
                <c:pt idx="1289">
                  <c:v>3.6216599999999998E-8</c:v>
                </c:pt>
                <c:pt idx="1290">
                  <c:v>3.6229099999999998E-8</c:v>
                </c:pt>
                <c:pt idx="1291">
                  <c:v>3.6241599999999999E-8</c:v>
                </c:pt>
                <c:pt idx="1292">
                  <c:v>3.62541E-8</c:v>
                </c:pt>
                <c:pt idx="1293">
                  <c:v>3.6266600000000001E-8</c:v>
                </c:pt>
                <c:pt idx="1294">
                  <c:v>3.6279100000000002E-8</c:v>
                </c:pt>
                <c:pt idx="1295">
                  <c:v>3.6291600000000003E-8</c:v>
                </c:pt>
                <c:pt idx="1296">
                  <c:v>3.6304099999999998E-8</c:v>
                </c:pt>
                <c:pt idx="1297">
                  <c:v>3.6316599999999998E-8</c:v>
                </c:pt>
                <c:pt idx="1298">
                  <c:v>3.6329099999999999E-8</c:v>
                </c:pt>
                <c:pt idx="1299">
                  <c:v>3.63416E-8</c:v>
                </c:pt>
                <c:pt idx="1300">
                  <c:v>3.6354100000000001E-8</c:v>
                </c:pt>
                <c:pt idx="1301">
                  <c:v>3.6366600000000002E-8</c:v>
                </c:pt>
                <c:pt idx="1302">
                  <c:v>3.6379100000000003E-8</c:v>
                </c:pt>
                <c:pt idx="1303">
                  <c:v>3.6391599999999997E-8</c:v>
                </c:pt>
                <c:pt idx="1304">
                  <c:v>3.6404099999999998E-8</c:v>
                </c:pt>
                <c:pt idx="1305">
                  <c:v>3.6416599999999999E-8</c:v>
                </c:pt>
                <c:pt idx="1306">
                  <c:v>3.64291E-8</c:v>
                </c:pt>
                <c:pt idx="1307">
                  <c:v>3.6441600000000001E-8</c:v>
                </c:pt>
                <c:pt idx="1308">
                  <c:v>3.6454100000000002E-8</c:v>
                </c:pt>
                <c:pt idx="1309">
                  <c:v>3.6466600000000003E-8</c:v>
                </c:pt>
                <c:pt idx="1310">
                  <c:v>3.6479099999999997E-8</c:v>
                </c:pt>
                <c:pt idx="1311">
                  <c:v>3.6491599999999998E-8</c:v>
                </c:pt>
                <c:pt idx="1312">
                  <c:v>3.6504099999999999E-8</c:v>
                </c:pt>
                <c:pt idx="1313">
                  <c:v>3.65166E-8</c:v>
                </c:pt>
                <c:pt idx="1314">
                  <c:v>3.6529100000000001E-8</c:v>
                </c:pt>
                <c:pt idx="1315">
                  <c:v>3.6541600000000002E-8</c:v>
                </c:pt>
                <c:pt idx="1316">
                  <c:v>3.6554100000000003E-8</c:v>
                </c:pt>
                <c:pt idx="1317">
                  <c:v>3.6566599999999997E-8</c:v>
                </c:pt>
                <c:pt idx="1318">
                  <c:v>3.6579099999999998E-8</c:v>
                </c:pt>
                <c:pt idx="1319">
                  <c:v>3.6591599999999999E-8</c:v>
                </c:pt>
                <c:pt idx="1320">
                  <c:v>3.66041E-8</c:v>
                </c:pt>
                <c:pt idx="1321">
                  <c:v>3.6616600000000001E-8</c:v>
                </c:pt>
                <c:pt idx="1322">
                  <c:v>3.6629100000000002E-8</c:v>
                </c:pt>
                <c:pt idx="1323">
                  <c:v>3.6641600000000003E-8</c:v>
                </c:pt>
                <c:pt idx="1324">
                  <c:v>3.6654099999999997E-8</c:v>
                </c:pt>
                <c:pt idx="1325">
                  <c:v>3.6666599999999998E-8</c:v>
                </c:pt>
                <c:pt idx="1326">
                  <c:v>3.6679099999999999E-8</c:v>
                </c:pt>
                <c:pt idx="1327">
                  <c:v>3.66916E-8</c:v>
                </c:pt>
                <c:pt idx="1328">
                  <c:v>3.6704100000000001E-8</c:v>
                </c:pt>
                <c:pt idx="1329">
                  <c:v>3.6716600000000002E-8</c:v>
                </c:pt>
                <c:pt idx="1330">
                  <c:v>3.6729100000000003E-8</c:v>
                </c:pt>
                <c:pt idx="1331">
                  <c:v>3.6741599999999997E-8</c:v>
                </c:pt>
                <c:pt idx="1332">
                  <c:v>3.6754099999999998E-8</c:v>
                </c:pt>
                <c:pt idx="1333">
                  <c:v>3.6766599999999999E-8</c:v>
                </c:pt>
                <c:pt idx="1334">
                  <c:v>3.67791E-8</c:v>
                </c:pt>
                <c:pt idx="1335">
                  <c:v>3.6791600000000001E-8</c:v>
                </c:pt>
                <c:pt idx="1336">
                  <c:v>3.6804100000000002E-8</c:v>
                </c:pt>
                <c:pt idx="1337">
                  <c:v>3.6816600000000003E-8</c:v>
                </c:pt>
                <c:pt idx="1338">
                  <c:v>3.6829099999999997E-8</c:v>
                </c:pt>
                <c:pt idx="1339">
                  <c:v>3.6841599999999998E-8</c:v>
                </c:pt>
                <c:pt idx="1340">
                  <c:v>3.6854099999999999E-8</c:v>
                </c:pt>
                <c:pt idx="1341">
                  <c:v>3.68666E-8</c:v>
                </c:pt>
                <c:pt idx="1342">
                  <c:v>3.6879100000000001E-8</c:v>
                </c:pt>
                <c:pt idx="1343">
                  <c:v>3.6891600000000002E-8</c:v>
                </c:pt>
                <c:pt idx="1344">
                  <c:v>3.6904100000000003E-8</c:v>
                </c:pt>
                <c:pt idx="1345">
                  <c:v>3.6916599999999997E-8</c:v>
                </c:pt>
                <c:pt idx="1346">
                  <c:v>3.6929099999999998E-8</c:v>
                </c:pt>
                <c:pt idx="1347">
                  <c:v>3.6941599999999999E-8</c:v>
                </c:pt>
                <c:pt idx="1348">
                  <c:v>3.69541E-8</c:v>
                </c:pt>
                <c:pt idx="1349">
                  <c:v>3.6966600000000001E-8</c:v>
                </c:pt>
                <c:pt idx="1350">
                  <c:v>3.6979100000000002E-8</c:v>
                </c:pt>
                <c:pt idx="1351">
                  <c:v>3.6991600000000003E-8</c:v>
                </c:pt>
                <c:pt idx="1352">
                  <c:v>3.7004099999999997E-8</c:v>
                </c:pt>
                <c:pt idx="1353">
                  <c:v>3.7016599999999998E-8</c:v>
                </c:pt>
                <c:pt idx="1354">
                  <c:v>3.7029099999999999E-8</c:v>
                </c:pt>
                <c:pt idx="1355">
                  <c:v>3.70416E-8</c:v>
                </c:pt>
                <c:pt idx="1356">
                  <c:v>3.7054100000000001E-8</c:v>
                </c:pt>
                <c:pt idx="1357">
                  <c:v>3.7066600000000002E-8</c:v>
                </c:pt>
                <c:pt idx="1358">
                  <c:v>3.7079100000000003E-8</c:v>
                </c:pt>
                <c:pt idx="1359">
                  <c:v>3.7091599999999997E-8</c:v>
                </c:pt>
                <c:pt idx="1360">
                  <c:v>3.7104099999999998E-8</c:v>
                </c:pt>
                <c:pt idx="1361">
                  <c:v>3.7116599999999999E-8</c:v>
                </c:pt>
                <c:pt idx="1362">
                  <c:v>3.71291E-8</c:v>
                </c:pt>
                <c:pt idx="1363">
                  <c:v>3.7141600000000001E-8</c:v>
                </c:pt>
                <c:pt idx="1364">
                  <c:v>3.7154100000000002E-8</c:v>
                </c:pt>
                <c:pt idx="1365">
                  <c:v>3.7166600000000003E-8</c:v>
                </c:pt>
                <c:pt idx="1366">
                  <c:v>3.7179099999999997E-8</c:v>
                </c:pt>
                <c:pt idx="1367">
                  <c:v>3.7191599999999998E-8</c:v>
                </c:pt>
                <c:pt idx="1368">
                  <c:v>3.7204099999999999E-8</c:v>
                </c:pt>
                <c:pt idx="1369">
                  <c:v>3.72166E-8</c:v>
                </c:pt>
                <c:pt idx="1370">
                  <c:v>3.7229100000000001E-8</c:v>
                </c:pt>
                <c:pt idx="1371">
                  <c:v>3.7241600000000002E-8</c:v>
                </c:pt>
                <c:pt idx="1372">
                  <c:v>3.7254100000000003E-8</c:v>
                </c:pt>
                <c:pt idx="1373">
                  <c:v>3.7266599999999997E-8</c:v>
                </c:pt>
                <c:pt idx="1374">
                  <c:v>3.7279099999999998E-8</c:v>
                </c:pt>
                <c:pt idx="1375">
                  <c:v>3.7291599999999999E-8</c:v>
                </c:pt>
                <c:pt idx="1376">
                  <c:v>3.73041E-8</c:v>
                </c:pt>
                <c:pt idx="1377">
                  <c:v>3.7316600000000001E-8</c:v>
                </c:pt>
                <c:pt idx="1378">
                  <c:v>3.7329100000000002E-8</c:v>
                </c:pt>
                <c:pt idx="1379">
                  <c:v>3.7341600000000003E-8</c:v>
                </c:pt>
                <c:pt idx="1380">
                  <c:v>3.7354099999999997E-8</c:v>
                </c:pt>
                <c:pt idx="1381">
                  <c:v>3.7366599999999998E-8</c:v>
                </c:pt>
                <c:pt idx="1382">
                  <c:v>3.7379099999999999E-8</c:v>
                </c:pt>
                <c:pt idx="1383">
                  <c:v>3.73916E-8</c:v>
                </c:pt>
                <c:pt idx="1384">
                  <c:v>3.7404100000000001E-8</c:v>
                </c:pt>
                <c:pt idx="1385">
                  <c:v>3.7416600000000002E-8</c:v>
                </c:pt>
                <c:pt idx="1386">
                  <c:v>3.7429100000000003E-8</c:v>
                </c:pt>
                <c:pt idx="1387">
                  <c:v>3.7441599999999997E-8</c:v>
                </c:pt>
                <c:pt idx="1388">
                  <c:v>3.7454099999999998E-8</c:v>
                </c:pt>
                <c:pt idx="1389">
                  <c:v>3.7466599999999999E-8</c:v>
                </c:pt>
                <c:pt idx="1390">
                  <c:v>3.74791E-8</c:v>
                </c:pt>
                <c:pt idx="1391">
                  <c:v>3.7491600000000001E-8</c:v>
                </c:pt>
                <c:pt idx="1392">
                  <c:v>3.7504100000000002E-8</c:v>
                </c:pt>
                <c:pt idx="1393">
                  <c:v>3.7516600000000003E-8</c:v>
                </c:pt>
                <c:pt idx="1394">
                  <c:v>3.7529099999999997E-8</c:v>
                </c:pt>
                <c:pt idx="1395">
                  <c:v>3.7541599999999998E-8</c:v>
                </c:pt>
                <c:pt idx="1396">
                  <c:v>3.7554099999999999E-8</c:v>
                </c:pt>
                <c:pt idx="1397">
                  <c:v>3.75666E-8</c:v>
                </c:pt>
                <c:pt idx="1398">
                  <c:v>3.7579100000000001E-8</c:v>
                </c:pt>
                <c:pt idx="1399">
                  <c:v>3.7591600000000002E-8</c:v>
                </c:pt>
                <c:pt idx="1400">
                  <c:v>3.7604100000000003E-8</c:v>
                </c:pt>
                <c:pt idx="1401">
                  <c:v>3.7616599999999997E-8</c:v>
                </c:pt>
                <c:pt idx="1402">
                  <c:v>3.7629099999999998E-8</c:v>
                </c:pt>
                <c:pt idx="1403">
                  <c:v>3.7641599999999999E-8</c:v>
                </c:pt>
                <c:pt idx="1404">
                  <c:v>3.76541E-8</c:v>
                </c:pt>
                <c:pt idx="1405">
                  <c:v>3.7666600000000001E-8</c:v>
                </c:pt>
                <c:pt idx="1406">
                  <c:v>3.7679100000000002E-8</c:v>
                </c:pt>
                <c:pt idx="1407">
                  <c:v>3.7691600000000002E-8</c:v>
                </c:pt>
                <c:pt idx="1408">
                  <c:v>3.7704099999999997E-8</c:v>
                </c:pt>
                <c:pt idx="1409">
                  <c:v>3.7716599999999998E-8</c:v>
                </c:pt>
                <c:pt idx="1410">
                  <c:v>3.7729099999999999E-8</c:v>
                </c:pt>
                <c:pt idx="1411">
                  <c:v>3.77416E-8</c:v>
                </c:pt>
                <c:pt idx="1412">
                  <c:v>3.7754100000000001E-8</c:v>
                </c:pt>
                <c:pt idx="1413">
                  <c:v>3.7766600000000001E-8</c:v>
                </c:pt>
                <c:pt idx="1414">
                  <c:v>3.7779100000000002E-8</c:v>
                </c:pt>
                <c:pt idx="1415">
                  <c:v>3.7791599999999997E-8</c:v>
                </c:pt>
                <c:pt idx="1416">
                  <c:v>3.7804099999999998E-8</c:v>
                </c:pt>
                <c:pt idx="1417">
                  <c:v>3.7816599999999999E-8</c:v>
                </c:pt>
                <c:pt idx="1418">
                  <c:v>3.78291E-8</c:v>
                </c:pt>
                <c:pt idx="1419">
                  <c:v>3.7841600000000001E-8</c:v>
                </c:pt>
                <c:pt idx="1420">
                  <c:v>3.7854100000000001E-8</c:v>
                </c:pt>
                <c:pt idx="1421">
                  <c:v>3.7866600000000002E-8</c:v>
                </c:pt>
                <c:pt idx="1422">
                  <c:v>3.7879099999999997E-8</c:v>
                </c:pt>
                <c:pt idx="1423">
                  <c:v>3.7891599999999998E-8</c:v>
                </c:pt>
                <c:pt idx="1424">
                  <c:v>3.7904099999999999E-8</c:v>
                </c:pt>
                <c:pt idx="1425">
                  <c:v>3.79166E-8</c:v>
                </c:pt>
                <c:pt idx="1426">
                  <c:v>3.79291E-8</c:v>
                </c:pt>
                <c:pt idx="1427">
                  <c:v>3.7941600000000001E-8</c:v>
                </c:pt>
                <c:pt idx="1428">
                  <c:v>3.7954100000000002E-8</c:v>
                </c:pt>
                <c:pt idx="1429">
                  <c:v>3.7966600000000003E-8</c:v>
                </c:pt>
                <c:pt idx="1430">
                  <c:v>3.7979099999999998E-8</c:v>
                </c:pt>
                <c:pt idx="1431">
                  <c:v>3.7991599999999999E-8</c:v>
                </c:pt>
                <c:pt idx="1432">
                  <c:v>3.8004099999999999E-8</c:v>
                </c:pt>
                <c:pt idx="1433">
                  <c:v>3.80166E-8</c:v>
                </c:pt>
                <c:pt idx="1434">
                  <c:v>3.8029100000000001E-8</c:v>
                </c:pt>
                <c:pt idx="1435">
                  <c:v>3.8041600000000002E-8</c:v>
                </c:pt>
                <c:pt idx="1436">
                  <c:v>3.8054100000000003E-8</c:v>
                </c:pt>
                <c:pt idx="1437">
                  <c:v>3.8066599999999998E-8</c:v>
                </c:pt>
                <c:pt idx="1438">
                  <c:v>3.8079099999999999E-8</c:v>
                </c:pt>
                <c:pt idx="1439">
                  <c:v>3.8091599999999999E-8</c:v>
                </c:pt>
                <c:pt idx="1440">
                  <c:v>3.81041E-8</c:v>
                </c:pt>
                <c:pt idx="1441">
                  <c:v>3.8116600000000001E-8</c:v>
                </c:pt>
                <c:pt idx="1442">
                  <c:v>3.8129100000000002E-8</c:v>
                </c:pt>
                <c:pt idx="1443">
                  <c:v>3.8141600000000003E-8</c:v>
                </c:pt>
                <c:pt idx="1444">
                  <c:v>3.8154099999999998E-8</c:v>
                </c:pt>
                <c:pt idx="1445">
                  <c:v>3.8166599999999998E-8</c:v>
                </c:pt>
                <c:pt idx="1446">
                  <c:v>3.8179099999999999E-8</c:v>
                </c:pt>
                <c:pt idx="1447">
                  <c:v>3.81916E-8</c:v>
                </c:pt>
                <c:pt idx="1448">
                  <c:v>3.8204100000000001E-8</c:v>
                </c:pt>
                <c:pt idx="1449">
                  <c:v>3.8216600000000002E-8</c:v>
                </c:pt>
                <c:pt idx="1450">
                  <c:v>3.8229100000000003E-8</c:v>
                </c:pt>
                <c:pt idx="1451">
                  <c:v>3.8241599999999997E-8</c:v>
                </c:pt>
                <c:pt idx="1452">
                  <c:v>3.8254099999999998E-8</c:v>
                </c:pt>
                <c:pt idx="1453">
                  <c:v>3.8266599999999999E-8</c:v>
                </c:pt>
                <c:pt idx="1454">
                  <c:v>3.82791E-8</c:v>
                </c:pt>
                <c:pt idx="1455">
                  <c:v>3.8291600000000001E-8</c:v>
                </c:pt>
                <c:pt idx="1456">
                  <c:v>3.8304100000000002E-8</c:v>
                </c:pt>
                <c:pt idx="1457">
                  <c:v>3.8316600000000003E-8</c:v>
                </c:pt>
                <c:pt idx="1458">
                  <c:v>3.8329099999999997E-8</c:v>
                </c:pt>
                <c:pt idx="1459">
                  <c:v>3.8341599999999998E-8</c:v>
                </c:pt>
                <c:pt idx="1460">
                  <c:v>3.8354099999999999E-8</c:v>
                </c:pt>
                <c:pt idx="1461">
                  <c:v>3.83666E-8</c:v>
                </c:pt>
                <c:pt idx="1462">
                  <c:v>3.8379100000000001E-8</c:v>
                </c:pt>
                <c:pt idx="1463">
                  <c:v>3.8391600000000002E-8</c:v>
                </c:pt>
                <c:pt idx="1464">
                  <c:v>3.8404100000000003E-8</c:v>
                </c:pt>
                <c:pt idx="1465">
                  <c:v>3.8416599999999997E-8</c:v>
                </c:pt>
                <c:pt idx="1466">
                  <c:v>3.8429099999999998E-8</c:v>
                </c:pt>
                <c:pt idx="1467">
                  <c:v>3.8441599999999999E-8</c:v>
                </c:pt>
                <c:pt idx="1468">
                  <c:v>3.84541E-8</c:v>
                </c:pt>
                <c:pt idx="1469">
                  <c:v>3.8466600000000001E-8</c:v>
                </c:pt>
                <c:pt idx="1470">
                  <c:v>3.8479100000000002E-8</c:v>
                </c:pt>
                <c:pt idx="1471">
                  <c:v>3.8491600000000003E-8</c:v>
                </c:pt>
                <c:pt idx="1472">
                  <c:v>3.8504099999999997E-8</c:v>
                </c:pt>
                <c:pt idx="1473">
                  <c:v>3.8516599999999998E-8</c:v>
                </c:pt>
                <c:pt idx="1474">
                  <c:v>3.8529099999999999E-8</c:v>
                </c:pt>
                <c:pt idx="1475">
                  <c:v>3.85416E-8</c:v>
                </c:pt>
                <c:pt idx="1476">
                  <c:v>3.8554100000000001E-8</c:v>
                </c:pt>
                <c:pt idx="1477">
                  <c:v>3.8566600000000002E-8</c:v>
                </c:pt>
                <c:pt idx="1478">
                  <c:v>3.8579100000000003E-8</c:v>
                </c:pt>
                <c:pt idx="1479">
                  <c:v>3.8591599999999997E-8</c:v>
                </c:pt>
                <c:pt idx="1480">
                  <c:v>3.8604099999999998E-8</c:v>
                </c:pt>
                <c:pt idx="1481">
                  <c:v>3.8616599999999999E-8</c:v>
                </c:pt>
                <c:pt idx="1482">
                  <c:v>3.86291E-8</c:v>
                </c:pt>
                <c:pt idx="1483">
                  <c:v>3.8641600000000001E-8</c:v>
                </c:pt>
                <c:pt idx="1484">
                  <c:v>3.8654100000000002E-8</c:v>
                </c:pt>
                <c:pt idx="1485">
                  <c:v>3.8666600000000003E-8</c:v>
                </c:pt>
                <c:pt idx="1486">
                  <c:v>3.8679099999999997E-8</c:v>
                </c:pt>
                <c:pt idx="1487">
                  <c:v>3.8691599999999998E-8</c:v>
                </c:pt>
                <c:pt idx="1488">
                  <c:v>3.8704099999999999E-8</c:v>
                </c:pt>
                <c:pt idx="1489">
                  <c:v>3.87166E-8</c:v>
                </c:pt>
                <c:pt idx="1490">
                  <c:v>3.8729100000000001E-8</c:v>
                </c:pt>
                <c:pt idx="1491">
                  <c:v>3.8741600000000002E-8</c:v>
                </c:pt>
                <c:pt idx="1492">
                  <c:v>3.8754100000000003E-8</c:v>
                </c:pt>
                <c:pt idx="1493">
                  <c:v>3.8766599999999997E-8</c:v>
                </c:pt>
                <c:pt idx="1494">
                  <c:v>3.8779099999999998E-8</c:v>
                </c:pt>
                <c:pt idx="1495">
                  <c:v>3.8791599999999999E-8</c:v>
                </c:pt>
                <c:pt idx="1496">
                  <c:v>3.88041E-8</c:v>
                </c:pt>
                <c:pt idx="1497">
                  <c:v>3.8816600000000001E-8</c:v>
                </c:pt>
                <c:pt idx="1498">
                  <c:v>3.8829100000000002E-8</c:v>
                </c:pt>
                <c:pt idx="1499">
                  <c:v>3.8841600000000003E-8</c:v>
                </c:pt>
                <c:pt idx="1500">
                  <c:v>3.8854099999999997E-8</c:v>
                </c:pt>
                <c:pt idx="1501">
                  <c:v>3.8866599999999998E-8</c:v>
                </c:pt>
                <c:pt idx="1502">
                  <c:v>3.8879099999999999E-8</c:v>
                </c:pt>
                <c:pt idx="1503">
                  <c:v>3.88916E-8</c:v>
                </c:pt>
                <c:pt idx="1504">
                  <c:v>3.8904100000000001E-8</c:v>
                </c:pt>
                <c:pt idx="1505">
                  <c:v>3.8916600000000002E-8</c:v>
                </c:pt>
                <c:pt idx="1506">
                  <c:v>3.8929100000000003E-8</c:v>
                </c:pt>
                <c:pt idx="1507">
                  <c:v>3.8941599999999997E-8</c:v>
                </c:pt>
                <c:pt idx="1508">
                  <c:v>3.8954099999999998E-8</c:v>
                </c:pt>
                <c:pt idx="1509">
                  <c:v>3.8966599999999999E-8</c:v>
                </c:pt>
                <c:pt idx="1510">
                  <c:v>3.89791E-8</c:v>
                </c:pt>
                <c:pt idx="1511">
                  <c:v>3.8991600000000001E-8</c:v>
                </c:pt>
                <c:pt idx="1512">
                  <c:v>3.9004100000000002E-8</c:v>
                </c:pt>
                <c:pt idx="1513">
                  <c:v>3.9016600000000003E-8</c:v>
                </c:pt>
                <c:pt idx="1514">
                  <c:v>3.9029099999999997E-8</c:v>
                </c:pt>
                <c:pt idx="1515">
                  <c:v>3.9041599999999998E-8</c:v>
                </c:pt>
                <c:pt idx="1516">
                  <c:v>3.9054099999999999E-8</c:v>
                </c:pt>
                <c:pt idx="1517">
                  <c:v>3.90666E-8</c:v>
                </c:pt>
                <c:pt idx="1518">
                  <c:v>3.9079100000000001E-8</c:v>
                </c:pt>
                <c:pt idx="1519">
                  <c:v>3.9091600000000002E-8</c:v>
                </c:pt>
                <c:pt idx="1520">
                  <c:v>3.9104100000000003E-8</c:v>
                </c:pt>
                <c:pt idx="1521">
                  <c:v>3.9116599999999997E-8</c:v>
                </c:pt>
                <c:pt idx="1522">
                  <c:v>3.9129099999999998E-8</c:v>
                </c:pt>
                <c:pt idx="1523">
                  <c:v>3.9141599999999999E-8</c:v>
                </c:pt>
                <c:pt idx="1524">
                  <c:v>3.91541E-8</c:v>
                </c:pt>
                <c:pt idx="1525">
                  <c:v>3.9166600000000001E-8</c:v>
                </c:pt>
                <c:pt idx="1526">
                  <c:v>3.9179100000000002E-8</c:v>
                </c:pt>
                <c:pt idx="1527">
                  <c:v>3.9191600000000003E-8</c:v>
                </c:pt>
                <c:pt idx="1528">
                  <c:v>3.9204099999999997E-8</c:v>
                </c:pt>
                <c:pt idx="1529">
                  <c:v>3.9216599999999998E-8</c:v>
                </c:pt>
                <c:pt idx="1530">
                  <c:v>3.9229099999999999E-8</c:v>
                </c:pt>
                <c:pt idx="1531">
                  <c:v>3.92416E-8</c:v>
                </c:pt>
                <c:pt idx="1532">
                  <c:v>3.9254100000000001E-8</c:v>
                </c:pt>
                <c:pt idx="1533">
                  <c:v>3.9266600000000002E-8</c:v>
                </c:pt>
                <c:pt idx="1534">
                  <c:v>3.9279100000000003E-8</c:v>
                </c:pt>
                <c:pt idx="1535">
                  <c:v>3.9291599999999997E-8</c:v>
                </c:pt>
                <c:pt idx="1536">
                  <c:v>3.9304099999999998E-8</c:v>
                </c:pt>
                <c:pt idx="1537">
                  <c:v>3.9316599999999999E-8</c:v>
                </c:pt>
                <c:pt idx="1538">
                  <c:v>3.93291E-8</c:v>
                </c:pt>
                <c:pt idx="1539">
                  <c:v>3.9341600000000001E-8</c:v>
                </c:pt>
                <c:pt idx="1540">
                  <c:v>3.9354100000000002E-8</c:v>
                </c:pt>
                <c:pt idx="1541">
                  <c:v>3.9366600000000003E-8</c:v>
                </c:pt>
                <c:pt idx="1542">
                  <c:v>3.9379099999999997E-8</c:v>
                </c:pt>
                <c:pt idx="1543">
                  <c:v>3.9391599999999998E-8</c:v>
                </c:pt>
                <c:pt idx="1544">
                  <c:v>3.9404099999999999E-8</c:v>
                </c:pt>
                <c:pt idx="1545">
                  <c:v>3.94166E-8</c:v>
                </c:pt>
                <c:pt idx="1546">
                  <c:v>3.9429100000000001E-8</c:v>
                </c:pt>
                <c:pt idx="1547">
                  <c:v>3.9441600000000002E-8</c:v>
                </c:pt>
                <c:pt idx="1548">
                  <c:v>3.9454100000000003E-8</c:v>
                </c:pt>
                <c:pt idx="1549">
                  <c:v>3.9466599999999997E-8</c:v>
                </c:pt>
                <c:pt idx="1550">
                  <c:v>3.9479099999999998E-8</c:v>
                </c:pt>
                <c:pt idx="1551">
                  <c:v>3.9491599999999999E-8</c:v>
                </c:pt>
                <c:pt idx="1552">
                  <c:v>3.95041E-8</c:v>
                </c:pt>
                <c:pt idx="1553">
                  <c:v>3.9516600000000001E-8</c:v>
                </c:pt>
                <c:pt idx="1554">
                  <c:v>3.9529100000000002E-8</c:v>
                </c:pt>
                <c:pt idx="1555">
                  <c:v>3.9541600000000003E-8</c:v>
                </c:pt>
                <c:pt idx="1556">
                  <c:v>3.9554099999999997E-8</c:v>
                </c:pt>
                <c:pt idx="1557">
                  <c:v>3.9566599999999998E-8</c:v>
                </c:pt>
                <c:pt idx="1558">
                  <c:v>3.9579099999999999E-8</c:v>
                </c:pt>
                <c:pt idx="1559">
                  <c:v>3.95916E-8</c:v>
                </c:pt>
                <c:pt idx="1560">
                  <c:v>3.9604100000000001E-8</c:v>
                </c:pt>
                <c:pt idx="1561">
                  <c:v>3.9616600000000002E-8</c:v>
                </c:pt>
                <c:pt idx="1562">
                  <c:v>3.9629100000000002E-8</c:v>
                </c:pt>
                <c:pt idx="1563">
                  <c:v>3.9641599999999997E-8</c:v>
                </c:pt>
                <c:pt idx="1564">
                  <c:v>3.9654099999999998E-8</c:v>
                </c:pt>
                <c:pt idx="1565">
                  <c:v>3.9666599999999999E-8</c:v>
                </c:pt>
                <c:pt idx="1566">
                  <c:v>3.96791E-8</c:v>
                </c:pt>
                <c:pt idx="1567">
                  <c:v>3.9691600000000001E-8</c:v>
                </c:pt>
                <c:pt idx="1568">
                  <c:v>3.9704100000000001E-8</c:v>
                </c:pt>
                <c:pt idx="1569">
                  <c:v>3.9716600000000002E-8</c:v>
                </c:pt>
                <c:pt idx="1570">
                  <c:v>3.9729099999999997E-8</c:v>
                </c:pt>
                <c:pt idx="1571">
                  <c:v>3.9741599999999998E-8</c:v>
                </c:pt>
                <c:pt idx="1572">
                  <c:v>3.9754099999999999E-8</c:v>
                </c:pt>
                <c:pt idx="1573">
                  <c:v>3.97666E-8</c:v>
                </c:pt>
                <c:pt idx="1574">
                  <c:v>3.97791E-8</c:v>
                </c:pt>
                <c:pt idx="1575">
                  <c:v>3.9791600000000001E-8</c:v>
                </c:pt>
                <c:pt idx="1576">
                  <c:v>3.9804100000000002E-8</c:v>
                </c:pt>
                <c:pt idx="1577">
                  <c:v>3.9816599999999997E-8</c:v>
                </c:pt>
                <c:pt idx="1578">
                  <c:v>3.9829099999999998E-8</c:v>
                </c:pt>
                <c:pt idx="1579">
                  <c:v>3.9841599999999999E-8</c:v>
                </c:pt>
                <c:pt idx="1580">
                  <c:v>3.98541E-8</c:v>
                </c:pt>
                <c:pt idx="1581">
                  <c:v>3.98666E-8</c:v>
                </c:pt>
                <c:pt idx="1582">
                  <c:v>3.9879100000000001E-8</c:v>
                </c:pt>
                <c:pt idx="1583">
                  <c:v>3.9891600000000002E-8</c:v>
                </c:pt>
                <c:pt idx="1584">
                  <c:v>3.9904100000000003E-8</c:v>
                </c:pt>
                <c:pt idx="1585">
                  <c:v>3.9916599999999998E-8</c:v>
                </c:pt>
                <c:pt idx="1586">
                  <c:v>3.9929099999999999E-8</c:v>
                </c:pt>
                <c:pt idx="1587">
                  <c:v>3.9941599999999999E-8</c:v>
                </c:pt>
                <c:pt idx="1588">
                  <c:v>3.99541E-8</c:v>
                </c:pt>
                <c:pt idx="1589">
                  <c:v>3.9966600000000001E-8</c:v>
                </c:pt>
                <c:pt idx="1590">
                  <c:v>3.9979100000000002E-8</c:v>
                </c:pt>
                <c:pt idx="1591">
                  <c:v>3.9991600000000003E-8</c:v>
                </c:pt>
                <c:pt idx="1592">
                  <c:v>4.0004099999999998E-8</c:v>
                </c:pt>
                <c:pt idx="1593">
                  <c:v>4.0016599999999998E-8</c:v>
                </c:pt>
                <c:pt idx="1594">
                  <c:v>4.0029099999999999E-8</c:v>
                </c:pt>
                <c:pt idx="1595">
                  <c:v>4.00416E-8</c:v>
                </c:pt>
                <c:pt idx="1596">
                  <c:v>4.0054100000000001E-8</c:v>
                </c:pt>
                <c:pt idx="1597">
                  <c:v>4.0066600000000002E-8</c:v>
                </c:pt>
                <c:pt idx="1598">
                  <c:v>4.0079100000000003E-8</c:v>
                </c:pt>
                <c:pt idx="1599">
                  <c:v>4.0091599999999998E-8</c:v>
                </c:pt>
                <c:pt idx="1600">
                  <c:v>4.0104099999999998E-8</c:v>
                </c:pt>
              </c:numCache>
            </c:numRef>
          </c:xVal>
          <c:yVal>
            <c:numRef>
              <c:f>'T1'!$B$1:$B$1601</c:f>
              <c:numCache>
                <c:formatCode>0.00E+00</c:formatCode>
                <c:ptCount val="1601"/>
                <c:pt idx="0">
                  <c:v>4.6799999999999999E-4</c:v>
                </c:pt>
                <c:pt idx="1">
                  <c:v>4.5399999999999998E-4</c:v>
                </c:pt>
                <c:pt idx="2">
                  <c:v>4.3899999999999999E-4</c:v>
                </c:pt>
                <c:pt idx="3">
                  <c:v>4.2099999999999999E-4</c:v>
                </c:pt>
                <c:pt idx="4">
                  <c:v>3.9899999999999999E-4</c:v>
                </c:pt>
                <c:pt idx="5">
                  <c:v>3.7199999999999999E-4</c:v>
                </c:pt>
                <c:pt idx="6">
                  <c:v>3.48E-4</c:v>
                </c:pt>
                <c:pt idx="7">
                  <c:v>3.2299999999999999E-4</c:v>
                </c:pt>
                <c:pt idx="8">
                  <c:v>2.99E-4</c:v>
                </c:pt>
                <c:pt idx="9">
                  <c:v>2.7E-4</c:v>
                </c:pt>
                <c:pt idx="10">
                  <c:v>2.4000000000000001E-4</c:v>
                </c:pt>
                <c:pt idx="11">
                  <c:v>2.13E-4</c:v>
                </c:pt>
                <c:pt idx="12">
                  <c:v>1.83E-4</c:v>
                </c:pt>
                <c:pt idx="13">
                  <c:v>1.5200000000000001E-4</c:v>
                </c:pt>
                <c:pt idx="14">
                  <c:v>1.2400000000000001E-4</c:v>
                </c:pt>
                <c:pt idx="15">
                  <c:v>9.5000000000000005E-5</c:v>
                </c:pt>
                <c:pt idx="16">
                  <c:v>6.3E-5</c:v>
                </c:pt>
                <c:pt idx="17">
                  <c:v>3.6000000000000001E-5</c:v>
                </c:pt>
                <c:pt idx="18">
                  <c:v>1.0000000000000001E-5</c:v>
                </c:pt>
                <c:pt idx="19">
                  <c:v>-1.7E-5</c:v>
                </c:pt>
                <c:pt idx="20">
                  <c:v>-4.5000000000000003E-5</c:v>
                </c:pt>
                <c:pt idx="21">
                  <c:v>-7.3999999999999996E-5</c:v>
                </c:pt>
                <c:pt idx="22">
                  <c:v>-1.02E-4</c:v>
                </c:pt>
                <c:pt idx="23">
                  <c:v>-1.2899999999999999E-4</c:v>
                </c:pt>
                <c:pt idx="24">
                  <c:v>-1.5699999999999999E-4</c:v>
                </c:pt>
                <c:pt idx="25">
                  <c:v>-1.8200000000000001E-4</c:v>
                </c:pt>
                <c:pt idx="26">
                  <c:v>-2.0799999999999999E-4</c:v>
                </c:pt>
                <c:pt idx="27">
                  <c:v>-2.3699999999999999E-4</c:v>
                </c:pt>
                <c:pt idx="28">
                  <c:v>-2.5900000000000001E-4</c:v>
                </c:pt>
                <c:pt idx="29">
                  <c:v>-2.8699999999999998E-4</c:v>
                </c:pt>
                <c:pt idx="30">
                  <c:v>-3.1E-4</c:v>
                </c:pt>
                <c:pt idx="31">
                  <c:v>-3.3199999999999999E-4</c:v>
                </c:pt>
                <c:pt idx="32">
                  <c:v>-3.57E-4</c:v>
                </c:pt>
                <c:pt idx="33">
                  <c:v>-3.79E-4</c:v>
                </c:pt>
                <c:pt idx="34">
                  <c:v>-4.0200000000000001E-4</c:v>
                </c:pt>
                <c:pt idx="35">
                  <c:v>-4.2400000000000001E-4</c:v>
                </c:pt>
                <c:pt idx="36">
                  <c:v>-4.4200000000000001E-4</c:v>
                </c:pt>
                <c:pt idx="37">
                  <c:v>-4.6099999999999998E-4</c:v>
                </c:pt>
                <c:pt idx="38">
                  <c:v>-4.8099999999999998E-4</c:v>
                </c:pt>
                <c:pt idx="39">
                  <c:v>-4.95E-4</c:v>
                </c:pt>
                <c:pt idx="40">
                  <c:v>-5.0699999999999996E-4</c:v>
                </c:pt>
                <c:pt idx="41">
                  <c:v>-5.22E-4</c:v>
                </c:pt>
                <c:pt idx="42">
                  <c:v>-5.3399999999999997E-4</c:v>
                </c:pt>
                <c:pt idx="43">
                  <c:v>-5.4600000000000004E-4</c:v>
                </c:pt>
                <c:pt idx="44">
                  <c:v>-5.5199999999999997E-4</c:v>
                </c:pt>
                <c:pt idx="45">
                  <c:v>-5.5599999999999996E-4</c:v>
                </c:pt>
                <c:pt idx="46">
                  <c:v>-5.6400000000000005E-4</c:v>
                </c:pt>
                <c:pt idx="47">
                  <c:v>-5.6400000000000005E-4</c:v>
                </c:pt>
                <c:pt idx="48">
                  <c:v>-5.6400000000000005E-4</c:v>
                </c:pt>
                <c:pt idx="49">
                  <c:v>-5.5999999999999995E-4</c:v>
                </c:pt>
                <c:pt idx="50">
                  <c:v>-5.5999999999999995E-4</c:v>
                </c:pt>
                <c:pt idx="51">
                  <c:v>-5.5000000000000003E-4</c:v>
                </c:pt>
                <c:pt idx="52">
                  <c:v>-5.4600000000000004E-4</c:v>
                </c:pt>
                <c:pt idx="53">
                  <c:v>-5.3200000000000003E-4</c:v>
                </c:pt>
                <c:pt idx="54">
                  <c:v>-5.22E-4</c:v>
                </c:pt>
                <c:pt idx="55">
                  <c:v>-5.0699999999999996E-4</c:v>
                </c:pt>
                <c:pt idx="56">
                  <c:v>-4.9100000000000001E-4</c:v>
                </c:pt>
                <c:pt idx="57">
                  <c:v>-4.75E-4</c:v>
                </c:pt>
                <c:pt idx="58">
                  <c:v>-4.5600000000000003E-4</c:v>
                </c:pt>
                <c:pt idx="59">
                  <c:v>-4.4000000000000002E-4</c:v>
                </c:pt>
                <c:pt idx="60">
                  <c:v>-4.1800000000000002E-4</c:v>
                </c:pt>
                <c:pt idx="61">
                  <c:v>-3.9899999999999999E-4</c:v>
                </c:pt>
                <c:pt idx="62">
                  <c:v>-3.77E-4</c:v>
                </c:pt>
                <c:pt idx="63">
                  <c:v>-3.5300000000000002E-4</c:v>
                </c:pt>
                <c:pt idx="64">
                  <c:v>-3.3199999999999999E-4</c:v>
                </c:pt>
                <c:pt idx="65">
                  <c:v>-3.1E-4</c:v>
                </c:pt>
                <c:pt idx="66">
                  <c:v>-2.92E-4</c:v>
                </c:pt>
                <c:pt idx="67">
                  <c:v>-2.6499999999999999E-4</c:v>
                </c:pt>
                <c:pt idx="68">
                  <c:v>-2.4699999999999999E-4</c:v>
                </c:pt>
                <c:pt idx="69">
                  <c:v>-2.24E-4</c:v>
                </c:pt>
                <c:pt idx="70">
                  <c:v>-2.0599999999999999E-4</c:v>
                </c:pt>
                <c:pt idx="71">
                  <c:v>-1.8599999999999999E-4</c:v>
                </c:pt>
                <c:pt idx="72">
                  <c:v>-1.6899999999999999E-4</c:v>
                </c:pt>
                <c:pt idx="73">
                  <c:v>-1.5699999999999999E-4</c:v>
                </c:pt>
                <c:pt idx="74">
                  <c:v>-1.37E-4</c:v>
                </c:pt>
                <c:pt idx="75">
                  <c:v>-1.27E-4</c:v>
                </c:pt>
                <c:pt idx="76">
                  <c:v>-1.1400000000000001E-4</c:v>
                </c:pt>
                <c:pt idx="77">
                  <c:v>-1.0399999999999999E-4</c:v>
                </c:pt>
                <c:pt idx="78">
                  <c:v>-9.6000000000000002E-5</c:v>
                </c:pt>
                <c:pt idx="79">
                  <c:v>-9.0000000000000006E-5</c:v>
                </c:pt>
                <c:pt idx="80">
                  <c:v>-8.6000000000000003E-5</c:v>
                </c:pt>
                <c:pt idx="81">
                  <c:v>-8.3999999999999995E-5</c:v>
                </c:pt>
                <c:pt idx="82">
                  <c:v>-8.3999999999999995E-5</c:v>
                </c:pt>
                <c:pt idx="83">
                  <c:v>-8.3999999999999995E-5</c:v>
                </c:pt>
                <c:pt idx="84">
                  <c:v>-8.6000000000000003E-5</c:v>
                </c:pt>
                <c:pt idx="85">
                  <c:v>-8.7999999999999998E-5</c:v>
                </c:pt>
                <c:pt idx="86">
                  <c:v>-9.7999999999999997E-5</c:v>
                </c:pt>
                <c:pt idx="87">
                  <c:v>-1.08E-4</c:v>
                </c:pt>
                <c:pt idx="88">
                  <c:v>-1.1400000000000001E-4</c:v>
                </c:pt>
                <c:pt idx="89">
                  <c:v>-1.25E-4</c:v>
                </c:pt>
                <c:pt idx="90">
                  <c:v>-1.35E-4</c:v>
                </c:pt>
                <c:pt idx="91">
                  <c:v>-1.4899999999999999E-4</c:v>
                </c:pt>
                <c:pt idx="92">
                  <c:v>-1.65E-4</c:v>
                </c:pt>
                <c:pt idx="93">
                  <c:v>-1.8000000000000001E-4</c:v>
                </c:pt>
                <c:pt idx="94">
                  <c:v>-1.9799999999999999E-4</c:v>
                </c:pt>
                <c:pt idx="95">
                  <c:v>-2.1000000000000001E-4</c:v>
                </c:pt>
                <c:pt idx="96">
                  <c:v>-2.2599999999999999E-4</c:v>
                </c:pt>
                <c:pt idx="97">
                  <c:v>-2.41E-4</c:v>
                </c:pt>
                <c:pt idx="98">
                  <c:v>-2.5900000000000001E-4</c:v>
                </c:pt>
                <c:pt idx="99">
                  <c:v>-2.7700000000000001E-4</c:v>
                </c:pt>
                <c:pt idx="100">
                  <c:v>-2.9E-4</c:v>
                </c:pt>
                <c:pt idx="101">
                  <c:v>-3.0400000000000002E-4</c:v>
                </c:pt>
                <c:pt idx="102">
                  <c:v>-3.2000000000000003E-4</c:v>
                </c:pt>
                <c:pt idx="103">
                  <c:v>-3.3199999999999999E-4</c:v>
                </c:pt>
                <c:pt idx="104">
                  <c:v>-3.4400000000000001E-4</c:v>
                </c:pt>
                <c:pt idx="105">
                  <c:v>-3.5300000000000002E-4</c:v>
                </c:pt>
                <c:pt idx="106">
                  <c:v>-3.6099999999999999E-4</c:v>
                </c:pt>
                <c:pt idx="107">
                  <c:v>-3.6699999999999998E-4</c:v>
                </c:pt>
                <c:pt idx="108">
                  <c:v>-3.7500000000000001E-4</c:v>
                </c:pt>
                <c:pt idx="109">
                  <c:v>-3.79E-4</c:v>
                </c:pt>
                <c:pt idx="110">
                  <c:v>-3.8099999999999999E-4</c:v>
                </c:pt>
                <c:pt idx="111">
                  <c:v>-3.8099999999999999E-4</c:v>
                </c:pt>
                <c:pt idx="112">
                  <c:v>-3.8099999999999999E-4</c:v>
                </c:pt>
                <c:pt idx="113">
                  <c:v>-3.77E-4</c:v>
                </c:pt>
                <c:pt idx="114">
                  <c:v>-3.7500000000000001E-4</c:v>
                </c:pt>
                <c:pt idx="115">
                  <c:v>-3.7100000000000002E-4</c:v>
                </c:pt>
                <c:pt idx="116">
                  <c:v>-3.6900000000000002E-4</c:v>
                </c:pt>
                <c:pt idx="117">
                  <c:v>-3.59E-4</c:v>
                </c:pt>
                <c:pt idx="118">
                  <c:v>-3.57E-4</c:v>
                </c:pt>
                <c:pt idx="119">
                  <c:v>-3.4400000000000001E-4</c:v>
                </c:pt>
                <c:pt idx="120">
                  <c:v>-3.3799999999999998E-4</c:v>
                </c:pt>
                <c:pt idx="121">
                  <c:v>-3.2600000000000001E-4</c:v>
                </c:pt>
                <c:pt idx="122">
                  <c:v>-3.2200000000000002E-4</c:v>
                </c:pt>
                <c:pt idx="123">
                  <c:v>-3.1E-4</c:v>
                </c:pt>
                <c:pt idx="124">
                  <c:v>-3.0200000000000002E-4</c:v>
                </c:pt>
                <c:pt idx="125">
                  <c:v>-2.9399999999999999E-4</c:v>
                </c:pt>
                <c:pt idx="126">
                  <c:v>-2.7900000000000001E-4</c:v>
                </c:pt>
                <c:pt idx="127">
                  <c:v>-2.7099999999999997E-4</c:v>
                </c:pt>
                <c:pt idx="128">
                  <c:v>-2.63E-4</c:v>
                </c:pt>
                <c:pt idx="129">
                  <c:v>-2.5500000000000002E-4</c:v>
                </c:pt>
                <c:pt idx="130">
                  <c:v>-2.4899999999999998E-4</c:v>
                </c:pt>
                <c:pt idx="131">
                  <c:v>-2.41E-4</c:v>
                </c:pt>
                <c:pt idx="132">
                  <c:v>-2.3699999999999999E-4</c:v>
                </c:pt>
                <c:pt idx="133">
                  <c:v>-2.3000000000000001E-4</c:v>
                </c:pt>
                <c:pt idx="134">
                  <c:v>-2.2599999999999999E-4</c:v>
                </c:pt>
                <c:pt idx="135">
                  <c:v>-2.2000000000000001E-4</c:v>
                </c:pt>
                <c:pt idx="136">
                  <c:v>-2.14E-4</c:v>
                </c:pt>
                <c:pt idx="137">
                  <c:v>-2.1000000000000001E-4</c:v>
                </c:pt>
                <c:pt idx="138">
                  <c:v>-2.04E-4</c:v>
                </c:pt>
                <c:pt idx="139">
                  <c:v>-1.9599999999999999E-4</c:v>
                </c:pt>
                <c:pt idx="140">
                  <c:v>-1.9000000000000001E-4</c:v>
                </c:pt>
                <c:pt idx="141">
                  <c:v>-1.84E-4</c:v>
                </c:pt>
                <c:pt idx="142">
                  <c:v>-1.8000000000000001E-4</c:v>
                </c:pt>
                <c:pt idx="143">
                  <c:v>-1.6899999999999999E-4</c:v>
                </c:pt>
                <c:pt idx="144">
                  <c:v>-1.5899999999999999E-4</c:v>
                </c:pt>
                <c:pt idx="145">
                  <c:v>-1.47E-4</c:v>
                </c:pt>
                <c:pt idx="146">
                  <c:v>-1.3899999999999999E-4</c:v>
                </c:pt>
                <c:pt idx="147">
                  <c:v>-1.27E-4</c:v>
                </c:pt>
                <c:pt idx="148">
                  <c:v>-1.18E-4</c:v>
                </c:pt>
                <c:pt idx="149">
                  <c:v>-1.08E-4</c:v>
                </c:pt>
                <c:pt idx="150">
                  <c:v>-9.7999999999999997E-5</c:v>
                </c:pt>
                <c:pt idx="151">
                  <c:v>-8.0000000000000007E-5</c:v>
                </c:pt>
                <c:pt idx="152">
                  <c:v>-6.6000000000000005E-5</c:v>
                </c:pt>
                <c:pt idx="153">
                  <c:v>-4.8999999999999998E-5</c:v>
                </c:pt>
                <c:pt idx="154">
                  <c:v>-3.3000000000000003E-5</c:v>
                </c:pt>
                <c:pt idx="155">
                  <c:v>-1.5E-5</c:v>
                </c:pt>
                <c:pt idx="156">
                  <c:v>3.9999999999999998E-6</c:v>
                </c:pt>
                <c:pt idx="157">
                  <c:v>2.5999999999999998E-5</c:v>
                </c:pt>
                <c:pt idx="158">
                  <c:v>4.1999999999999998E-5</c:v>
                </c:pt>
                <c:pt idx="159">
                  <c:v>6.8999999999999997E-5</c:v>
                </c:pt>
                <c:pt idx="160">
                  <c:v>9.5000000000000005E-5</c:v>
                </c:pt>
                <c:pt idx="161">
                  <c:v>1.2E-4</c:v>
                </c:pt>
                <c:pt idx="162">
                  <c:v>1.3999999999999999E-4</c:v>
                </c:pt>
                <c:pt idx="163">
                  <c:v>1.54E-4</c:v>
                </c:pt>
                <c:pt idx="164">
                  <c:v>1.73E-4</c:v>
                </c:pt>
                <c:pt idx="165">
                  <c:v>1.8900000000000001E-4</c:v>
                </c:pt>
                <c:pt idx="166">
                  <c:v>1.9900000000000001E-4</c:v>
                </c:pt>
                <c:pt idx="167">
                  <c:v>2.1499999999999999E-4</c:v>
                </c:pt>
                <c:pt idx="168">
                  <c:v>2.32E-4</c:v>
                </c:pt>
                <c:pt idx="169">
                  <c:v>2.4800000000000001E-4</c:v>
                </c:pt>
                <c:pt idx="170">
                  <c:v>2.5999999999999998E-4</c:v>
                </c:pt>
                <c:pt idx="171">
                  <c:v>2.7700000000000001E-4</c:v>
                </c:pt>
                <c:pt idx="172">
                  <c:v>2.9100000000000003E-4</c:v>
                </c:pt>
                <c:pt idx="173">
                  <c:v>3.0699999999999998E-4</c:v>
                </c:pt>
                <c:pt idx="174">
                  <c:v>3.1700000000000001E-4</c:v>
                </c:pt>
                <c:pt idx="175">
                  <c:v>3.3599999999999998E-4</c:v>
                </c:pt>
                <c:pt idx="176">
                  <c:v>3.5199999999999999E-4</c:v>
                </c:pt>
                <c:pt idx="177">
                  <c:v>3.6400000000000001E-4</c:v>
                </c:pt>
                <c:pt idx="178">
                  <c:v>3.7199999999999999E-4</c:v>
                </c:pt>
                <c:pt idx="179">
                  <c:v>3.7599999999999998E-4</c:v>
                </c:pt>
                <c:pt idx="180">
                  <c:v>3.7399999999999998E-4</c:v>
                </c:pt>
                <c:pt idx="181">
                  <c:v>3.7199999999999999E-4</c:v>
                </c:pt>
                <c:pt idx="182">
                  <c:v>3.68E-4</c:v>
                </c:pt>
                <c:pt idx="183">
                  <c:v>3.6600000000000001E-4</c:v>
                </c:pt>
                <c:pt idx="184">
                  <c:v>3.68E-4</c:v>
                </c:pt>
                <c:pt idx="185">
                  <c:v>3.6600000000000001E-4</c:v>
                </c:pt>
                <c:pt idx="186">
                  <c:v>3.6400000000000001E-4</c:v>
                </c:pt>
                <c:pt idx="187">
                  <c:v>3.6400000000000001E-4</c:v>
                </c:pt>
                <c:pt idx="188">
                  <c:v>3.6000000000000002E-4</c:v>
                </c:pt>
                <c:pt idx="189">
                  <c:v>3.6200000000000002E-4</c:v>
                </c:pt>
                <c:pt idx="190">
                  <c:v>3.6400000000000001E-4</c:v>
                </c:pt>
                <c:pt idx="191">
                  <c:v>3.6400000000000001E-4</c:v>
                </c:pt>
                <c:pt idx="192">
                  <c:v>3.6999999999999999E-4</c:v>
                </c:pt>
                <c:pt idx="193">
                  <c:v>3.68E-4</c:v>
                </c:pt>
                <c:pt idx="194">
                  <c:v>3.6200000000000002E-4</c:v>
                </c:pt>
                <c:pt idx="195">
                  <c:v>3.5399999999999999E-4</c:v>
                </c:pt>
                <c:pt idx="196">
                  <c:v>3.3799999999999998E-4</c:v>
                </c:pt>
                <c:pt idx="197">
                  <c:v>3.2499999999999999E-4</c:v>
                </c:pt>
                <c:pt idx="198">
                  <c:v>3.0899999999999998E-4</c:v>
                </c:pt>
                <c:pt idx="199">
                  <c:v>2.8899999999999998E-4</c:v>
                </c:pt>
                <c:pt idx="200">
                  <c:v>2.7500000000000002E-4</c:v>
                </c:pt>
                <c:pt idx="201">
                  <c:v>2.6800000000000001E-4</c:v>
                </c:pt>
                <c:pt idx="202">
                  <c:v>2.52E-4</c:v>
                </c:pt>
                <c:pt idx="203">
                  <c:v>2.4399999999999999E-4</c:v>
                </c:pt>
                <c:pt idx="204">
                  <c:v>2.34E-4</c:v>
                </c:pt>
                <c:pt idx="205">
                  <c:v>2.2000000000000001E-4</c:v>
                </c:pt>
                <c:pt idx="206">
                  <c:v>2.1499999999999999E-4</c:v>
                </c:pt>
                <c:pt idx="207">
                  <c:v>2.0900000000000001E-4</c:v>
                </c:pt>
                <c:pt idx="208">
                  <c:v>2.0900000000000001E-4</c:v>
                </c:pt>
                <c:pt idx="209">
                  <c:v>2.0100000000000001E-4</c:v>
                </c:pt>
                <c:pt idx="210">
                  <c:v>1.95E-4</c:v>
                </c:pt>
                <c:pt idx="211">
                  <c:v>1.7699999999999999E-4</c:v>
                </c:pt>
                <c:pt idx="212">
                  <c:v>1.5799999999999999E-4</c:v>
                </c:pt>
                <c:pt idx="213">
                  <c:v>1.3999999999999999E-4</c:v>
                </c:pt>
                <c:pt idx="214">
                  <c:v>1.2E-4</c:v>
                </c:pt>
                <c:pt idx="215">
                  <c:v>1.06E-4</c:v>
                </c:pt>
                <c:pt idx="216">
                  <c:v>9.1000000000000003E-5</c:v>
                </c:pt>
                <c:pt idx="217">
                  <c:v>8.2999999999999998E-5</c:v>
                </c:pt>
                <c:pt idx="218">
                  <c:v>7.4999999999999993E-5</c:v>
                </c:pt>
                <c:pt idx="219">
                  <c:v>6.4999999999999994E-5</c:v>
                </c:pt>
                <c:pt idx="220">
                  <c:v>6.3E-5</c:v>
                </c:pt>
                <c:pt idx="221">
                  <c:v>5.7000000000000003E-5</c:v>
                </c:pt>
                <c:pt idx="222">
                  <c:v>5.3000000000000001E-5</c:v>
                </c:pt>
                <c:pt idx="223">
                  <c:v>5.5000000000000002E-5</c:v>
                </c:pt>
                <c:pt idx="224">
                  <c:v>5.5000000000000002E-5</c:v>
                </c:pt>
                <c:pt idx="225">
                  <c:v>5.5000000000000002E-5</c:v>
                </c:pt>
                <c:pt idx="226">
                  <c:v>5.1E-5</c:v>
                </c:pt>
                <c:pt idx="227">
                  <c:v>4.1999999999999998E-5</c:v>
                </c:pt>
                <c:pt idx="228">
                  <c:v>3.0000000000000001E-5</c:v>
                </c:pt>
                <c:pt idx="229">
                  <c:v>1.8E-5</c:v>
                </c:pt>
                <c:pt idx="230">
                  <c:v>1.9999999999999999E-6</c:v>
                </c:pt>
                <c:pt idx="231">
                  <c:v>-9.0000000000000002E-6</c:v>
                </c:pt>
                <c:pt idx="232">
                  <c:v>-2.6999999999999999E-5</c:v>
                </c:pt>
                <c:pt idx="233">
                  <c:v>-3.4999999999999997E-5</c:v>
                </c:pt>
                <c:pt idx="234">
                  <c:v>-5.5000000000000002E-5</c:v>
                </c:pt>
                <c:pt idx="235">
                  <c:v>-6.3E-5</c:v>
                </c:pt>
                <c:pt idx="236">
                  <c:v>-8.0000000000000007E-5</c:v>
                </c:pt>
                <c:pt idx="237">
                  <c:v>-1.0399999999999999E-4</c:v>
                </c:pt>
                <c:pt idx="238">
                  <c:v>-1.25E-4</c:v>
                </c:pt>
                <c:pt idx="239">
                  <c:v>-1.4899999999999999E-4</c:v>
                </c:pt>
                <c:pt idx="240">
                  <c:v>-1.73E-4</c:v>
                </c:pt>
                <c:pt idx="241">
                  <c:v>-2.0599999999999999E-4</c:v>
                </c:pt>
                <c:pt idx="242">
                  <c:v>-2.3900000000000001E-4</c:v>
                </c:pt>
                <c:pt idx="243">
                  <c:v>-2.8499999999999999E-4</c:v>
                </c:pt>
                <c:pt idx="244">
                  <c:v>-3.3199999999999999E-4</c:v>
                </c:pt>
                <c:pt idx="245">
                  <c:v>-3.8699999999999997E-4</c:v>
                </c:pt>
                <c:pt idx="246">
                  <c:v>-4.46E-4</c:v>
                </c:pt>
                <c:pt idx="247">
                  <c:v>-5.1099999999999995E-4</c:v>
                </c:pt>
                <c:pt idx="248">
                  <c:v>-5.7700000000000004E-4</c:v>
                </c:pt>
                <c:pt idx="249">
                  <c:v>-6.4400000000000004E-4</c:v>
                </c:pt>
                <c:pt idx="250">
                  <c:v>-7.1699999999999997E-4</c:v>
                </c:pt>
                <c:pt idx="251">
                  <c:v>-7.9500000000000003E-4</c:v>
                </c:pt>
                <c:pt idx="252">
                  <c:v>-8.7600000000000004E-4</c:v>
                </c:pt>
                <c:pt idx="253">
                  <c:v>-9.6599999999999995E-4</c:v>
                </c:pt>
                <c:pt idx="254">
                  <c:v>-1.0549999999999999E-3</c:v>
                </c:pt>
                <c:pt idx="255">
                  <c:v>-1.1509999999999999E-3</c:v>
                </c:pt>
                <c:pt idx="256">
                  <c:v>-1.2570000000000001E-3</c:v>
                </c:pt>
                <c:pt idx="257">
                  <c:v>-1.3669999999999999E-3</c:v>
                </c:pt>
                <c:pt idx="258">
                  <c:v>-1.4829999999999999E-3</c:v>
                </c:pt>
                <c:pt idx="259">
                  <c:v>-1.603E-3</c:v>
                </c:pt>
                <c:pt idx="260">
                  <c:v>-1.7290000000000001E-3</c:v>
                </c:pt>
                <c:pt idx="261">
                  <c:v>-1.8619999999999999E-3</c:v>
                </c:pt>
                <c:pt idx="262">
                  <c:v>-2.0040000000000001E-3</c:v>
                </c:pt>
                <c:pt idx="263">
                  <c:v>-2.147E-3</c:v>
                </c:pt>
                <c:pt idx="264">
                  <c:v>-2.2929999999999999E-3</c:v>
                </c:pt>
                <c:pt idx="265">
                  <c:v>-2.4459999999999998E-3</c:v>
                </c:pt>
                <c:pt idx="266">
                  <c:v>-2.6029999999999998E-3</c:v>
                </c:pt>
                <c:pt idx="267">
                  <c:v>-2.7659999999999998E-3</c:v>
                </c:pt>
                <c:pt idx="268">
                  <c:v>-2.9369999999999999E-3</c:v>
                </c:pt>
                <c:pt idx="269">
                  <c:v>-3.1080000000000001E-3</c:v>
                </c:pt>
                <c:pt idx="270">
                  <c:v>-3.2889999999999998E-3</c:v>
                </c:pt>
                <c:pt idx="271">
                  <c:v>-3.4780000000000002E-3</c:v>
                </c:pt>
                <c:pt idx="272">
                  <c:v>-3.6719999999999999E-3</c:v>
                </c:pt>
                <c:pt idx="273">
                  <c:v>-3.8709999999999999E-3</c:v>
                </c:pt>
                <c:pt idx="274">
                  <c:v>-4.0769999999999999E-3</c:v>
                </c:pt>
                <c:pt idx="275">
                  <c:v>-4.2909999999999997E-3</c:v>
                </c:pt>
                <c:pt idx="276">
                  <c:v>-4.5069999999999997E-3</c:v>
                </c:pt>
                <c:pt idx="277">
                  <c:v>-4.7289999999999997E-3</c:v>
                </c:pt>
                <c:pt idx="278">
                  <c:v>-4.9569999999999996E-3</c:v>
                </c:pt>
                <c:pt idx="279">
                  <c:v>-5.1929999999999997E-3</c:v>
                </c:pt>
                <c:pt idx="280">
                  <c:v>-5.4289999999999998E-3</c:v>
                </c:pt>
                <c:pt idx="281">
                  <c:v>-5.6690000000000004E-3</c:v>
                </c:pt>
                <c:pt idx="282">
                  <c:v>-5.914E-3</c:v>
                </c:pt>
                <c:pt idx="283">
                  <c:v>-6.1599999999999997E-3</c:v>
                </c:pt>
                <c:pt idx="284">
                  <c:v>-6.417E-3</c:v>
                </c:pt>
                <c:pt idx="285">
                  <c:v>-6.6730000000000001E-3</c:v>
                </c:pt>
                <c:pt idx="286">
                  <c:v>-6.9360000000000003E-3</c:v>
                </c:pt>
                <c:pt idx="287">
                  <c:v>-7.2049999999999996E-3</c:v>
                </c:pt>
                <c:pt idx="288">
                  <c:v>-7.476E-3</c:v>
                </c:pt>
                <c:pt idx="289">
                  <c:v>-7.7460000000000003E-3</c:v>
                </c:pt>
                <c:pt idx="290">
                  <c:v>-8.0190000000000001E-3</c:v>
                </c:pt>
                <c:pt idx="291">
                  <c:v>-8.2959999999999996E-3</c:v>
                </c:pt>
                <c:pt idx="292">
                  <c:v>-8.5730000000000008E-3</c:v>
                </c:pt>
                <c:pt idx="293">
                  <c:v>-8.8500000000000002E-3</c:v>
                </c:pt>
                <c:pt idx="294">
                  <c:v>-9.1269999999999997E-3</c:v>
                </c:pt>
                <c:pt idx="295">
                  <c:v>-9.4079999999999997E-3</c:v>
                </c:pt>
                <c:pt idx="296">
                  <c:v>-9.6849999999999992E-3</c:v>
                </c:pt>
                <c:pt idx="297">
                  <c:v>-9.9600000000000001E-3</c:v>
                </c:pt>
                <c:pt idx="298">
                  <c:v>-1.0229E-2</c:v>
                </c:pt>
                <c:pt idx="299">
                  <c:v>-1.0499E-2</c:v>
                </c:pt>
                <c:pt idx="300">
                  <c:v>-1.0768E-2</c:v>
                </c:pt>
                <c:pt idx="301">
                  <c:v>-1.1035E-2</c:v>
                </c:pt>
                <c:pt idx="302">
                  <c:v>-1.1302E-2</c:v>
                </c:pt>
                <c:pt idx="303">
                  <c:v>-1.1566E-2</c:v>
                </c:pt>
                <c:pt idx="304">
                  <c:v>-1.1833E-2</c:v>
                </c:pt>
                <c:pt idx="305">
                  <c:v>-1.2092E-2</c:v>
                </c:pt>
                <c:pt idx="306">
                  <c:v>-1.2345999999999999E-2</c:v>
                </c:pt>
                <c:pt idx="307">
                  <c:v>-1.2599000000000001E-2</c:v>
                </c:pt>
                <c:pt idx="308">
                  <c:v>-1.2845000000000001E-2</c:v>
                </c:pt>
                <c:pt idx="309">
                  <c:v>-1.3086E-2</c:v>
                </c:pt>
                <c:pt idx="310">
                  <c:v>-1.333E-2</c:v>
                </c:pt>
                <c:pt idx="311">
                  <c:v>-1.3559999999999999E-2</c:v>
                </c:pt>
                <c:pt idx="312">
                  <c:v>-1.3788E-2</c:v>
                </c:pt>
                <c:pt idx="313">
                  <c:v>-1.4008E-2</c:v>
                </c:pt>
                <c:pt idx="314">
                  <c:v>-1.4215999999999999E-2</c:v>
                </c:pt>
                <c:pt idx="315">
                  <c:v>-1.4423E-2</c:v>
                </c:pt>
                <c:pt idx="316">
                  <c:v>-1.4621E-2</c:v>
                </c:pt>
                <c:pt idx="317">
                  <c:v>-1.4814000000000001E-2</c:v>
                </c:pt>
                <c:pt idx="318">
                  <c:v>-1.4999999999999999E-2</c:v>
                </c:pt>
                <c:pt idx="319">
                  <c:v>-1.5181E-2</c:v>
                </c:pt>
                <c:pt idx="320">
                  <c:v>-1.5354E-2</c:v>
                </c:pt>
                <c:pt idx="321">
                  <c:v>-1.5519E-2</c:v>
                </c:pt>
                <c:pt idx="322">
                  <c:v>-1.5671999999999998E-2</c:v>
                </c:pt>
                <c:pt idx="323">
                  <c:v>-1.5817999999999999E-2</c:v>
                </c:pt>
                <c:pt idx="324">
                  <c:v>-1.5956999999999999E-2</c:v>
                </c:pt>
                <c:pt idx="325">
                  <c:v>-1.6079E-2</c:v>
                </c:pt>
                <c:pt idx="326">
                  <c:v>-1.6195000000000001E-2</c:v>
                </c:pt>
                <c:pt idx="327">
                  <c:v>-1.6292999999999998E-2</c:v>
                </c:pt>
                <c:pt idx="328">
                  <c:v>-1.6386000000000001E-2</c:v>
                </c:pt>
                <c:pt idx="329">
                  <c:v>-1.6462000000000001E-2</c:v>
                </c:pt>
                <c:pt idx="330">
                  <c:v>-1.6521000000000001E-2</c:v>
                </c:pt>
                <c:pt idx="331">
                  <c:v>-1.6567999999999999E-2</c:v>
                </c:pt>
                <c:pt idx="332">
                  <c:v>-1.6604000000000001E-2</c:v>
                </c:pt>
                <c:pt idx="333">
                  <c:v>-1.6626999999999999E-2</c:v>
                </c:pt>
                <c:pt idx="334">
                  <c:v>-1.6639000000000001E-2</c:v>
                </c:pt>
                <c:pt idx="335">
                  <c:v>-1.6641E-2</c:v>
                </c:pt>
                <c:pt idx="336">
                  <c:v>-1.6629000000000001E-2</c:v>
                </c:pt>
                <c:pt idx="337">
                  <c:v>-1.6601999999999999E-2</c:v>
                </c:pt>
                <c:pt idx="338">
                  <c:v>-1.6563999999999999E-2</c:v>
                </c:pt>
                <c:pt idx="339">
                  <c:v>-1.6506E-2</c:v>
                </c:pt>
                <c:pt idx="340">
                  <c:v>-1.6445000000000001E-2</c:v>
                </c:pt>
                <c:pt idx="341">
                  <c:v>-1.636E-2</c:v>
                </c:pt>
                <c:pt idx="342">
                  <c:v>-1.627E-2</c:v>
                </c:pt>
                <c:pt idx="343">
                  <c:v>-1.6166E-2</c:v>
                </c:pt>
                <c:pt idx="344">
                  <c:v>-1.6049999999999998E-2</c:v>
                </c:pt>
                <c:pt idx="345">
                  <c:v>-1.5916E-2</c:v>
                </c:pt>
                <c:pt idx="346">
                  <c:v>-1.5772999999999999E-2</c:v>
                </c:pt>
                <c:pt idx="347">
                  <c:v>-1.5615E-2</c:v>
                </c:pt>
                <c:pt idx="348">
                  <c:v>-1.5452E-2</c:v>
                </c:pt>
                <c:pt idx="349">
                  <c:v>-1.5280999999999999E-2</c:v>
                </c:pt>
                <c:pt idx="350">
                  <c:v>-1.5101E-2</c:v>
                </c:pt>
                <c:pt idx="351">
                  <c:v>-1.4918000000000001E-2</c:v>
                </c:pt>
                <c:pt idx="352">
                  <c:v>-1.4729000000000001E-2</c:v>
                </c:pt>
                <c:pt idx="353">
                  <c:v>-1.4531000000000001E-2</c:v>
                </c:pt>
                <c:pt idx="354">
                  <c:v>-1.4328E-2</c:v>
                </c:pt>
                <c:pt idx="355">
                  <c:v>-1.4118E-2</c:v>
                </c:pt>
                <c:pt idx="356">
                  <c:v>-1.3906E-2</c:v>
                </c:pt>
                <c:pt idx="357">
                  <c:v>-1.3688000000000001E-2</c:v>
                </c:pt>
                <c:pt idx="358">
                  <c:v>-1.3466000000000001E-2</c:v>
                </c:pt>
                <c:pt idx="359">
                  <c:v>-1.3242E-2</c:v>
                </c:pt>
                <c:pt idx="360">
                  <c:v>-1.302E-2</c:v>
                </c:pt>
                <c:pt idx="361">
                  <c:v>-1.2782E-2</c:v>
                </c:pt>
                <c:pt idx="362">
                  <c:v>-1.255E-2</c:v>
                </c:pt>
                <c:pt idx="363">
                  <c:v>-1.2314E-2</c:v>
                </c:pt>
                <c:pt idx="364">
                  <c:v>-1.2076E-2</c:v>
                </c:pt>
                <c:pt idx="365">
                  <c:v>-1.1845E-2</c:v>
                </c:pt>
                <c:pt idx="366">
                  <c:v>-1.1617000000000001E-2</c:v>
                </c:pt>
                <c:pt idx="367">
                  <c:v>-1.1387E-2</c:v>
                </c:pt>
                <c:pt idx="368">
                  <c:v>-1.1161000000000001E-2</c:v>
                </c:pt>
                <c:pt idx="369">
                  <c:v>-1.0937000000000001E-2</c:v>
                </c:pt>
                <c:pt idx="370">
                  <c:v>-1.0711E-2</c:v>
                </c:pt>
                <c:pt idx="371">
                  <c:v>-1.0491E-2</c:v>
                </c:pt>
                <c:pt idx="372">
                  <c:v>-1.0271000000000001E-2</c:v>
                </c:pt>
                <c:pt idx="373">
                  <c:v>-1.0050999999999999E-2</c:v>
                </c:pt>
                <c:pt idx="374">
                  <c:v>-9.8379999999999995E-3</c:v>
                </c:pt>
                <c:pt idx="375">
                  <c:v>-9.6299999999999997E-3</c:v>
                </c:pt>
                <c:pt idx="376">
                  <c:v>-9.4120000000000002E-3</c:v>
                </c:pt>
                <c:pt idx="377">
                  <c:v>-9.2020000000000001E-3</c:v>
                </c:pt>
                <c:pt idx="378">
                  <c:v>-8.9929999999999993E-3</c:v>
                </c:pt>
                <c:pt idx="379">
                  <c:v>-8.7910000000000002E-3</c:v>
                </c:pt>
                <c:pt idx="380">
                  <c:v>-8.5869999999999991E-3</c:v>
                </c:pt>
                <c:pt idx="381">
                  <c:v>-8.3899999999999999E-3</c:v>
                </c:pt>
                <c:pt idx="382">
                  <c:v>-8.1980000000000004E-3</c:v>
                </c:pt>
                <c:pt idx="383">
                  <c:v>-8.0090000000000005E-3</c:v>
                </c:pt>
                <c:pt idx="384">
                  <c:v>-7.8340000000000007E-3</c:v>
                </c:pt>
                <c:pt idx="385">
                  <c:v>-7.6530000000000001E-3</c:v>
                </c:pt>
                <c:pt idx="386">
                  <c:v>-7.4799999999999997E-3</c:v>
                </c:pt>
                <c:pt idx="387">
                  <c:v>-7.3130000000000001E-3</c:v>
                </c:pt>
                <c:pt idx="388">
                  <c:v>-7.1459999999999996E-3</c:v>
                </c:pt>
                <c:pt idx="389">
                  <c:v>-6.9829999999999996E-3</c:v>
                </c:pt>
                <c:pt idx="390">
                  <c:v>-6.8240000000000002E-3</c:v>
                </c:pt>
                <c:pt idx="391">
                  <c:v>-6.6750000000000004E-3</c:v>
                </c:pt>
                <c:pt idx="392">
                  <c:v>-6.5290000000000001E-3</c:v>
                </c:pt>
                <c:pt idx="393">
                  <c:v>-6.3819999999999997E-3</c:v>
                </c:pt>
                <c:pt idx="394">
                  <c:v>-6.2420000000000002E-3</c:v>
                </c:pt>
                <c:pt idx="395">
                  <c:v>-6.1029999999999999E-3</c:v>
                </c:pt>
                <c:pt idx="396">
                  <c:v>-5.9690000000000003E-3</c:v>
                </c:pt>
                <c:pt idx="397">
                  <c:v>-5.849E-3</c:v>
                </c:pt>
                <c:pt idx="398">
                  <c:v>-5.7260000000000002E-3</c:v>
                </c:pt>
                <c:pt idx="399">
                  <c:v>-5.6140000000000001E-3</c:v>
                </c:pt>
                <c:pt idx="400">
                  <c:v>-5.5059999999999996E-3</c:v>
                </c:pt>
                <c:pt idx="401">
                  <c:v>-5.4029999999999998E-3</c:v>
                </c:pt>
                <c:pt idx="402">
                  <c:v>-5.3049999999999998E-3</c:v>
                </c:pt>
                <c:pt idx="403">
                  <c:v>-5.2090000000000001E-3</c:v>
                </c:pt>
                <c:pt idx="404">
                  <c:v>-5.1159999999999999E-3</c:v>
                </c:pt>
                <c:pt idx="405">
                  <c:v>-5.0239999999999998E-3</c:v>
                </c:pt>
                <c:pt idx="406">
                  <c:v>-4.9439999999999996E-3</c:v>
                </c:pt>
                <c:pt idx="407">
                  <c:v>-4.8669999999999998E-3</c:v>
                </c:pt>
                <c:pt idx="408">
                  <c:v>-4.7939999999999997E-3</c:v>
                </c:pt>
                <c:pt idx="409">
                  <c:v>-4.718E-3</c:v>
                </c:pt>
                <c:pt idx="410">
                  <c:v>-4.6509999999999998E-3</c:v>
                </c:pt>
                <c:pt idx="411">
                  <c:v>-4.5919999999999997E-3</c:v>
                </c:pt>
                <c:pt idx="412">
                  <c:v>-4.5329999999999997E-3</c:v>
                </c:pt>
                <c:pt idx="413">
                  <c:v>-4.4759999999999999E-3</c:v>
                </c:pt>
                <c:pt idx="414">
                  <c:v>-4.431E-3</c:v>
                </c:pt>
                <c:pt idx="415">
                  <c:v>-4.3839999999999999E-3</c:v>
                </c:pt>
                <c:pt idx="416">
                  <c:v>-4.346E-3</c:v>
                </c:pt>
                <c:pt idx="417">
                  <c:v>-4.3090000000000003E-3</c:v>
                </c:pt>
                <c:pt idx="418">
                  <c:v>-4.2719999999999998E-3</c:v>
                </c:pt>
                <c:pt idx="419">
                  <c:v>-4.2399999999999998E-3</c:v>
                </c:pt>
                <c:pt idx="420">
                  <c:v>-4.2090000000000001E-3</c:v>
                </c:pt>
                <c:pt idx="421">
                  <c:v>-4.1790000000000004E-3</c:v>
                </c:pt>
                <c:pt idx="422">
                  <c:v>-4.156E-3</c:v>
                </c:pt>
                <c:pt idx="423">
                  <c:v>-4.1359999999999999E-3</c:v>
                </c:pt>
                <c:pt idx="424">
                  <c:v>-4.1219999999999998E-3</c:v>
                </c:pt>
                <c:pt idx="425">
                  <c:v>-4.1060000000000003E-3</c:v>
                </c:pt>
                <c:pt idx="426">
                  <c:v>-4.0990000000000002E-3</c:v>
                </c:pt>
                <c:pt idx="427">
                  <c:v>-4.0930000000000003E-3</c:v>
                </c:pt>
                <c:pt idx="428">
                  <c:v>-4.0949999999999997E-3</c:v>
                </c:pt>
                <c:pt idx="429">
                  <c:v>-4.0930000000000003E-3</c:v>
                </c:pt>
                <c:pt idx="430">
                  <c:v>-4.0930000000000003E-3</c:v>
                </c:pt>
                <c:pt idx="431">
                  <c:v>-4.0949999999999997E-3</c:v>
                </c:pt>
                <c:pt idx="432">
                  <c:v>-4.1029999999999999E-3</c:v>
                </c:pt>
                <c:pt idx="433">
                  <c:v>-4.1079999999999997E-3</c:v>
                </c:pt>
                <c:pt idx="434">
                  <c:v>-4.1159999999999999E-3</c:v>
                </c:pt>
                <c:pt idx="435">
                  <c:v>-4.1200000000000004E-3</c:v>
                </c:pt>
                <c:pt idx="436">
                  <c:v>-4.1219999999999998E-3</c:v>
                </c:pt>
                <c:pt idx="437">
                  <c:v>-4.1279999999999997E-3</c:v>
                </c:pt>
                <c:pt idx="438">
                  <c:v>-4.13E-3</c:v>
                </c:pt>
                <c:pt idx="439">
                  <c:v>-4.1339999999999997E-3</c:v>
                </c:pt>
                <c:pt idx="440">
                  <c:v>-4.1380000000000002E-3</c:v>
                </c:pt>
                <c:pt idx="441">
                  <c:v>-4.1460000000000004E-3</c:v>
                </c:pt>
                <c:pt idx="442">
                  <c:v>-4.1599999999999996E-3</c:v>
                </c:pt>
                <c:pt idx="443">
                  <c:v>-4.1729999999999996E-3</c:v>
                </c:pt>
                <c:pt idx="444">
                  <c:v>-4.1809999999999998E-3</c:v>
                </c:pt>
                <c:pt idx="445">
                  <c:v>-4.1910000000000003E-3</c:v>
                </c:pt>
                <c:pt idx="446">
                  <c:v>-4.1929999999999997E-3</c:v>
                </c:pt>
                <c:pt idx="447">
                  <c:v>-4.1989999999999996E-3</c:v>
                </c:pt>
                <c:pt idx="448">
                  <c:v>-4.1970000000000002E-3</c:v>
                </c:pt>
                <c:pt idx="449">
                  <c:v>-4.1989999999999996E-3</c:v>
                </c:pt>
                <c:pt idx="450">
                  <c:v>-4.1929999999999997E-3</c:v>
                </c:pt>
                <c:pt idx="451">
                  <c:v>-4.1869999999999997E-3</c:v>
                </c:pt>
                <c:pt idx="452">
                  <c:v>-4.1749999999999999E-3</c:v>
                </c:pt>
                <c:pt idx="453">
                  <c:v>-4.1580000000000002E-3</c:v>
                </c:pt>
                <c:pt idx="454">
                  <c:v>-4.1479999999999998E-3</c:v>
                </c:pt>
                <c:pt idx="455">
                  <c:v>-4.1320000000000003E-3</c:v>
                </c:pt>
                <c:pt idx="456">
                  <c:v>-4.1139999999999996E-3</c:v>
                </c:pt>
                <c:pt idx="457">
                  <c:v>-4.1009999999999996E-3</c:v>
                </c:pt>
                <c:pt idx="458">
                  <c:v>-4.0930000000000003E-3</c:v>
                </c:pt>
                <c:pt idx="459">
                  <c:v>-4.0829999999999998E-3</c:v>
                </c:pt>
                <c:pt idx="460">
                  <c:v>-4.0749999999999996E-3</c:v>
                </c:pt>
                <c:pt idx="461">
                  <c:v>-4.0610000000000004E-3</c:v>
                </c:pt>
                <c:pt idx="462">
                  <c:v>-4.0439999999999999E-3</c:v>
                </c:pt>
                <c:pt idx="463">
                  <c:v>-4.0260000000000001E-3</c:v>
                </c:pt>
                <c:pt idx="464">
                  <c:v>-4.0099999999999997E-3</c:v>
                </c:pt>
                <c:pt idx="465">
                  <c:v>-3.9909999999999998E-3</c:v>
                </c:pt>
                <c:pt idx="466">
                  <c:v>-3.967E-3</c:v>
                </c:pt>
                <c:pt idx="467">
                  <c:v>-3.9410000000000001E-3</c:v>
                </c:pt>
                <c:pt idx="468">
                  <c:v>-3.9119999999999997E-3</c:v>
                </c:pt>
                <c:pt idx="469">
                  <c:v>-3.8839999999999999E-3</c:v>
                </c:pt>
                <c:pt idx="470">
                  <c:v>-3.8549999999999999E-3</c:v>
                </c:pt>
                <c:pt idx="471">
                  <c:v>-3.8270000000000001E-3</c:v>
                </c:pt>
                <c:pt idx="472">
                  <c:v>-3.7980000000000002E-3</c:v>
                </c:pt>
                <c:pt idx="473">
                  <c:v>-3.7699999999999999E-3</c:v>
                </c:pt>
                <c:pt idx="474">
                  <c:v>-3.7490000000000002E-3</c:v>
                </c:pt>
                <c:pt idx="475">
                  <c:v>-3.7330000000000002E-3</c:v>
                </c:pt>
                <c:pt idx="476">
                  <c:v>-3.715E-3</c:v>
                </c:pt>
                <c:pt idx="477">
                  <c:v>-3.692E-3</c:v>
                </c:pt>
                <c:pt idx="478">
                  <c:v>-3.6619999999999999E-3</c:v>
                </c:pt>
                <c:pt idx="479">
                  <c:v>-3.6389999999999999E-3</c:v>
                </c:pt>
                <c:pt idx="480">
                  <c:v>-3.6129999999999999E-3</c:v>
                </c:pt>
                <c:pt idx="481">
                  <c:v>-3.5820000000000001E-3</c:v>
                </c:pt>
                <c:pt idx="482">
                  <c:v>-3.5539999999999999E-3</c:v>
                </c:pt>
                <c:pt idx="483">
                  <c:v>-3.519E-3</c:v>
                </c:pt>
                <c:pt idx="484">
                  <c:v>-3.4889999999999999E-3</c:v>
                </c:pt>
                <c:pt idx="485">
                  <c:v>-3.4499999999999999E-3</c:v>
                </c:pt>
                <c:pt idx="486">
                  <c:v>-3.4129999999999998E-3</c:v>
                </c:pt>
                <c:pt idx="487">
                  <c:v>-3.3790000000000001E-3</c:v>
                </c:pt>
                <c:pt idx="488">
                  <c:v>-3.3440000000000002E-3</c:v>
                </c:pt>
                <c:pt idx="489">
                  <c:v>-3.3149999999999998E-3</c:v>
                </c:pt>
                <c:pt idx="490">
                  <c:v>-3.2889999999999998E-3</c:v>
                </c:pt>
                <c:pt idx="491">
                  <c:v>-3.2620000000000001E-3</c:v>
                </c:pt>
                <c:pt idx="492">
                  <c:v>-3.2339999999999999E-3</c:v>
                </c:pt>
                <c:pt idx="493">
                  <c:v>-3.212E-3</c:v>
                </c:pt>
                <c:pt idx="494">
                  <c:v>-3.1849999999999999E-3</c:v>
                </c:pt>
                <c:pt idx="495">
                  <c:v>-3.1570000000000001E-3</c:v>
                </c:pt>
                <c:pt idx="496">
                  <c:v>-3.1340000000000001E-3</c:v>
                </c:pt>
                <c:pt idx="497">
                  <c:v>-3.1080000000000001E-3</c:v>
                </c:pt>
                <c:pt idx="498">
                  <c:v>-3.0790000000000001E-3</c:v>
                </c:pt>
                <c:pt idx="499">
                  <c:v>-3.0530000000000002E-3</c:v>
                </c:pt>
                <c:pt idx="500">
                  <c:v>-3.0300000000000001E-3</c:v>
                </c:pt>
                <c:pt idx="501">
                  <c:v>-3.0019999999999999E-3</c:v>
                </c:pt>
                <c:pt idx="502">
                  <c:v>-2.9810000000000001E-3</c:v>
                </c:pt>
                <c:pt idx="503">
                  <c:v>-2.957E-3</c:v>
                </c:pt>
                <c:pt idx="504">
                  <c:v>-2.9390000000000002E-3</c:v>
                </c:pt>
                <c:pt idx="505">
                  <c:v>-2.9199999999999999E-3</c:v>
                </c:pt>
                <c:pt idx="506">
                  <c:v>-2.908E-3</c:v>
                </c:pt>
                <c:pt idx="507">
                  <c:v>-2.898E-3</c:v>
                </c:pt>
                <c:pt idx="508">
                  <c:v>-2.8839999999999998E-3</c:v>
                </c:pt>
                <c:pt idx="509">
                  <c:v>-2.8779999999999999E-3</c:v>
                </c:pt>
                <c:pt idx="510">
                  <c:v>-2.8670000000000002E-3</c:v>
                </c:pt>
                <c:pt idx="511">
                  <c:v>-2.8570000000000002E-3</c:v>
                </c:pt>
                <c:pt idx="512">
                  <c:v>-2.8530000000000001E-3</c:v>
                </c:pt>
                <c:pt idx="513">
                  <c:v>-2.8449999999999999E-3</c:v>
                </c:pt>
                <c:pt idx="514">
                  <c:v>-2.833E-3</c:v>
                </c:pt>
                <c:pt idx="515">
                  <c:v>-2.8249999999999998E-3</c:v>
                </c:pt>
                <c:pt idx="516">
                  <c:v>-2.8170000000000001E-3</c:v>
                </c:pt>
                <c:pt idx="517">
                  <c:v>-2.8040000000000001E-3</c:v>
                </c:pt>
                <c:pt idx="518">
                  <c:v>-2.7959999999999999E-3</c:v>
                </c:pt>
                <c:pt idx="519">
                  <c:v>-2.7880000000000001E-3</c:v>
                </c:pt>
                <c:pt idx="520">
                  <c:v>-2.7780000000000001E-3</c:v>
                </c:pt>
                <c:pt idx="521">
                  <c:v>-2.7680000000000001E-3</c:v>
                </c:pt>
                <c:pt idx="522">
                  <c:v>-2.764E-3</c:v>
                </c:pt>
                <c:pt idx="523">
                  <c:v>-2.7599999999999999E-3</c:v>
                </c:pt>
                <c:pt idx="524">
                  <c:v>-2.7529999999999998E-3</c:v>
                </c:pt>
                <c:pt idx="525">
                  <c:v>-2.7430000000000002E-3</c:v>
                </c:pt>
                <c:pt idx="526">
                  <c:v>-2.7390000000000001E-3</c:v>
                </c:pt>
                <c:pt idx="527">
                  <c:v>-2.7330000000000002E-3</c:v>
                </c:pt>
                <c:pt idx="528">
                  <c:v>-2.725E-3</c:v>
                </c:pt>
                <c:pt idx="529">
                  <c:v>-2.7190000000000001E-3</c:v>
                </c:pt>
                <c:pt idx="530">
                  <c:v>-2.709E-3</c:v>
                </c:pt>
                <c:pt idx="531">
                  <c:v>-2.7030000000000001E-3</c:v>
                </c:pt>
                <c:pt idx="532">
                  <c:v>-2.696E-3</c:v>
                </c:pt>
                <c:pt idx="533">
                  <c:v>-2.6879999999999999E-3</c:v>
                </c:pt>
                <c:pt idx="534">
                  <c:v>-2.676E-3</c:v>
                </c:pt>
                <c:pt idx="535">
                  <c:v>-2.676E-3</c:v>
                </c:pt>
                <c:pt idx="536">
                  <c:v>-2.666E-3</c:v>
                </c:pt>
                <c:pt idx="537">
                  <c:v>-2.6619999999999999E-3</c:v>
                </c:pt>
                <c:pt idx="538">
                  <c:v>-2.6619999999999999E-3</c:v>
                </c:pt>
                <c:pt idx="539">
                  <c:v>-2.6580000000000002E-3</c:v>
                </c:pt>
                <c:pt idx="540">
                  <c:v>-2.6559999999999999E-3</c:v>
                </c:pt>
                <c:pt idx="541">
                  <c:v>-2.6559999999999999E-3</c:v>
                </c:pt>
                <c:pt idx="542">
                  <c:v>-2.6619999999999999E-3</c:v>
                </c:pt>
                <c:pt idx="543">
                  <c:v>-2.6580000000000002E-3</c:v>
                </c:pt>
                <c:pt idx="544">
                  <c:v>-2.66E-3</c:v>
                </c:pt>
                <c:pt idx="545">
                  <c:v>-2.6619999999999999E-3</c:v>
                </c:pt>
                <c:pt idx="546">
                  <c:v>-2.6640000000000001E-3</c:v>
                </c:pt>
                <c:pt idx="547">
                  <c:v>-2.6679999999999998E-3</c:v>
                </c:pt>
                <c:pt idx="548">
                  <c:v>-2.6679999999999998E-3</c:v>
                </c:pt>
                <c:pt idx="549">
                  <c:v>-2.6700000000000001E-3</c:v>
                </c:pt>
                <c:pt idx="550">
                  <c:v>-2.6700000000000001E-3</c:v>
                </c:pt>
                <c:pt idx="551">
                  <c:v>-2.6740000000000002E-3</c:v>
                </c:pt>
                <c:pt idx="552">
                  <c:v>-2.676E-3</c:v>
                </c:pt>
                <c:pt idx="553">
                  <c:v>-2.6800000000000001E-3</c:v>
                </c:pt>
                <c:pt idx="554">
                  <c:v>-2.6800000000000001E-3</c:v>
                </c:pt>
                <c:pt idx="555">
                  <c:v>-2.686E-3</c:v>
                </c:pt>
                <c:pt idx="556">
                  <c:v>-2.6840000000000002E-3</c:v>
                </c:pt>
                <c:pt idx="557">
                  <c:v>-2.6879999999999999E-3</c:v>
                </c:pt>
                <c:pt idx="558">
                  <c:v>-2.686E-3</c:v>
                </c:pt>
                <c:pt idx="559">
                  <c:v>-2.6800000000000001E-3</c:v>
                </c:pt>
                <c:pt idx="560">
                  <c:v>-2.6800000000000001E-3</c:v>
                </c:pt>
                <c:pt idx="561">
                  <c:v>-2.6719999999999999E-3</c:v>
                </c:pt>
                <c:pt idx="562">
                  <c:v>-2.666E-3</c:v>
                </c:pt>
                <c:pt idx="563">
                  <c:v>-2.6559999999999999E-3</c:v>
                </c:pt>
                <c:pt idx="564">
                  <c:v>-2.6480000000000002E-3</c:v>
                </c:pt>
                <c:pt idx="565">
                  <c:v>-2.6289999999999998E-3</c:v>
                </c:pt>
                <c:pt idx="566">
                  <c:v>-2.6150000000000001E-3</c:v>
                </c:pt>
                <c:pt idx="567">
                  <c:v>-2.5990000000000002E-3</c:v>
                </c:pt>
                <c:pt idx="568">
                  <c:v>-2.5820000000000001E-3</c:v>
                </c:pt>
                <c:pt idx="569">
                  <c:v>-2.5639999999999999E-3</c:v>
                </c:pt>
                <c:pt idx="570">
                  <c:v>-2.542E-3</c:v>
                </c:pt>
                <c:pt idx="571">
                  <c:v>-2.519E-3</c:v>
                </c:pt>
                <c:pt idx="572">
                  <c:v>-2.503E-3</c:v>
                </c:pt>
                <c:pt idx="573">
                  <c:v>-2.4789999999999999E-3</c:v>
                </c:pt>
                <c:pt idx="574">
                  <c:v>-2.4559999999999998E-3</c:v>
                </c:pt>
                <c:pt idx="575">
                  <c:v>-2.4299999999999999E-3</c:v>
                </c:pt>
                <c:pt idx="576">
                  <c:v>-2.4030000000000002E-3</c:v>
                </c:pt>
                <c:pt idx="577">
                  <c:v>-2.3730000000000001E-3</c:v>
                </c:pt>
                <c:pt idx="578">
                  <c:v>-2.3419999999999999E-3</c:v>
                </c:pt>
                <c:pt idx="579">
                  <c:v>-2.3159999999999999E-3</c:v>
                </c:pt>
                <c:pt idx="580">
                  <c:v>-2.287E-3</c:v>
                </c:pt>
                <c:pt idx="581">
                  <c:v>-2.2550000000000001E-3</c:v>
                </c:pt>
                <c:pt idx="582">
                  <c:v>-2.2279999999999999E-3</c:v>
                </c:pt>
                <c:pt idx="583">
                  <c:v>-2.1949999999999999E-3</c:v>
                </c:pt>
                <c:pt idx="584">
                  <c:v>-2.1649999999999998E-3</c:v>
                </c:pt>
                <c:pt idx="585">
                  <c:v>-2.1380000000000001E-3</c:v>
                </c:pt>
                <c:pt idx="586">
                  <c:v>-2.114E-3</c:v>
                </c:pt>
                <c:pt idx="587">
                  <c:v>-2.0899999999999998E-3</c:v>
                </c:pt>
                <c:pt idx="588">
                  <c:v>-2.0590000000000001E-3</c:v>
                </c:pt>
                <c:pt idx="589">
                  <c:v>-2.0349999999999999E-3</c:v>
                </c:pt>
                <c:pt idx="590">
                  <c:v>-2.0079999999999998E-3</c:v>
                </c:pt>
                <c:pt idx="591">
                  <c:v>-1.9840000000000001E-3</c:v>
                </c:pt>
                <c:pt idx="592">
                  <c:v>-1.9610000000000001E-3</c:v>
                </c:pt>
                <c:pt idx="593">
                  <c:v>-1.9350000000000001E-3</c:v>
                </c:pt>
                <c:pt idx="594">
                  <c:v>-1.9120000000000001E-3</c:v>
                </c:pt>
                <c:pt idx="595">
                  <c:v>-1.8860000000000001E-3</c:v>
                </c:pt>
                <c:pt idx="596">
                  <c:v>-1.864E-3</c:v>
                </c:pt>
                <c:pt idx="597">
                  <c:v>-1.841E-3</c:v>
                </c:pt>
                <c:pt idx="598">
                  <c:v>-1.817E-3</c:v>
                </c:pt>
                <c:pt idx="599">
                  <c:v>-1.794E-3</c:v>
                </c:pt>
                <c:pt idx="600">
                  <c:v>-1.7700000000000001E-3</c:v>
                </c:pt>
                <c:pt idx="601">
                  <c:v>-1.7520000000000001E-3</c:v>
                </c:pt>
                <c:pt idx="602">
                  <c:v>-1.7329999999999999E-3</c:v>
                </c:pt>
                <c:pt idx="603">
                  <c:v>-1.7110000000000001E-3</c:v>
                </c:pt>
                <c:pt idx="604">
                  <c:v>-1.6930000000000001E-3</c:v>
                </c:pt>
                <c:pt idx="605">
                  <c:v>-1.6720000000000001E-3</c:v>
                </c:pt>
                <c:pt idx="606">
                  <c:v>-1.6540000000000001E-3</c:v>
                </c:pt>
                <c:pt idx="607">
                  <c:v>-1.6379999999999999E-3</c:v>
                </c:pt>
                <c:pt idx="608">
                  <c:v>-1.621E-3</c:v>
                </c:pt>
                <c:pt idx="609">
                  <c:v>-1.601E-3</c:v>
                </c:pt>
                <c:pt idx="610">
                  <c:v>-1.5889999999999999E-3</c:v>
                </c:pt>
                <c:pt idx="611">
                  <c:v>-1.5679999999999999E-3</c:v>
                </c:pt>
                <c:pt idx="612">
                  <c:v>-1.552E-3</c:v>
                </c:pt>
                <c:pt idx="613">
                  <c:v>-1.536E-3</c:v>
                </c:pt>
                <c:pt idx="614">
                  <c:v>-1.521E-3</c:v>
                </c:pt>
                <c:pt idx="615">
                  <c:v>-1.5089999999999999E-3</c:v>
                </c:pt>
                <c:pt idx="616">
                  <c:v>-1.4970000000000001E-3</c:v>
                </c:pt>
                <c:pt idx="617">
                  <c:v>-1.487E-3</c:v>
                </c:pt>
                <c:pt idx="618">
                  <c:v>-1.4790000000000001E-3</c:v>
                </c:pt>
                <c:pt idx="619">
                  <c:v>-1.4710000000000001E-3</c:v>
                </c:pt>
                <c:pt idx="620">
                  <c:v>-1.4599999999999999E-3</c:v>
                </c:pt>
                <c:pt idx="621">
                  <c:v>-1.4599999999999999E-3</c:v>
                </c:pt>
                <c:pt idx="622">
                  <c:v>-1.4580000000000001E-3</c:v>
                </c:pt>
                <c:pt idx="623">
                  <c:v>-1.454E-3</c:v>
                </c:pt>
                <c:pt idx="624">
                  <c:v>-1.454E-3</c:v>
                </c:pt>
                <c:pt idx="625">
                  <c:v>-1.454E-3</c:v>
                </c:pt>
                <c:pt idx="626">
                  <c:v>-1.456E-3</c:v>
                </c:pt>
                <c:pt idx="627">
                  <c:v>-1.4599999999999999E-3</c:v>
                </c:pt>
                <c:pt idx="628">
                  <c:v>-1.469E-3</c:v>
                </c:pt>
                <c:pt idx="629">
                  <c:v>-1.4710000000000001E-3</c:v>
                </c:pt>
                <c:pt idx="630">
                  <c:v>-1.4790000000000001E-3</c:v>
                </c:pt>
                <c:pt idx="631">
                  <c:v>-1.487E-3</c:v>
                </c:pt>
                <c:pt idx="632">
                  <c:v>-1.4989999999999999E-3</c:v>
                </c:pt>
                <c:pt idx="633">
                  <c:v>-1.5089999999999999E-3</c:v>
                </c:pt>
                <c:pt idx="634">
                  <c:v>-1.519E-3</c:v>
                </c:pt>
                <c:pt idx="635">
                  <c:v>-1.536E-3</c:v>
                </c:pt>
                <c:pt idx="636">
                  <c:v>-1.552E-3</c:v>
                </c:pt>
                <c:pt idx="637">
                  <c:v>-1.5659999999999999E-3</c:v>
                </c:pt>
                <c:pt idx="638">
                  <c:v>-1.578E-3</c:v>
                </c:pt>
                <c:pt idx="639">
                  <c:v>-1.591E-3</c:v>
                </c:pt>
                <c:pt idx="640">
                  <c:v>-1.6069999999999999E-3</c:v>
                </c:pt>
                <c:pt idx="641">
                  <c:v>-1.6169999999999999E-3</c:v>
                </c:pt>
                <c:pt idx="642">
                  <c:v>-1.6360000000000001E-3</c:v>
                </c:pt>
                <c:pt idx="643">
                  <c:v>-1.6459999999999999E-3</c:v>
                </c:pt>
                <c:pt idx="644">
                  <c:v>-1.6559999999999999E-3</c:v>
                </c:pt>
                <c:pt idx="645">
                  <c:v>-1.6639999999999999E-3</c:v>
                </c:pt>
                <c:pt idx="646">
                  <c:v>-1.676E-3</c:v>
                </c:pt>
                <c:pt idx="647">
                  <c:v>-1.684E-3</c:v>
                </c:pt>
                <c:pt idx="648">
                  <c:v>-1.6930000000000001E-3</c:v>
                </c:pt>
                <c:pt idx="649">
                  <c:v>-1.6969999999999999E-3</c:v>
                </c:pt>
                <c:pt idx="650">
                  <c:v>-1.7049999999999999E-3</c:v>
                </c:pt>
                <c:pt idx="651">
                  <c:v>-1.707E-3</c:v>
                </c:pt>
                <c:pt idx="652">
                  <c:v>-1.7110000000000001E-3</c:v>
                </c:pt>
                <c:pt idx="653">
                  <c:v>-1.7149999999999999E-3</c:v>
                </c:pt>
                <c:pt idx="654">
                  <c:v>-1.719E-3</c:v>
                </c:pt>
                <c:pt idx="655">
                  <c:v>-1.717E-3</c:v>
                </c:pt>
                <c:pt idx="656">
                  <c:v>-1.7149999999999999E-3</c:v>
                </c:pt>
                <c:pt idx="657">
                  <c:v>-1.709E-3</c:v>
                </c:pt>
                <c:pt idx="658">
                  <c:v>-1.707E-3</c:v>
                </c:pt>
                <c:pt idx="659">
                  <c:v>-1.7030000000000001E-3</c:v>
                </c:pt>
                <c:pt idx="660">
                  <c:v>-1.6949999999999999E-3</c:v>
                </c:pt>
                <c:pt idx="661">
                  <c:v>-1.686E-3</c:v>
                </c:pt>
                <c:pt idx="662">
                  <c:v>-1.676E-3</c:v>
                </c:pt>
                <c:pt idx="663">
                  <c:v>-1.67E-3</c:v>
                </c:pt>
                <c:pt idx="664">
                  <c:v>-1.658E-3</c:v>
                </c:pt>
                <c:pt idx="665">
                  <c:v>-1.6479999999999999E-3</c:v>
                </c:pt>
                <c:pt idx="666">
                  <c:v>-1.6440000000000001E-3</c:v>
                </c:pt>
                <c:pt idx="667">
                  <c:v>-1.6360000000000001E-3</c:v>
                </c:pt>
                <c:pt idx="668">
                  <c:v>-1.627E-3</c:v>
                </c:pt>
                <c:pt idx="669">
                  <c:v>-1.6169999999999999E-3</c:v>
                </c:pt>
                <c:pt idx="670">
                  <c:v>-1.609E-3</c:v>
                </c:pt>
                <c:pt idx="671">
                  <c:v>-1.601E-3</c:v>
                </c:pt>
                <c:pt idx="672">
                  <c:v>-1.593E-3</c:v>
                </c:pt>
                <c:pt idx="673">
                  <c:v>-1.585E-3</c:v>
                </c:pt>
                <c:pt idx="674">
                  <c:v>-1.5809999999999999E-3</c:v>
                </c:pt>
                <c:pt idx="675">
                  <c:v>-1.57E-3</c:v>
                </c:pt>
                <c:pt idx="676">
                  <c:v>-1.562E-3</c:v>
                </c:pt>
                <c:pt idx="677">
                  <c:v>-1.5560000000000001E-3</c:v>
                </c:pt>
                <c:pt idx="678">
                  <c:v>-1.5460000000000001E-3</c:v>
                </c:pt>
                <c:pt idx="679">
                  <c:v>-1.5399999999999999E-3</c:v>
                </c:pt>
                <c:pt idx="680">
                  <c:v>-1.536E-3</c:v>
                </c:pt>
                <c:pt idx="681">
                  <c:v>-1.524E-3</c:v>
                </c:pt>
                <c:pt idx="682">
                  <c:v>-1.521E-3</c:v>
                </c:pt>
                <c:pt idx="683">
                  <c:v>-1.511E-3</c:v>
                </c:pt>
                <c:pt idx="684">
                  <c:v>-1.505E-3</c:v>
                </c:pt>
                <c:pt idx="685">
                  <c:v>-1.4989999999999999E-3</c:v>
                </c:pt>
                <c:pt idx="686">
                  <c:v>-1.4890000000000001E-3</c:v>
                </c:pt>
                <c:pt idx="687">
                  <c:v>-1.477E-3</c:v>
                </c:pt>
                <c:pt idx="688">
                  <c:v>-1.4660000000000001E-3</c:v>
                </c:pt>
                <c:pt idx="689">
                  <c:v>-1.456E-3</c:v>
                </c:pt>
                <c:pt idx="690">
                  <c:v>-1.4400000000000001E-3</c:v>
                </c:pt>
                <c:pt idx="691">
                  <c:v>-1.4239999999999999E-3</c:v>
                </c:pt>
                <c:pt idx="692">
                  <c:v>-1.407E-3</c:v>
                </c:pt>
                <c:pt idx="693">
                  <c:v>-1.387E-3</c:v>
                </c:pt>
                <c:pt idx="694">
                  <c:v>-1.3669999999999999E-3</c:v>
                </c:pt>
                <c:pt idx="695">
                  <c:v>-1.346E-3</c:v>
                </c:pt>
                <c:pt idx="696">
                  <c:v>-1.3240000000000001E-3</c:v>
                </c:pt>
                <c:pt idx="697">
                  <c:v>-1.297E-3</c:v>
                </c:pt>
                <c:pt idx="698">
                  <c:v>-1.273E-3</c:v>
                </c:pt>
                <c:pt idx="699">
                  <c:v>-1.2470000000000001E-3</c:v>
                </c:pt>
                <c:pt idx="700">
                  <c:v>-1.224E-3</c:v>
                </c:pt>
                <c:pt idx="701">
                  <c:v>-1.1900000000000001E-3</c:v>
                </c:pt>
                <c:pt idx="702">
                  <c:v>-1.1590000000000001E-3</c:v>
                </c:pt>
                <c:pt idx="703">
                  <c:v>-1.1310000000000001E-3</c:v>
                </c:pt>
                <c:pt idx="704">
                  <c:v>-1.096E-3</c:v>
                </c:pt>
                <c:pt idx="705">
                  <c:v>-1.0629999999999999E-3</c:v>
                </c:pt>
                <c:pt idx="706">
                  <c:v>-1.029E-3</c:v>
                </c:pt>
                <c:pt idx="707">
                  <c:v>-9.9400000000000009E-4</c:v>
                </c:pt>
                <c:pt idx="708">
                  <c:v>-9.6400000000000001E-4</c:v>
                </c:pt>
                <c:pt idx="709">
                  <c:v>-9.2699999999999998E-4</c:v>
                </c:pt>
                <c:pt idx="710">
                  <c:v>-8.9599999999999999E-4</c:v>
                </c:pt>
                <c:pt idx="711">
                  <c:v>-8.6399999999999997E-4</c:v>
                </c:pt>
                <c:pt idx="712">
                  <c:v>-8.3500000000000002E-4</c:v>
                </c:pt>
                <c:pt idx="713">
                  <c:v>-8.0500000000000005E-4</c:v>
                </c:pt>
                <c:pt idx="714">
                  <c:v>-7.7800000000000005E-4</c:v>
                </c:pt>
                <c:pt idx="715">
                  <c:v>-7.54E-4</c:v>
                </c:pt>
                <c:pt idx="716">
                  <c:v>-7.3300000000000004E-4</c:v>
                </c:pt>
                <c:pt idx="717">
                  <c:v>-7.0899999999999999E-4</c:v>
                </c:pt>
                <c:pt idx="718">
                  <c:v>-6.9499999999999998E-4</c:v>
                </c:pt>
                <c:pt idx="719">
                  <c:v>-6.78E-4</c:v>
                </c:pt>
                <c:pt idx="720">
                  <c:v>-6.6600000000000003E-4</c:v>
                </c:pt>
                <c:pt idx="721">
                  <c:v>-6.5799999999999995E-4</c:v>
                </c:pt>
                <c:pt idx="722">
                  <c:v>-6.5399999999999996E-4</c:v>
                </c:pt>
                <c:pt idx="723">
                  <c:v>-6.4800000000000003E-4</c:v>
                </c:pt>
                <c:pt idx="724">
                  <c:v>-6.4999999999999997E-4</c:v>
                </c:pt>
                <c:pt idx="725">
                  <c:v>-6.4999999999999997E-4</c:v>
                </c:pt>
                <c:pt idx="726">
                  <c:v>-6.6E-4</c:v>
                </c:pt>
                <c:pt idx="727">
                  <c:v>-6.6799999999999997E-4</c:v>
                </c:pt>
                <c:pt idx="728">
                  <c:v>-6.8000000000000005E-4</c:v>
                </c:pt>
                <c:pt idx="729">
                  <c:v>-6.9300000000000004E-4</c:v>
                </c:pt>
                <c:pt idx="730">
                  <c:v>-7.1299999999999998E-4</c:v>
                </c:pt>
                <c:pt idx="731">
                  <c:v>-7.3099999999999999E-4</c:v>
                </c:pt>
                <c:pt idx="732">
                  <c:v>-7.54E-4</c:v>
                </c:pt>
                <c:pt idx="733">
                  <c:v>-7.7999999999999999E-4</c:v>
                </c:pt>
                <c:pt idx="734">
                  <c:v>-8.0099999999999995E-4</c:v>
                </c:pt>
                <c:pt idx="735">
                  <c:v>-8.2899999999999998E-4</c:v>
                </c:pt>
                <c:pt idx="736">
                  <c:v>-8.5400000000000005E-4</c:v>
                </c:pt>
                <c:pt idx="737">
                  <c:v>-8.8199999999999997E-4</c:v>
                </c:pt>
                <c:pt idx="738">
                  <c:v>-9.0700000000000004E-4</c:v>
                </c:pt>
                <c:pt idx="739">
                  <c:v>-9.3700000000000001E-4</c:v>
                </c:pt>
                <c:pt idx="740">
                  <c:v>-9.6100000000000005E-4</c:v>
                </c:pt>
                <c:pt idx="741">
                  <c:v>-9.8200000000000002E-4</c:v>
                </c:pt>
                <c:pt idx="742">
                  <c:v>-1.008E-3</c:v>
                </c:pt>
                <c:pt idx="743">
                  <c:v>-1.0269999999999999E-3</c:v>
                </c:pt>
                <c:pt idx="744">
                  <c:v>-1.047E-3</c:v>
                </c:pt>
                <c:pt idx="745">
                  <c:v>-1.067E-3</c:v>
                </c:pt>
                <c:pt idx="746">
                  <c:v>-1.0759999999999999E-3</c:v>
                </c:pt>
                <c:pt idx="747">
                  <c:v>-1.0859999999999999E-3</c:v>
                </c:pt>
                <c:pt idx="748">
                  <c:v>-1.096E-3</c:v>
                </c:pt>
                <c:pt idx="749">
                  <c:v>-1.098E-3</c:v>
                </c:pt>
                <c:pt idx="750">
                  <c:v>-1.0939999999999999E-3</c:v>
                </c:pt>
                <c:pt idx="751">
                  <c:v>-1.0939999999999999E-3</c:v>
                </c:pt>
                <c:pt idx="752">
                  <c:v>-1.0859999999999999E-3</c:v>
                </c:pt>
                <c:pt idx="753">
                  <c:v>-1.073E-3</c:v>
                </c:pt>
                <c:pt idx="754">
                  <c:v>-1.0610000000000001E-3</c:v>
                </c:pt>
                <c:pt idx="755">
                  <c:v>-1.0430000000000001E-3</c:v>
                </c:pt>
                <c:pt idx="756">
                  <c:v>-1.023E-3</c:v>
                </c:pt>
                <c:pt idx="757">
                  <c:v>-9.9200000000000004E-4</c:v>
                </c:pt>
                <c:pt idx="758">
                  <c:v>-9.6400000000000001E-4</c:v>
                </c:pt>
                <c:pt idx="759">
                  <c:v>-9.3499999999999996E-4</c:v>
                </c:pt>
                <c:pt idx="760">
                  <c:v>-8.9999999999999998E-4</c:v>
                </c:pt>
                <c:pt idx="761">
                  <c:v>-8.7200000000000005E-4</c:v>
                </c:pt>
                <c:pt idx="762">
                  <c:v>-8.3500000000000002E-4</c:v>
                </c:pt>
                <c:pt idx="763">
                  <c:v>-8.0099999999999995E-4</c:v>
                </c:pt>
                <c:pt idx="764">
                  <c:v>-7.6400000000000003E-4</c:v>
                </c:pt>
                <c:pt idx="765">
                  <c:v>-7.3099999999999999E-4</c:v>
                </c:pt>
                <c:pt idx="766">
                  <c:v>-6.9499999999999998E-4</c:v>
                </c:pt>
                <c:pt idx="767">
                  <c:v>-6.6399999999999999E-4</c:v>
                </c:pt>
                <c:pt idx="768">
                  <c:v>-6.3000000000000003E-4</c:v>
                </c:pt>
                <c:pt idx="769">
                  <c:v>-5.9900000000000003E-4</c:v>
                </c:pt>
                <c:pt idx="770">
                  <c:v>-5.7499999999999999E-4</c:v>
                </c:pt>
                <c:pt idx="771">
                  <c:v>-5.4799999999999998E-4</c:v>
                </c:pt>
                <c:pt idx="772">
                  <c:v>-5.2800000000000004E-4</c:v>
                </c:pt>
                <c:pt idx="773">
                  <c:v>-5.0500000000000002E-4</c:v>
                </c:pt>
                <c:pt idx="774">
                  <c:v>-4.9100000000000001E-4</c:v>
                </c:pt>
                <c:pt idx="775">
                  <c:v>-4.7899999999999999E-4</c:v>
                </c:pt>
                <c:pt idx="776">
                  <c:v>-4.6900000000000002E-4</c:v>
                </c:pt>
                <c:pt idx="777">
                  <c:v>-4.6700000000000002E-4</c:v>
                </c:pt>
                <c:pt idx="778">
                  <c:v>-4.6700000000000002E-4</c:v>
                </c:pt>
                <c:pt idx="779">
                  <c:v>-4.7100000000000001E-4</c:v>
                </c:pt>
                <c:pt idx="780">
                  <c:v>-4.7699999999999999E-4</c:v>
                </c:pt>
                <c:pt idx="781">
                  <c:v>-4.8500000000000003E-4</c:v>
                </c:pt>
                <c:pt idx="782">
                  <c:v>-4.9899999999999999E-4</c:v>
                </c:pt>
                <c:pt idx="783">
                  <c:v>-5.1400000000000003E-4</c:v>
                </c:pt>
                <c:pt idx="784">
                  <c:v>-5.3200000000000003E-4</c:v>
                </c:pt>
                <c:pt idx="785">
                  <c:v>-5.4799999999999998E-4</c:v>
                </c:pt>
                <c:pt idx="786">
                  <c:v>-5.7300000000000005E-4</c:v>
                </c:pt>
                <c:pt idx="787">
                  <c:v>-5.8900000000000001E-4</c:v>
                </c:pt>
                <c:pt idx="788">
                  <c:v>-6.11E-4</c:v>
                </c:pt>
                <c:pt idx="789">
                  <c:v>-6.2799999999999998E-4</c:v>
                </c:pt>
                <c:pt idx="790">
                  <c:v>-6.4599999999999998E-4</c:v>
                </c:pt>
                <c:pt idx="791">
                  <c:v>-6.6600000000000003E-4</c:v>
                </c:pt>
                <c:pt idx="792">
                  <c:v>-6.8300000000000001E-4</c:v>
                </c:pt>
                <c:pt idx="793">
                  <c:v>-6.9700000000000003E-4</c:v>
                </c:pt>
                <c:pt idx="794">
                  <c:v>-7.0899999999999999E-4</c:v>
                </c:pt>
                <c:pt idx="795">
                  <c:v>-7.2300000000000001E-4</c:v>
                </c:pt>
                <c:pt idx="796">
                  <c:v>-7.3099999999999999E-4</c:v>
                </c:pt>
                <c:pt idx="797">
                  <c:v>-7.3099999999999999E-4</c:v>
                </c:pt>
                <c:pt idx="798">
                  <c:v>-7.3499999999999998E-4</c:v>
                </c:pt>
                <c:pt idx="799">
                  <c:v>-7.3499999999999998E-4</c:v>
                </c:pt>
                <c:pt idx="800">
                  <c:v>-7.3099999999999999E-4</c:v>
                </c:pt>
                <c:pt idx="801">
                  <c:v>-7.2499999999999995E-4</c:v>
                </c:pt>
                <c:pt idx="802">
                  <c:v>-7.1100000000000004E-4</c:v>
                </c:pt>
                <c:pt idx="803">
                  <c:v>-7.0299999999999996E-4</c:v>
                </c:pt>
                <c:pt idx="804">
                  <c:v>-6.8499999999999995E-4</c:v>
                </c:pt>
                <c:pt idx="805">
                  <c:v>-6.6799999999999997E-4</c:v>
                </c:pt>
                <c:pt idx="806">
                  <c:v>-6.4800000000000003E-4</c:v>
                </c:pt>
                <c:pt idx="807">
                  <c:v>-6.2799999999999998E-4</c:v>
                </c:pt>
                <c:pt idx="808">
                  <c:v>-6.0700000000000001E-4</c:v>
                </c:pt>
                <c:pt idx="809">
                  <c:v>-5.8299999999999997E-4</c:v>
                </c:pt>
                <c:pt idx="810">
                  <c:v>-5.6400000000000005E-4</c:v>
                </c:pt>
                <c:pt idx="811">
                  <c:v>-5.4000000000000001E-4</c:v>
                </c:pt>
                <c:pt idx="812">
                  <c:v>-5.1999999999999995E-4</c:v>
                </c:pt>
                <c:pt idx="813">
                  <c:v>-4.9899999999999999E-4</c:v>
                </c:pt>
                <c:pt idx="814">
                  <c:v>-4.8099999999999998E-4</c:v>
                </c:pt>
                <c:pt idx="815">
                  <c:v>-4.6500000000000003E-4</c:v>
                </c:pt>
                <c:pt idx="816">
                  <c:v>-4.44E-4</c:v>
                </c:pt>
                <c:pt idx="817">
                  <c:v>-4.3399999999999998E-4</c:v>
                </c:pt>
                <c:pt idx="818">
                  <c:v>-4.2400000000000001E-4</c:v>
                </c:pt>
                <c:pt idx="819">
                  <c:v>-4.1399999999999998E-4</c:v>
                </c:pt>
                <c:pt idx="820">
                  <c:v>-4.06E-4</c:v>
                </c:pt>
                <c:pt idx="821">
                  <c:v>-3.9899999999999999E-4</c:v>
                </c:pt>
                <c:pt idx="822">
                  <c:v>-3.9500000000000001E-4</c:v>
                </c:pt>
                <c:pt idx="823">
                  <c:v>-3.97E-4</c:v>
                </c:pt>
                <c:pt idx="824">
                  <c:v>-4.0200000000000001E-4</c:v>
                </c:pt>
                <c:pt idx="825">
                  <c:v>-4.0400000000000001E-4</c:v>
                </c:pt>
                <c:pt idx="826">
                  <c:v>-4.0999999999999999E-4</c:v>
                </c:pt>
                <c:pt idx="827">
                  <c:v>-4.1599999999999997E-4</c:v>
                </c:pt>
                <c:pt idx="828">
                  <c:v>-4.26E-4</c:v>
                </c:pt>
                <c:pt idx="829">
                  <c:v>-4.3800000000000002E-4</c:v>
                </c:pt>
                <c:pt idx="830">
                  <c:v>-4.4799999999999999E-4</c:v>
                </c:pt>
                <c:pt idx="831">
                  <c:v>-4.6099999999999998E-4</c:v>
                </c:pt>
                <c:pt idx="832">
                  <c:v>-4.73E-4</c:v>
                </c:pt>
                <c:pt idx="833">
                  <c:v>-4.8099999999999998E-4</c:v>
                </c:pt>
                <c:pt idx="834">
                  <c:v>-4.95E-4</c:v>
                </c:pt>
                <c:pt idx="835">
                  <c:v>-5.0500000000000002E-4</c:v>
                </c:pt>
                <c:pt idx="836">
                  <c:v>-5.1400000000000003E-4</c:v>
                </c:pt>
                <c:pt idx="837">
                  <c:v>-5.22E-4</c:v>
                </c:pt>
                <c:pt idx="838">
                  <c:v>-5.3200000000000003E-4</c:v>
                </c:pt>
                <c:pt idx="839">
                  <c:v>-5.3600000000000002E-4</c:v>
                </c:pt>
                <c:pt idx="840">
                  <c:v>-5.4000000000000001E-4</c:v>
                </c:pt>
                <c:pt idx="841">
                  <c:v>-5.4199999999999995E-4</c:v>
                </c:pt>
                <c:pt idx="842">
                  <c:v>-5.4799999999999998E-4</c:v>
                </c:pt>
                <c:pt idx="843">
                  <c:v>-5.4600000000000004E-4</c:v>
                </c:pt>
                <c:pt idx="844">
                  <c:v>-5.4600000000000004E-4</c:v>
                </c:pt>
                <c:pt idx="845">
                  <c:v>-5.44E-4</c:v>
                </c:pt>
                <c:pt idx="846">
                  <c:v>-5.44E-4</c:v>
                </c:pt>
                <c:pt idx="847">
                  <c:v>-5.3600000000000002E-4</c:v>
                </c:pt>
                <c:pt idx="848">
                  <c:v>-5.2800000000000004E-4</c:v>
                </c:pt>
                <c:pt idx="849">
                  <c:v>-5.1999999999999995E-4</c:v>
                </c:pt>
                <c:pt idx="850">
                  <c:v>-5.1599999999999997E-4</c:v>
                </c:pt>
                <c:pt idx="851">
                  <c:v>-5.0500000000000002E-4</c:v>
                </c:pt>
                <c:pt idx="852">
                  <c:v>-4.9899999999999999E-4</c:v>
                </c:pt>
                <c:pt idx="853">
                  <c:v>-4.8899999999999996E-4</c:v>
                </c:pt>
                <c:pt idx="854">
                  <c:v>-4.8099999999999998E-4</c:v>
                </c:pt>
                <c:pt idx="855">
                  <c:v>-4.6900000000000002E-4</c:v>
                </c:pt>
                <c:pt idx="856">
                  <c:v>-4.6099999999999998E-4</c:v>
                </c:pt>
                <c:pt idx="857">
                  <c:v>-4.4999999999999999E-4</c:v>
                </c:pt>
                <c:pt idx="858">
                  <c:v>-4.46E-4</c:v>
                </c:pt>
                <c:pt idx="859">
                  <c:v>-4.3600000000000003E-4</c:v>
                </c:pt>
                <c:pt idx="860">
                  <c:v>-4.26E-4</c:v>
                </c:pt>
                <c:pt idx="861">
                  <c:v>-4.2200000000000001E-4</c:v>
                </c:pt>
                <c:pt idx="862">
                  <c:v>-4.1599999999999997E-4</c:v>
                </c:pt>
                <c:pt idx="863">
                  <c:v>-4.08E-4</c:v>
                </c:pt>
                <c:pt idx="864">
                  <c:v>-4.0400000000000001E-4</c:v>
                </c:pt>
                <c:pt idx="865">
                  <c:v>-3.97E-4</c:v>
                </c:pt>
                <c:pt idx="866">
                  <c:v>-3.9100000000000002E-4</c:v>
                </c:pt>
                <c:pt idx="867">
                  <c:v>-3.8699999999999997E-4</c:v>
                </c:pt>
                <c:pt idx="868">
                  <c:v>-3.8299999999999999E-4</c:v>
                </c:pt>
                <c:pt idx="869">
                  <c:v>-3.77E-4</c:v>
                </c:pt>
                <c:pt idx="870">
                  <c:v>-3.7300000000000001E-4</c:v>
                </c:pt>
                <c:pt idx="871">
                  <c:v>-3.6900000000000002E-4</c:v>
                </c:pt>
                <c:pt idx="872">
                  <c:v>-3.6099999999999999E-4</c:v>
                </c:pt>
                <c:pt idx="873">
                  <c:v>-3.57E-4</c:v>
                </c:pt>
                <c:pt idx="874">
                  <c:v>-3.5300000000000002E-4</c:v>
                </c:pt>
                <c:pt idx="875">
                  <c:v>-3.4400000000000001E-4</c:v>
                </c:pt>
                <c:pt idx="876">
                  <c:v>-3.4200000000000002E-4</c:v>
                </c:pt>
                <c:pt idx="877">
                  <c:v>-3.3E-4</c:v>
                </c:pt>
                <c:pt idx="878">
                  <c:v>-3.2400000000000001E-4</c:v>
                </c:pt>
                <c:pt idx="879">
                  <c:v>-3.1399999999999999E-4</c:v>
                </c:pt>
                <c:pt idx="880">
                  <c:v>-3.1E-4</c:v>
                </c:pt>
                <c:pt idx="881">
                  <c:v>-2.9999999999999997E-4</c:v>
                </c:pt>
                <c:pt idx="882">
                  <c:v>-2.92E-4</c:v>
                </c:pt>
                <c:pt idx="883">
                  <c:v>-2.7900000000000001E-4</c:v>
                </c:pt>
                <c:pt idx="884">
                  <c:v>-2.6499999999999999E-4</c:v>
                </c:pt>
                <c:pt idx="885">
                  <c:v>-2.5700000000000001E-4</c:v>
                </c:pt>
                <c:pt idx="886">
                  <c:v>-2.4699999999999999E-4</c:v>
                </c:pt>
                <c:pt idx="887">
                  <c:v>-2.33E-4</c:v>
                </c:pt>
                <c:pt idx="888">
                  <c:v>-2.1800000000000001E-4</c:v>
                </c:pt>
                <c:pt idx="889">
                  <c:v>-2.0799999999999999E-4</c:v>
                </c:pt>
                <c:pt idx="890">
                  <c:v>-1.94E-4</c:v>
                </c:pt>
                <c:pt idx="891">
                  <c:v>-1.84E-4</c:v>
                </c:pt>
                <c:pt idx="892">
                  <c:v>-1.7100000000000001E-4</c:v>
                </c:pt>
                <c:pt idx="893">
                  <c:v>-1.5899999999999999E-4</c:v>
                </c:pt>
                <c:pt idx="894">
                  <c:v>-1.47E-4</c:v>
                </c:pt>
                <c:pt idx="895">
                  <c:v>-1.35E-4</c:v>
                </c:pt>
                <c:pt idx="896">
                  <c:v>-1.2899999999999999E-4</c:v>
                </c:pt>
                <c:pt idx="897">
                  <c:v>-1.18E-4</c:v>
                </c:pt>
                <c:pt idx="898">
                  <c:v>-1.08E-4</c:v>
                </c:pt>
                <c:pt idx="899">
                  <c:v>-9.6000000000000002E-5</c:v>
                </c:pt>
                <c:pt idx="900">
                  <c:v>-9.2E-5</c:v>
                </c:pt>
                <c:pt idx="901">
                  <c:v>-9.0000000000000006E-5</c:v>
                </c:pt>
                <c:pt idx="902">
                  <c:v>-8.3999999999999995E-5</c:v>
                </c:pt>
                <c:pt idx="903">
                  <c:v>-8.2000000000000001E-5</c:v>
                </c:pt>
                <c:pt idx="904">
                  <c:v>-8.0000000000000007E-5</c:v>
                </c:pt>
                <c:pt idx="905">
                  <c:v>-8.3999999999999995E-5</c:v>
                </c:pt>
                <c:pt idx="906">
                  <c:v>-8.3999999999999995E-5</c:v>
                </c:pt>
                <c:pt idx="907">
                  <c:v>-8.7999999999999998E-5</c:v>
                </c:pt>
                <c:pt idx="908">
                  <c:v>-9.3999999999999994E-5</c:v>
                </c:pt>
                <c:pt idx="909">
                  <c:v>-1E-4</c:v>
                </c:pt>
                <c:pt idx="910">
                  <c:v>-1.1E-4</c:v>
                </c:pt>
                <c:pt idx="911">
                  <c:v>-1.21E-4</c:v>
                </c:pt>
                <c:pt idx="912">
                  <c:v>-1.3300000000000001E-4</c:v>
                </c:pt>
                <c:pt idx="913">
                  <c:v>-1.45E-4</c:v>
                </c:pt>
                <c:pt idx="914">
                  <c:v>-1.5899999999999999E-4</c:v>
                </c:pt>
                <c:pt idx="915">
                  <c:v>-1.75E-4</c:v>
                </c:pt>
                <c:pt idx="916">
                  <c:v>-1.9599999999999999E-4</c:v>
                </c:pt>
                <c:pt idx="917">
                  <c:v>-2.1000000000000001E-4</c:v>
                </c:pt>
                <c:pt idx="918">
                  <c:v>-2.3000000000000001E-4</c:v>
                </c:pt>
                <c:pt idx="919">
                  <c:v>-2.5300000000000002E-4</c:v>
                </c:pt>
                <c:pt idx="920">
                  <c:v>-2.6899999999999998E-4</c:v>
                </c:pt>
                <c:pt idx="921">
                  <c:v>-2.92E-4</c:v>
                </c:pt>
                <c:pt idx="922">
                  <c:v>-3.1199999999999999E-4</c:v>
                </c:pt>
                <c:pt idx="923">
                  <c:v>-3.3199999999999999E-4</c:v>
                </c:pt>
                <c:pt idx="924">
                  <c:v>-3.5300000000000002E-4</c:v>
                </c:pt>
                <c:pt idx="925">
                  <c:v>-3.7500000000000001E-4</c:v>
                </c:pt>
                <c:pt idx="926">
                  <c:v>-3.9100000000000002E-4</c:v>
                </c:pt>
                <c:pt idx="927">
                  <c:v>-4.1199999999999999E-4</c:v>
                </c:pt>
                <c:pt idx="928">
                  <c:v>-4.2999999999999999E-4</c:v>
                </c:pt>
                <c:pt idx="929">
                  <c:v>-4.44E-4</c:v>
                </c:pt>
                <c:pt idx="930">
                  <c:v>-4.5899999999999999E-4</c:v>
                </c:pt>
                <c:pt idx="931">
                  <c:v>-4.6900000000000002E-4</c:v>
                </c:pt>
                <c:pt idx="932">
                  <c:v>-4.75E-4</c:v>
                </c:pt>
                <c:pt idx="933">
                  <c:v>-4.8299999999999998E-4</c:v>
                </c:pt>
                <c:pt idx="934">
                  <c:v>-4.9100000000000001E-4</c:v>
                </c:pt>
                <c:pt idx="935">
                  <c:v>-4.9299999999999995E-4</c:v>
                </c:pt>
                <c:pt idx="936">
                  <c:v>-4.9299999999999995E-4</c:v>
                </c:pt>
                <c:pt idx="937">
                  <c:v>-4.9700000000000005E-4</c:v>
                </c:pt>
                <c:pt idx="938">
                  <c:v>-4.9100000000000001E-4</c:v>
                </c:pt>
                <c:pt idx="939">
                  <c:v>-4.8899999999999996E-4</c:v>
                </c:pt>
                <c:pt idx="940">
                  <c:v>-4.8299999999999998E-4</c:v>
                </c:pt>
                <c:pt idx="941">
                  <c:v>-4.75E-4</c:v>
                </c:pt>
                <c:pt idx="942">
                  <c:v>-4.6900000000000002E-4</c:v>
                </c:pt>
                <c:pt idx="943">
                  <c:v>-4.5899999999999999E-4</c:v>
                </c:pt>
                <c:pt idx="944">
                  <c:v>-4.46E-4</c:v>
                </c:pt>
                <c:pt idx="945">
                  <c:v>-4.3600000000000003E-4</c:v>
                </c:pt>
                <c:pt idx="946">
                  <c:v>-4.2200000000000001E-4</c:v>
                </c:pt>
                <c:pt idx="947">
                  <c:v>-4.1199999999999999E-4</c:v>
                </c:pt>
                <c:pt idx="948">
                  <c:v>-4.0200000000000001E-4</c:v>
                </c:pt>
                <c:pt idx="949">
                  <c:v>-3.8699999999999997E-4</c:v>
                </c:pt>
                <c:pt idx="950">
                  <c:v>-3.79E-4</c:v>
                </c:pt>
                <c:pt idx="951">
                  <c:v>-3.7300000000000001E-4</c:v>
                </c:pt>
                <c:pt idx="952">
                  <c:v>-3.6299999999999999E-4</c:v>
                </c:pt>
                <c:pt idx="953">
                  <c:v>-3.57E-4</c:v>
                </c:pt>
                <c:pt idx="954">
                  <c:v>-3.5300000000000002E-4</c:v>
                </c:pt>
                <c:pt idx="955">
                  <c:v>-3.4400000000000001E-4</c:v>
                </c:pt>
                <c:pt idx="956">
                  <c:v>-3.4400000000000001E-4</c:v>
                </c:pt>
                <c:pt idx="957">
                  <c:v>-3.4900000000000003E-4</c:v>
                </c:pt>
                <c:pt idx="958">
                  <c:v>-3.4900000000000003E-4</c:v>
                </c:pt>
                <c:pt idx="959">
                  <c:v>-3.5100000000000002E-4</c:v>
                </c:pt>
                <c:pt idx="960">
                  <c:v>-3.59E-4</c:v>
                </c:pt>
                <c:pt idx="961">
                  <c:v>-3.6699999999999998E-4</c:v>
                </c:pt>
                <c:pt idx="962">
                  <c:v>-3.7300000000000001E-4</c:v>
                </c:pt>
                <c:pt idx="963">
                  <c:v>-3.8900000000000002E-4</c:v>
                </c:pt>
                <c:pt idx="964">
                  <c:v>-4.0400000000000001E-4</c:v>
                </c:pt>
                <c:pt idx="965">
                  <c:v>-4.1199999999999999E-4</c:v>
                </c:pt>
                <c:pt idx="966">
                  <c:v>-4.28E-4</c:v>
                </c:pt>
                <c:pt idx="967">
                  <c:v>-4.4000000000000002E-4</c:v>
                </c:pt>
                <c:pt idx="968">
                  <c:v>-4.6099999999999998E-4</c:v>
                </c:pt>
                <c:pt idx="969">
                  <c:v>-4.7100000000000001E-4</c:v>
                </c:pt>
                <c:pt idx="970">
                  <c:v>-4.8700000000000002E-4</c:v>
                </c:pt>
                <c:pt idx="971">
                  <c:v>-5.0100000000000003E-4</c:v>
                </c:pt>
                <c:pt idx="972">
                  <c:v>-5.1400000000000003E-4</c:v>
                </c:pt>
                <c:pt idx="973">
                  <c:v>-5.2800000000000004E-4</c:v>
                </c:pt>
                <c:pt idx="974">
                  <c:v>-5.3600000000000002E-4</c:v>
                </c:pt>
                <c:pt idx="975">
                  <c:v>-5.4799999999999998E-4</c:v>
                </c:pt>
                <c:pt idx="976">
                  <c:v>-5.5199999999999997E-4</c:v>
                </c:pt>
                <c:pt idx="977">
                  <c:v>-5.5999999999999995E-4</c:v>
                </c:pt>
                <c:pt idx="978">
                  <c:v>-5.5999999999999995E-4</c:v>
                </c:pt>
                <c:pt idx="979">
                  <c:v>-5.5800000000000001E-4</c:v>
                </c:pt>
                <c:pt idx="980">
                  <c:v>-5.5599999999999996E-4</c:v>
                </c:pt>
                <c:pt idx="981">
                  <c:v>-5.5000000000000003E-4</c:v>
                </c:pt>
                <c:pt idx="982">
                  <c:v>-5.4000000000000001E-4</c:v>
                </c:pt>
                <c:pt idx="983">
                  <c:v>-5.3399999999999997E-4</c:v>
                </c:pt>
                <c:pt idx="984">
                  <c:v>-5.1999999999999995E-4</c:v>
                </c:pt>
                <c:pt idx="985">
                  <c:v>-5.0299999999999997E-4</c:v>
                </c:pt>
                <c:pt idx="986">
                  <c:v>-4.8700000000000002E-4</c:v>
                </c:pt>
                <c:pt idx="987">
                  <c:v>-4.6900000000000002E-4</c:v>
                </c:pt>
                <c:pt idx="988">
                  <c:v>-4.5199999999999998E-4</c:v>
                </c:pt>
                <c:pt idx="989">
                  <c:v>-4.2999999999999999E-4</c:v>
                </c:pt>
                <c:pt idx="990">
                  <c:v>-4.0999999999999999E-4</c:v>
                </c:pt>
                <c:pt idx="991">
                  <c:v>-3.8499999999999998E-4</c:v>
                </c:pt>
                <c:pt idx="992">
                  <c:v>-3.6299999999999999E-4</c:v>
                </c:pt>
                <c:pt idx="993">
                  <c:v>-3.4000000000000002E-4</c:v>
                </c:pt>
                <c:pt idx="994">
                  <c:v>-3.1399999999999999E-4</c:v>
                </c:pt>
                <c:pt idx="995">
                  <c:v>-2.9399999999999999E-4</c:v>
                </c:pt>
                <c:pt idx="996">
                  <c:v>-2.7300000000000002E-4</c:v>
                </c:pt>
                <c:pt idx="997">
                  <c:v>-2.4699999999999999E-4</c:v>
                </c:pt>
                <c:pt idx="998">
                  <c:v>-2.2599999999999999E-4</c:v>
                </c:pt>
                <c:pt idx="999">
                  <c:v>-2.0799999999999999E-4</c:v>
                </c:pt>
                <c:pt idx="1000">
                  <c:v>-1.9000000000000001E-4</c:v>
                </c:pt>
                <c:pt idx="1001">
                  <c:v>-1.75E-4</c:v>
                </c:pt>
                <c:pt idx="1002">
                  <c:v>-1.6100000000000001E-4</c:v>
                </c:pt>
                <c:pt idx="1003">
                  <c:v>-1.47E-4</c:v>
                </c:pt>
                <c:pt idx="1004">
                  <c:v>-1.35E-4</c:v>
                </c:pt>
                <c:pt idx="1005">
                  <c:v>-1.2300000000000001E-4</c:v>
                </c:pt>
                <c:pt idx="1006">
                  <c:v>-1.16E-4</c:v>
                </c:pt>
                <c:pt idx="1007">
                  <c:v>-1.1E-4</c:v>
                </c:pt>
                <c:pt idx="1008">
                  <c:v>-1.08E-4</c:v>
                </c:pt>
                <c:pt idx="1009">
                  <c:v>-1E-4</c:v>
                </c:pt>
                <c:pt idx="1010">
                  <c:v>-1E-4</c:v>
                </c:pt>
                <c:pt idx="1011">
                  <c:v>-1.02E-4</c:v>
                </c:pt>
                <c:pt idx="1012">
                  <c:v>-1E-4</c:v>
                </c:pt>
                <c:pt idx="1013">
                  <c:v>-1E-4</c:v>
                </c:pt>
                <c:pt idx="1014">
                  <c:v>-1.0399999999999999E-4</c:v>
                </c:pt>
                <c:pt idx="1015">
                  <c:v>-1.08E-4</c:v>
                </c:pt>
                <c:pt idx="1016">
                  <c:v>-1.1400000000000001E-4</c:v>
                </c:pt>
                <c:pt idx="1017">
                  <c:v>-1.12E-4</c:v>
                </c:pt>
                <c:pt idx="1018">
                  <c:v>-1.18E-4</c:v>
                </c:pt>
                <c:pt idx="1019">
                  <c:v>-1.2300000000000001E-4</c:v>
                </c:pt>
                <c:pt idx="1020">
                  <c:v>-1.2899999999999999E-4</c:v>
                </c:pt>
                <c:pt idx="1021">
                  <c:v>-1.3300000000000001E-4</c:v>
                </c:pt>
                <c:pt idx="1022">
                  <c:v>-1.35E-4</c:v>
                </c:pt>
                <c:pt idx="1023">
                  <c:v>-1.4100000000000001E-4</c:v>
                </c:pt>
                <c:pt idx="1024">
                  <c:v>-1.47E-4</c:v>
                </c:pt>
                <c:pt idx="1025">
                  <c:v>-1.47E-4</c:v>
                </c:pt>
                <c:pt idx="1026">
                  <c:v>-1.4899999999999999E-4</c:v>
                </c:pt>
                <c:pt idx="1027">
                  <c:v>-1.5100000000000001E-4</c:v>
                </c:pt>
                <c:pt idx="1028">
                  <c:v>-1.5300000000000001E-4</c:v>
                </c:pt>
                <c:pt idx="1029">
                  <c:v>-1.5300000000000001E-4</c:v>
                </c:pt>
                <c:pt idx="1030">
                  <c:v>-1.5699999999999999E-4</c:v>
                </c:pt>
                <c:pt idx="1031">
                  <c:v>-1.5699999999999999E-4</c:v>
                </c:pt>
                <c:pt idx="1032">
                  <c:v>-1.5699999999999999E-4</c:v>
                </c:pt>
                <c:pt idx="1033">
                  <c:v>-1.5899999999999999E-4</c:v>
                </c:pt>
                <c:pt idx="1034">
                  <c:v>-1.5699999999999999E-4</c:v>
                </c:pt>
                <c:pt idx="1035">
                  <c:v>-1.6100000000000001E-4</c:v>
                </c:pt>
                <c:pt idx="1036">
                  <c:v>-1.5899999999999999E-4</c:v>
                </c:pt>
                <c:pt idx="1037">
                  <c:v>-1.63E-4</c:v>
                </c:pt>
                <c:pt idx="1038">
                  <c:v>-1.65E-4</c:v>
                </c:pt>
                <c:pt idx="1039">
                  <c:v>-1.63E-4</c:v>
                </c:pt>
                <c:pt idx="1040">
                  <c:v>-1.63E-4</c:v>
                </c:pt>
                <c:pt idx="1041">
                  <c:v>-1.6699999999999999E-4</c:v>
                </c:pt>
                <c:pt idx="1042">
                  <c:v>-1.73E-4</c:v>
                </c:pt>
                <c:pt idx="1043">
                  <c:v>-1.75E-4</c:v>
                </c:pt>
                <c:pt idx="1044">
                  <c:v>-1.8000000000000001E-4</c:v>
                </c:pt>
                <c:pt idx="1045">
                  <c:v>-1.84E-4</c:v>
                </c:pt>
                <c:pt idx="1046">
                  <c:v>-1.92E-4</c:v>
                </c:pt>
                <c:pt idx="1047">
                  <c:v>-1.9799999999999999E-4</c:v>
                </c:pt>
                <c:pt idx="1048">
                  <c:v>-2.0799999999999999E-4</c:v>
                </c:pt>
                <c:pt idx="1049">
                  <c:v>-2.1000000000000001E-4</c:v>
                </c:pt>
                <c:pt idx="1050">
                  <c:v>-2.2000000000000001E-4</c:v>
                </c:pt>
                <c:pt idx="1051">
                  <c:v>-2.2800000000000001E-4</c:v>
                </c:pt>
                <c:pt idx="1052">
                  <c:v>-2.3699999999999999E-4</c:v>
                </c:pt>
                <c:pt idx="1053">
                  <c:v>-2.43E-4</c:v>
                </c:pt>
                <c:pt idx="1054">
                  <c:v>-2.5300000000000002E-4</c:v>
                </c:pt>
                <c:pt idx="1055">
                  <c:v>-2.5900000000000001E-4</c:v>
                </c:pt>
                <c:pt idx="1056">
                  <c:v>-2.6899999999999998E-4</c:v>
                </c:pt>
                <c:pt idx="1057">
                  <c:v>-2.7300000000000002E-4</c:v>
                </c:pt>
                <c:pt idx="1058">
                  <c:v>-2.7700000000000001E-4</c:v>
                </c:pt>
                <c:pt idx="1059">
                  <c:v>-2.8499999999999999E-4</c:v>
                </c:pt>
                <c:pt idx="1060">
                  <c:v>-2.8699999999999998E-4</c:v>
                </c:pt>
                <c:pt idx="1061">
                  <c:v>-2.9E-4</c:v>
                </c:pt>
                <c:pt idx="1062">
                  <c:v>-2.9399999999999999E-4</c:v>
                </c:pt>
                <c:pt idx="1063">
                  <c:v>-2.9599999999999998E-4</c:v>
                </c:pt>
                <c:pt idx="1064">
                  <c:v>-2.9599999999999998E-4</c:v>
                </c:pt>
                <c:pt idx="1065">
                  <c:v>-2.92E-4</c:v>
                </c:pt>
                <c:pt idx="1066">
                  <c:v>-2.92E-4</c:v>
                </c:pt>
                <c:pt idx="1067">
                  <c:v>-2.8299999999999999E-4</c:v>
                </c:pt>
                <c:pt idx="1068">
                  <c:v>-2.81E-4</c:v>
                </c:pt>
                <c:pt idx="1069">
                  <c:v>-2.7300000000000002E-4</c:v>
                </c:pt>
                <c:pt idx="1070">
                  <c:v>-2.6499999999999999E-4</c:v>
                </c:pt>
                <c:pt idx="1071">
                  <c:v>-2.5099999999999998E-4</c:v>
                </c:pt>
                <c:pt idx="1072">
                  <c:v>-2.43E-4</c:v>
                </c:pt>
                <c:pt idx="1073">
                  <c:v>-2.2800000000000001E-4</c:v>
                </c:pt>
                <c:pt idx="1074">
                  <c:v>-2.1599999999999999E-4</c:v>
                </c:pt>
                <c:pt idx="1075">
                  <c:v>-2.02E-4</c:v>
                </c:pt>
                <c:pt idx="1076">
                  <c:v>-1.8799999999999999E-4</c:v>
                </c:pt>
                <c:pt idx="1077">
                  <c:v>-1.6899999999999999E-4</c:v>
                </c:pt>
                <c:pt idx="1078">
                  <c:v>-1.5300000000000001E-4</c:v>
                </c:pt>
                <c:pt idx="1079">
                  <c:v>-1.37E-4</c:v>
                </c:pt>
                <c:pt idx="1080">
                  <c:v>-1.21E-4</c:v>
                </c:pt>
                <c:pt idx="1081">
                  <c:v>-1.0399999999999999E-4</c:v>
                </c:pt>
                <c:pt idx="1082">
                  <c:v>-8.6000000000000003E-5</c:v>
                </c:pt>
                <c:pt idx="1083">
                  <c:v>-6.7999999999999999E-5</c:v>
                </c:pt>
                <c:pt idx="1084">
                  <c:v>-5.3000000000000001E-5</c:v>
                </c:pt>
                <c:pt idx="1085">
                  <c:v>-4.1E-5</c:v>
                </c:pt>
                <c:pt idx="1086">
                  <c:v>-2.6999999999999999E-5</c:v>
                </c:pt>
                <c:pt idx="1087">
                  <c:v>-1.2999999999999999E-5</c:v>
                </c:pt>
                <c:pt idx="1088">
                  <c:v>0</c:v>
                </c:pt>
                <c:pt idx="1089">
                  <c:v>7.9999999999999996E-6</c:v>
                </c:pt>
                <c:pt idx="1090">
                  <c:v>1.4E-5</c:v>
                </c:pt>
                <c:pt idx="1091">
                  <c:v>2.4000000000000001E-5</c:v>
                </c:pt>
                <c:pt idx="1092">
                  <c:v>2.8E-5</c:v>
                </c:pt>
                <c:pt idx="1093">
                  <c:v>3.8000000000000002E-5</c:v>
                </c:pt>
                <c:pt idx="1094">
                  <c:v>4.0000000000000003E-5</c:v>
                </c:pt>
                <c:pt idx="1095">
                  <c:v>4.3999999999999999E-5</c:v>
                </c:pt>
                <c:pt idx="1096">
                  <c:v>4.6E-5</c:v>
                </c:pt>
                <c:pt idx="1097">
                  <c:v>4.3999999999999999E-5</c:v>
                </c:pt>
                <c:pt idx="1098">
                  <c:v>4.0000000000000003E-5</c:v>
                </c:pt>
                <c:pt idx="1099">
                  <c:v>4.0000000000000003E-5</c:v>
                </c:pt>
                <c:pt idx="1100">
                  <c:v>3.8000000000000002E-5</c:v>
                </c:pt>
                <c:pt idx="1101">
                  <c:v>3.0000000000000001E-5</c:v>
                </c:pt>
                <c:pt idx="1102">
                  <c:v>2.5999999999999998E-5</c:v>
                </c:pt>
                <c:pt idx="1103">
                  <c:v>2.1999999999999999E-5</c:v>
                </c:pt>
                <c:pt idx="1104">
                  <c:v>1.5999999999999999E-5</c:v>
                </c:pt>
                <c:pt idx="1105">
                  <c:v>1.0000000000000001E-5</c:v>
                </c:pt>
                <c:pt idx="1106">
                  <c:v>7.9999999999999996E-6</c:v>
                </c:pt>
                <c:pt idx="1107">
                  <c:v>-1.9999999999999999E-6</c:v>
                </c:pt>
                <c:pt idx="1108">
                  <c:v>-9.0000000000000002E-6</c:v>
                </c:pt>
                <c:pt idx="1109">
                  <c:v>-1.2999999999999999E-5</c:v>
                </c:pt>
                <c:pt idx="1110">
                  <c:v>-1.9000000000000001E-5</c:v>
                </c:pt>
                <c:pt idx="1111">
                  <c:v>-2.3E-5</c:v>
                </c:pt>
                <c:pt idx="1112">
                  <c:v>-2.5000000000000001E-5</c:v>
                </c:pt>
                <c:pt idx="1113">
                  <c:v>-2.6999999999999999E-5</c:v>
                </c:pt>
                <c:pt idx="1114">
                  <c:v>-2.9E-5</c:v>
                </c:pt>
                <c:pt idx="1115">
                  <c:v>-2.9E-5</c:v>
                </c:pt>
                <c:pt idx="1116">
                  <c:v>-3.1000000000000001E-5</c:v>
                </c:pt>
                <c:pt idx="1117">
                  <c:v>-3.1000000000000001E-5</c:v>
                </c:pt>
                <c:pt idx="1118">
                  <c:v>-3.1000000000000001E-5</c:v>
                </c:pt>
                <c:pt idx="1119">
                  <c:v>-2.9E-5</c:v>
                </c:pt>
                <c:pt idx="1120">
                  <c:v>-2.5000000000000001E-5</c:v>
                </c:pt>
                <c:pt idx="1121">
                  <c:v>-2.3E-5</c:v>
                </c:pt>
                <c:pt idx="1122">
                  <c:v>-1.7E-5</c:v>
                </c:pt>
                <c:pt idx="1123">
                  <c:v>-1.1E-5</c:v>
                </c:pt>
                <c:pt idx="1124">
                  <c:v>-6.0000000000000002E-6</c:v>
                </c:pt>
                <c:pt idx="1125">
                  <c:v>-1.9999999999999999E-6</c:v>
                </c:pt>
                <c:pt idx="1126">
                  <c:v>3.9999999999999998E-6</c:v>
                </c:pt>
                <c:pt idx="1127">
                  <c:v>1.4E-5</c:v>
                </c:pt>
                <c:pt idx="1128">
                  <c:v>1.5999999999999999E-5</c:v>
                </c:pt>
                <c:pt idx="1129">
                  <c:v>2.4000000000000001E-5</c:v>
                </c:pt>
                <c:pt idx="1130">
                  <c:v>3.0000000000000001E-5</c:v>
                </c:pt>
                <c:pt idx="1131">
                  <c:v>3.4E-5</c:v>
                </c:pt>
                <c:pt idx="1132">
                  <c:v>4.0000000000000003E-5</c:v>
                </c:pt>
                <c:pt idx="1133">
                  <c:v>4.0000000000000003E-5</c:v>
                </c:pt>
                <c:pt idx="1134">
                  <c:v>4.3999999999999999E-5</c:v>
                </c:pt>
                <c:pt idx="1135">
                  <c:v>4.3999999999999999E-5</c:v>
                </c:pt>
                <c:pt idx="1136">
                  <c:v>4.3999999999999999E-5</c:v>
                </c:pt>
                <c:pt idx="1137">
                  <c:v>4.8999999999999998E-5</c:v>
                </c:pt>
                <c:pt idx="1138">
                  <c:v>4.3999999999999999E-5</c:v>
                </c:pt>
                <c:pt idx="1139">
                  <c:v>4.3999999999999999E-5</c:v>
                </c:pt>
                <c:pt idx="1140">
                  <c:v>3.8000000000000002E-5</c:v>
                </c:pt>
                <c:pt idx="1141">
                  <c:v>3.0000000000000001E-5</c:v>
                </c:pt>
                <c:pt idx="1142">
                  <c:v>2.4000000000000001E-5</c:v>
                </c:pt>
                <c:pt idx="1143">
                  <c:v>1.5999999999999999E-5</c:v>
                </c:pt>
                <c:pt idx="1144">
                  <c:v>7.9999999999999996E-6</c:v>
                </c:pt>
                <c:pt idx="1145">
                  <c:v>0</c:v>
                </c:pt>
                <c:pt idx="1146">
                  <c:v>-1.1E-5</c:v>
                </c:pt>
                <c:pt idx="1147">
                  <c:v>-2.5000000000000001E-5</c:v>
                </c:pt>
                <c:pt idx="1148">
                  <c:v>-4.1E-5</c:v>
                </c:pt>
                <c:pt idx="1149">
                  <c:v>-5.1E-5</c:v>
                </c:pt>
                <c:pt idx="1150">
                  <c:v>-6.6000000000000005E-5</c:v>
                </c:pt>
                <c:pt idx="1151">
                  <c:v>-8.0000000000000007E-5</c:v>
                </c:pt>
                <c:pt idx="1152">
                  <c:v>-9.3999999999999994E-5</c:v>
                </c:pt>
                <c:pt idx="1153">
                  <c:v>-1.06E-4</c:v>
                </c:pt>
                <c:pt idx="1154">
                  <c:v>-1.2300000000000001E-4</c:v>
                </c:pt>
                <c:pt idx="1155">
                  <c:v>-1.3300000000000001E-4</c:v>
                </c:pt>
                <c:pt idx="1156">
                  <c:v>-1.47E-4</c:v>
                </c:pt>
                <c:pt idx="1157">
                  <c:v>-1.5699999999999999E-4</c:v>
                </c:pt>
                <c:pt idx="1158">
                  <c:v>-1.73E-4</c:v>
                </c:pt>
                <c:pt idx="1159">
                  <c:v>-1.7799999999999999E-4</c:v>
                </c:pt>
                <c:pt idx="1160">
                  <c:v>-1.8599999999999999E-4</c:v>
                </c:pt>
                <c:pt idx="1161">
                  <c:v>-1.92E-4</c:v>
                </c:pt>
                <c:pt idx="1162">
                  <c:v>-2.0000000000000001E-4</c:v>
                </c:pt>
                <c:pt idx="1163">
                  <c:v>-2.02E-4</c:v>
                </c:pt>
                <c:pt idx="1164">
                  <c:v>-2.02E-4</c:v>
                </c:pt>
                <c:pt idx="1165">
                  <c:v>-2.04E-4</c:v>
                </c:pt>
                <c:pt idx="1166">
                  <c:v>-2.0000000000000001E-4</c:v>
                </c:pt>
                <c:pt idx="1167">
                  <c:v>-1.92E-4</c:v>
                </c:pt>
                <c:pt idx="1168">
                  <c:v>-1.8799999999999999E-4</c:v>
                </c:pt>
                <c:pt idx="1169">
                  <c:v>-1.75E-4</c:v>
                </c:pt>
                <c:pt idx="1170">
                  <c:v>-1.6899999999999999E-4</c:v>
                </c:pt>
                <c:pt idx="1171">
                  <c:v>-1.55E-4</c:v>
                </c:pt>
                <c:pt idx="1172">
                  <c:v>-1.4300000000000001E-4</c:v>
                </c:pt>
                <c:pt idx="1173">
                  <c:v>-1.27E-4</c:v>
                </c:pt>
                <c:pt idx="1174">
                  <c:v>-1.1E-4</c:v>
                </c:pt>
                <c:pt idx="1175">
                  <c:v>-9.0000000000000006E-5</c:v>
                </c:pt>
                <c:pt idx="1176">
                  <c:v>-7.2000000000000002E-5</c:v>
                </c:pt>
                <c:pt idx="1177">
                  <c:v>-5.1E-5</c:v>
                </c:pt>
                <c:pt idx="1178">
                  <c:v>-3.3000000000000003E-5</c:v>
                </c:pt>
                <c:pt idx="1179">
                  <c:v>-1.2999999999999999E-5</c:v>
                </c:pt>
                <c:pt idx="1180">
                  <c:v>1.2E-5</c:v>
                </c:pt>
                <c:pt idx="1181">
                  <c:v>3.1999999999999999E-5</c:v>
                </c:pt>
                <c:pt idx="1182">
                  <c:v>5.8999999999999998E-5</c:v>
                </c:pt>
                <c:pt idx="1183">
                  <c:v>7.8999999999999996E-5</c:v>
                </c:pt>
                <c:pt idx="1184">
                  <c:v>1.01E-4</c:v>
                </c:pt>
                <c:pt idx="1185">
                  <c:v>1.2400000000000001E-4</c:v>
                </c:pt>
                <c:pt idx="1186">
                  <c:v>1.44E-4</c:v>
                </c:pt>
                <c:pt idx="1187">
                  <c:v>1.6699999999999999E-4</c:v>
                </c:pt>
                <c:pt idx="1188">
                  <c:v>1.8100000000000001E-4</c:v>
                </c:pt>
                <c:pt idx="1189">
                  <c:v>2.03E-4</c:v>
                </c:pt>
                <c:pt idx="1190">
                  <c:v>2.2000000000000001E-4</c:v>
                </c:pt>
                <c:pt idx="1191">
                  <c:v>2.3599999999999999E-4</c:v>
                </c:pt>
                <c:pt idx="1192">
                  <c:v>2.52E-4</c:v>
                </c:pt>
                <c:pt idx="1193">
                  <c:v>2.6800000000000001E-4</c:v>
                </c:pt>
                <c:pt idx="1194">
                  <c:v>2.7900000000000001E-4</c:v>
                </c:pt>
                <c:pt idx="1195">
                  <c:v>2.9100000000000003E-4</c:v>
                </c:pt>
                <c:pt idx="1196">
                  <c:v>2.9700000000000001E-4</c:v>
                </c:pt>
                <c:pt idx="1197">
                  <c:v>3.0899999999999998E-4</c:v>
                </c:pt>
                <c:pt idx="1198">
                  <c:v>3.1300000000000002E-4</c:v>
                </c:pt>
                <c:pt idx="1199">
                  <c:v>3.21E-4</c:v>
                </c:pt>
                <c:pt idx="1200">
                  <c:v>3.2499999999999999E-4</c:v>
                </c:pt>
                <c:pt idx="1201">
                  <c:v>3.2699999999999998E-4</c:v>
                </c:pt>
                <c:pt idx="1202">
                  <c:v>3.3199999999999999E-4</c:v>
                </c:pt>
                <c:pt idx="1203">
                  <c:v>3.3399999999999999E-4</c:v>
                </c:pt>
                <c:pt idx="1204">
                  <c:v>3.3E-4</c:v>
                </c:pt>
                <c:pt idx="1205">
                  <c:v>3.2699999999999998E-4</c:v>
                </c:pt>
                <c:pt idx="1206">
                  <c:v>3.2499999999999999E-4</c:v>
                </c:pt>
                <c:pt idx="1207">
                  <c:v>3.2699999999999998E-4</c:v>
                </c:pt>
                <c:pt idx="1208">
                  <c:v>3.19E-4</c:v>
                </c:pt>
                <c:pt idx="1209">
                  <c:v>3.1500000000000001E-4</c:v>
                </c:pt>
                <c:pt idx="1210">
                  <c:v>3.1300000000000002E-4</c:v>
                </c:pt>
                <c:pt idx="1211">
                  <c:v>3.0899999999999998E-4</c:v>
                </c:pt>
                <c:pt idx="1212">
                  <c:v>3.01E-4</c:v>
                </c:pt>
                <c:pt idx="1213">
                  <c:v>2.9500000000000001E-4</c:v>
                </c:pt>
                <c:pt idx="1214">
                  <c:v>2.9100000000000003E-4</c:v>
                </c:pt>
                <c:pt idx="1215">
                  <c:v>2.8899999999999998E-4</c:v>
                </c:pt>
                <c:pt idx="1216">
                  <c:v>2.7900000000000001E-4</c:v>
                </c:pt>
                <c:pt idx="1217">
                  <c:v>2.7900000000000001E-4</c:v>
                </c:pt>
                <c:pt idx="1218">
                  <c:v>2.7E-4</c:v>
                </c:pt>
                <c:pt idx="1219">
                  <c:v>2.6400000000000002E-4</c:v>
                </c:pt>
                <c:pt idx="1220">
                  <c:v>2.6200000000000003E-4</c:v>
                </c:pt>
                <c:pt idx="1221">
                  <c:v>2.5799999999999998E-4</c:v>
                </c:pt>
                <c:pt idx="1222">
                  <c:v>2.52E-4</c:v>
                </c:pt>
                <c:pt idx="1223">
                  <c:v>2.4600000000000002E-4</c:v>
                </c:pt>
                <c:pt idx="1224">
                  <c:v>2.4600000000000002E-4</c:v>
                </c:pt>
                <c:pt idx="1225">
                  <c:v>2.4399999999999999E-4</c:v>
                </c:pt>
                <c:pt idx="1226">
                  <c:v>2.3800000000000001E-4</c:v>
                </c:pt>
                <c:pt idx="1227">
                  <c:v>2.34E-4</c:v>
                </c:pt>
                <c:pt idx="1228">
                  <c:v>2.32E-4</c:v>
                </c:pt>
                <c:pt idx="1229">
                  <c:v>2.32E-4</c:v>
                </c:pt>
                <c:pt idx="1230">
                  <c:v>2.3000000000000001E-4</c:v>
                </c:pt>
                <c:pt idx="1231">
                  <c:v>2.2800000000000001E-4</c:v>
                </c:pt>
                <c:pt idx="1232">
                  <c:v>2.22E-4</c:v>
                </c:pt>
                <c:pt idx="1233">
                  <c:v>2.22E-4</c:v>
                </c:pt>
                <c:pt idx="1234">
                  <c:v>2.22E-4</c:v>
                </c:pt>
                <c:pt idx="1235">
                  <c:v>2.22E-4</c:v>
                </c:pt>
                <c:pt idx="1236">
                  <c:v>2.2000000000000001E-4</c:v>
                </c:pt>
                <c:pt idx="1237">
                  <c:v>2.13E-4</c:v>
                </c:pt>
                <c:pt idx="1238">
                  <c:v>2.13E-4</c:v>
                </c:pt>
                <c:pt idx="1239">
                  <c:v>2.0699999999999999E-4</c:v>
                </c:pt>
                <c:pt idx="1240">
                  <c:v>2.05E-4</c:v>
                </c:pt>
                <c:pt idx="1241">
                  <c:v>2.03E-4</c:v>
                </c:pt>
                <c:pt idx="1242">
                  <c:v>1.9900000000000001E-4</c:v>
                </c:pt>
                <c:pt idx="1243">
                  <c:v>1.93E-4</c:v>
                </c:pt>
                <c:pt idx="1244">
                  <c:v>1.93E-4</c:v>
                </c:pt>
                <c:pt idx="1245">
                  <c:v>1.8900000000000001E-4</c:v>
                </c:pt>
                <c:pt idx="1246">
                  <c:v>1.8100000000000001E-4</c:v>
                </c:pt>
                <c:pt idx="1247">
                  <c:v>1.7699999999999999E-4</c:v>
                </c:pt>
                <c:pt idx="1248">
                  <c:v>1.7100000000000001E-4</c:v>
                </c:pt>
                <c:pt idx="1249">
                  <c:v>1.73E-4</c:v>
                </c:pt>
                <c:pt idx="1250">
                  <c:v>1.7100000000000001E-4</c:v>
                </c:pt>
                <c:pt idx="1251">
                  <c:v>1.6699999999999999E-4</c:v>
                </c:pt>
                <c:pt idx="1252">
                  <c:v>1.65E-4</c:v>
                </c:pt>
                <c:pt idx="1253">
                  <c:v>1.65E-4</c:v>
                </c:pt>
                <c:pt idx="1254">
                  <c:v>1.63E-4</c:v>
                </c:pt>
                <c:pt idx="1255">
                  <c:v>1.63E-4</c:v>
                </c:pt>
                <c:pt idx="1256">
                  <c:v>1.65E-4</c:v>
                </c:pt>
                <c:pt idx="1257">
                  <c:v>1.6899999999999999E-4</c:v>
                </c:pt>
                <c:pt idx="1258">
                  <c:v>1.7100000000000001E-4</c:v>
                </c:pt>
                <c:pt idx="1259">
                  <c:v>1.7699999999999999E-4</c:v>
                </c:pt>
                <c:pt idx="1260">
                  <c:v>1.83E-4</c:v>
                </c:pt>
                <c:pt idx="1261">
                  <c:v>1.8900000000000001E-4</c:v>
                </c:pt>
                <c:pt idx="1262">
                  <c:v>1.9699999999999999E-4</c:v>
                </c:pt>
                <c:pt idx="1263">
                  <c:v>2.0699999999999999E-4</c:v>
                </c:pt>
                <c:pt idx="1264">
                  <c:v>2.22E-4</c:v>
                </c:pt>
                <c:pt idx="1265">
                  <c:v>2.32E-4</c:v>
                </c:pt>
                <c:pt idx="1266">
                  <c:v>2.42E-4</c:v>
                </c:pt>
                <c:pt idx="1267">
                  <c:v>2.5999999999999998E-4</c:v>
                </c:pt>
                <c:pt idx="1268">
                  <c:v>2.7500000000000002E-4</c:v>
                </c:pt>
                <c:pt idx="1269">
                  <c:v>2.8699999999999998E-4</c:v>
                </c:pt>
                <c:pt idx="1270">
                  <c:v>3.0299999999999999E-4</c:v>
                </c:pt>
                <c:pt idx="1271">
                  <c:v>3.21E-4</c:v>
                </c:pt>
                <c:pt idx="1272">
                  <c:v>3.3599999999999998E-4</c:v>
                </c:pt>
                <c:pt idx="1273">
                  <c:v>3.5199999999999999E-4</c:v>
                </c:pt>
                <c:pt idx="1274">
                  <c:v>3.68E-4</c:v>
                </c:pt>
                <c:pt idx="1275">
                  <c:v>3.8400000000000001E-4</c:v>
                </c:pt>
                <c:pt idx="1276">
                  <c:v>3.9899999999999999E-4</c:v>
                </c:pt>
                <c:pt idx="1277">
                  <c:v>4.0900000000000002E-4</c:v>
                </c:pt>
                <c:pt idx="1278">
                  <c:v>4.2299999999999998E-4</c:v>
                </c:pt>
                <c:pt idx="1279">
                  <c:v>4.3300000000000001E-4</c:v>
                </c:pt>
                <c:pt idx="1280">
                  <c:v>4.4200000000000001E-4</c:v>
                </c:pt>
                <c:pt idx="1281">
                  <c:v>4.4999999999999999E-4</c:v>
                </c:pt>
                <c:pt idx="1282">
                  <c:v>4.5199999999999998E-4</c:v>
                </c:pt>
                <c:pt idx="1283">
                  <c:v>4.5399999999999998E-4</c:v>
                </c:pt>
                <c:pt idx="1284">
                  <c:v>4.5600000000000003E-4</c:v>
                </c:pt>
                <c:pt idx="1285">
                  <c:v>4.5600000000000003E-4</c:v>
                </c:pt>
                <c:pt idx="1286">
                  <c:v>4.5199999999999998E-4</c:v>
                </c:pt>
                <c:pt idx="1287">
                  <c:v>4.4999999999999999E-4</c:v>
                </c:pt>
                <c:pt idx="1288">
                  <c:v>4.4200000000000001E-4</c:v>
                </c:pt>
                <c:pt idx="1289">
                  <c:v>4.3300000000000001E-4</c:v>
                </c:pt>
                <c:pt idx="1290">
                  <c:v>4.2099999999999999E-4</c:v>
                </c:pt>
                <c:pt idx="1291">
                  <c:v>4.1300000000000001E-4</c:v>
                </c:pt>
                <c:pt idx="1292">
                  <c:v>3.97E-4</c:v>
                </c:pt>
                <c:pt idx="1293">
                  <c:v>3.8000000000000002E-4</c:v>
                </c:pt>
                <c:pt idx="1294">
                  <c:v>3.6200000000000002E-4</c:v>
                </c:pt>
                <c:pt idx="1295">
                  <c:v>3.4400000000000001E-4</c:v>
                </c:pt>
                <c:pt idx="1296">
                  <c:v>3.2499999999999999E-4</c:v>
                </c:pt>
                <c:pt idx="1297">
                  <c:v>3.0499999999999999E-4</c:v>
                </c:pt>
                <c:pt idx="1298">
                  <c:v>2.8699999999999998E-4</c:v>
                </c:pt>
                <c:pt idx="1299">
                  <c:v>2.6400000000000002E-4</c:v>
                </c:pt>
                <c:pt idx="1300">
                  <c:v>2.4600000000000002E-4</c:v>
                </c:pt>
                <c:pt idx="1301">
                  <c:v>2.24E-4</c:v>
                </c:pt>
                <c:pt idx="1302">
                  <c:v>2.0100000000000001E-4</c:v>
                </c:pt>
                <c:pt idx="1303">
                  <c:v>1.8100000000000001E-4</c:v>
                </c:pt>
                <c:pt idx="1304">
                  <c:v>1.63E-4</c:v>
                </c:pt>
                <c:pt idx="1305">
                  <c:v>1.3999999999999999E-4</c:v>
                </c:pt>
                <c:pt idx="1306">
                  <c:v>1.22E-4</c:v>
                </c:pt>
                <c:pt idx="1307">
                  <c:v>1.03E-4</c:v>
                </c:pt>
                <c:pt idx="1308">
                  <c:v>8.2999999999999998E-5</c:v>
                </c:pt>
                <c:pt idx="1309">
                  <c:v>6.7000000000000002E-5</c:v>
                </c:pt>
                <c:pt idx="1310">
                  <c:v>5.3000000000000001E-5</c:v>
                </c:pt>
                <c:pt idx="1311">
                  <c:v>3.6000000000000001E-5</c:v>
                </c:pt>
                <c:pt idx="1312">
                  <c:v>1.8E-5</c:v>
                </c:pt>
                <c:pt idx="1313">
                  <c:v>6.0000000000000002E-6</c:v>
                </c:pt>
                <c:pt idx="1314">
                  <c:v>-3.9999999999999998E-6</c:v>
                </c:pt>
                <c:pt idx="1315">
                  <c:v>-1.9000000000000001E-5</c:v>
                </c:pt>
                <c:pt idx="1316">
                  <c:v>-3.1000000000000001E-5</c:v>
                </c:pt>
                <c:pt idx="1317">
                  <c:v>-4.1E-5</c:v>
                </c:pt>
                <c:pt idx="1318">
                  <c:v>-5.3000000000000001E-5</c:v>
                </c:pt>
                <c:pt idx="1319">
                  <c:v>-6.3E-5</c:v>
                </c:pt>
                <c:pt idx="1320">
                  <c:v>-7.2000000000000002E-5</c:v>
                </c:pt>
                <c:pt idx="1321">
                  <c:v>-7.7999999999999999E-5</c:v>
                </c:pt>
                <c:pt idx="1322">
                  <c:v>-9.0000000000000006E-5</c:v>
                </c:pt>
                <c:pt idx="1323">
                  <c:v>-9.3999999999999994E-5</c:v>
                </c:pt>
                <c:pt idx="1324">
                  <c:v>-1.02E-4</c:v>
                </c:pt>
                <c:pt idx="1325">
                  <c:v>-1.08E-4</c:v>
                </c:pt>
                <c:pt idx="1326">
                  <c:v>-1.12E-4</c:v>
                </c:pt>
                <c:pt idx="1327">
                  <c:v>-1.18E-4</c:v>
                </c:pt>
                <c:pt idx="1328">
                  <c:v>-1.18E-4</c:v>
                </c:pt>
                <c:pt idx="1329">
                  <c:v>-1.21E-4</c:v>
                </c:pt>
                <c:pt idx="1330">
                  <c:v>-1.2899999999999999E-4</c:v>
                </c:pt>
                <c:pt idx="1331">
                  <c:v>-1.2899999999999999E-4</c:v>
                </c:pt>
                <c:pt idx="1332">
                  <c:v>-1.2899999999999999E-4</c:v>
                </c:pt>
                <c:pt idx="1333">
                  <c:v>-1.27E-4</c:v>
                </c:pt>
                <c:pt idx="1334">
                  <c:v>-1.2899999999999999E-4</c:v>
                </c:pt>
                <c:pt idx="1335">
                  <c:v>-1.25E-4</c:v>
                </c:pt>
                <c:pt idx="1336">
                  <c:v>-1.21E-4</c:v>
                </c:pt>
                <c:pt idx="1337">
                  <c:v>-1.16E-4</c:v>
                </c:pt>
                <c:pt idx="1338">
                  <c:v>-1.08E-4</c:v>
                </c:pt>
                <c:pt idx="1339">
                  <c:v>-1E-4</c:v>
                </c:pt>
                <c:pt idx="1340">
                  <c:v>-9.0000000000000006E-5</c:v>
                </c:pt>
                <c:pt idx="1341">
                  <c:v>-8.3999999999999995E-5</c:v>
                </c:pt>
                <c:pt idx="1342">
                  <c:v>-7.2000000000000002E-5</c:v>
                </c:pt>
                <c:pt idx="1343">
                  <c:v>-5.7000000000000003E-5</c:v>
                </c:pt>
                <c:pt idx="1344">
                  <c:v>-4.3000000000000002E-5</c:v>
                </c:pt>
                <c:pt idx="1345">
                  <c:v>-2.5000000000000001E-5</c:v>
                </c:pt>
                <c:pt idx="1346">
                  <c:v>-1.2999999999999999E-5</c:v>
                </c:pt>
                <c:pt idx="1347">
                  <c:v>6.0000000000000002E-6</c:v>
                </c:pt>
                <c:pt idx="1348">
                  <c:v>2.1999999999999999E-5</c:v>
                </c:pt>
                <c:pt idx="1349">
                  <c:v>4.1999999999999998E-5</c:v>
                </c:pt>
                <c:pt idx="1350">
                  <c:v>6.0999999999999999E-5</c:v>
                </c:pt>
                <c:pt idx="1351">
                  <c:v>7.8999999999999996E-5</c:v>
                </c:pt>
                <c:pt idx="1352">
                  <c:v>9.7E-5</c:v>
                </c:pt>
                <c:pt idx="1353">
                  <c:v>1.16E-4</c:v>
                </c:pt>
                <c:pt idx="1354">
                  <c:v>1.34E-4</c:v>
                </c:pt>
                <c:pt idx="1355">
                  <c:v>1.54E-4</c:v>
                </c:pt>
                <c:pt idx="1356">
                  <c:v>1.6899999999999999E-4</c:v>
                </c:pt>
                <c:pt idx="1357">
                  <c:v>1.8699999999999999E-4</c:v>
                </c:pt>
                <c:pt idx="1358">
                  <c:v>1.9900000000000001E-4</c:v>
                </c:pt>
                <c:pt idx="1359">
                  <c:v>2.1800000000000001E-4</c:v>
                </c:pt>
                <c:pt idx="1360">
                  <c:v>2.3000000000000001E-4</c:v>
                </c:pt>
                <c:pt idx="1361">
                  <c:v>2.3800000000000001E-4</c:v>
                </c:pt>
                <c:pt idx="1362">
                  <c:v>2.4600000000000002E-4</c:v>
                </c:pt>
                <c:pt idx="1363">
                  <c:v>2.52E-4</c:v>
                </c:pt>
                <c:pt idx="1364">
                  <c:v>2.5999999999999998E-4</c:v>
                </c:pt>
                <c:pt idx="1365">
                  <c:v>2.6400000000000002E-4</c:v>
                </c:pt>
                <c:pt idx="1366">
                  <c:v>2.6400000000000002E-4</c:v>
                </c:pt>
                <c:pt idx="1367">
                  <c:v>2.6400000000000002E-4</c:v>
                </c:pt>
                <c:pt idx="1368">
                  <c:v>2.6400000000000002E-4</c:v>
                </c:pt>
                <c:pt idx="1369">
                  <c:v>2.6400000000000002E-4</c:v>
                </c:pt>
                <c:pt idx="1370">
                  <c:v>2.5799999999999998E-4</c:v>
                </c:pt>
                <c:pt idx="1371">
                  <c:v>2.5399999999999999E-4</c:v>
                </c:pt>
                <c:pt idx="1372">
                  <c:v>2.4800000000000001E-4</c:v>
                </c:pt>
                <c:pt idx="1373">
                  <c:v>2.4000000000000001E-4</c:v>
                </c:pt>
                <c:pt idx="1374">
                  <c:v>2.34E-4</c:v>
                </c:pt>
                <c:pt idx="1375">
                  <c:v>2.24E-4</c:v>
                </c:pt>
                <c:pt idx="1376">
                  <c:v>2.1800000000000001E-4</c:v>
                </c:pt>
                <c:pt idx="1377">
                  <c:v>2.0900000000000001E-4</c:v>
                </c:pt>
                <c:pt idx="1378">
                  <c:v>1.9699999999999999E-4</c:v>
                </c:pt>
                <c:pt idx="1379">
                  <c:v>1.8900000000000001E-4</c:v>
                </c:pt>
                <c:pt idx="1380">
                  <c:v>1.83E-4</c:v>
                </c:pt>
                <c:pt idx="1381">
                  <c:v>1.7699999999999999E-4</c:v>
                </c:pt>
                <c:pt idx="1382">
                  <c:v>1.6899999999999999E-4</c:v>
                </c:pt>
                <c:pt idx="1383">
                  <c:v>1.65E-4</c:v>
                </c:pt>
                <c:pt idx="1384">
                  <c:v>1.6000000000000001E-4</c:v>
                </c:pt>
                <c:pt idx="1385">
                  <c:v>1.56E-4</c:v>
                </c:pt>
                <c:pt idx="1386">
                  <c:v>1.56E-4</c:v>
                </c:pt>
                <c:pt idx="1387">
                  <c:v>1.56E-4</c:v>
                </c:pt>
                <c:pt idx="1388">
                  <c:v>1.6000000000000001E-4</c:v>
                </c:pt>
                <c:pt idx="1389">
                  <c:v>1.56E-4</c:v>
                </c:pt>
                <c:pt idx="1390">
                  <c:v>1.6000000000000001E-4</c:v>
                </c:pt>
                <c:pt idx="1391">
                  <c:v>1.6699999999999999E-4</c:v>
                </c:pt>
                <c:pt idx="1392">
                  <c:v>1.73E-4</c:v>
                </c:pt>
                <c:pt idx="1393">
                  <c:v>1.8100000000000001E-4</c:v>
                </c:pt>
                <c:pt idx="1394">
                  <c:v>1.8699999999999999E-4</c:v>
                </c:pt>
                <c:pt idx="1395">
                  <c:v>1.9900000000000001E-4</c:v>
                </c:pt>
                <c:pt idx="1396">
                  <c:v>2.0900000000000001E-4</c:v>
                </c:pt>
                <c:pt idx="1397">
                  <c:v>2.2000000000000001E-4</c:v>
                </c:pt>
                <c:pt idx="1398">
                  <c:v>2.32E-4</c:v>
                </c:pt>
                <c:pt idx="1399">
                  <c:v>2.42E-4</c:v>
                </c:pt>
                <c:pt idx="1400">
                  <c:v>2.5399999999999999E-4</c:v>
                </c:pt>
                <c:pt idx="1401">
                  <c:v>2.6600000000000001E-4</c:v>
                </c:pt>
                <c:pt idx="1402">
                  <c:v>2.7500000000000002E-4</c:v>
                </c:pt>
                <c:pt idx="1403">
                  <c:v>2.8899999999999998E-4</c:v>
                </c:pt>
                <c:pt idx="1404">
                  <c:v>2.9700000000000001E-4</c:v>
                </c:pt>
                <c:pt idx="1405">
                  <c:v>3.0899999999999998E-4</c:v>
                </c:pt>
                <c:pt idx="1406">
                  <c:v>3.19E-4</c:v>
                </c:pt>
                <c:pt idx="1407">
                  <c:v>3.2499999999999999E-4</c:v>
                </c:pt>
                <c:pt idx="1408">
                  <c:v>3.3399999999999999E-4</c:v>
                </c:pt>
                <c:pt idx="1409">
                  <c:v>3.4600000000000001E-4</c:v>
                </c:pt>
                <c:pt idx="1410">
                  <c:v>3.48E-4</c:v>
                </c:pt>
                <c:pt idx="1411">
                  <c:v>3.5599999999999998E-4</c:v>
                </c:pt>
                <c:pt idx="1412">
                  <c:v>3.6000000000000002E-4</c:v>
                </c:pt>
                <c:pt idx="1413">
                  <c:v>3.6400000000000001E-4</c:v>
                </c:pt>
                <c:pt idx="1414">
                  <c:v>3.6600000000000001E-4</c:v>
                </c:pt>
                <c:pt idx="1415">
                  <c:v>3.6600000000000001E-4</c:v>
                </c:pt>
                <c:pt idx="1416">
                  <c:v>3.7199999999999999E-4</c:v>
                </c:pt>
                <c:pt idx="1417">
                  <c:v>3.6999999999999999E-4</c:v>
                </c:pt>
                <c:pt idx="1418">
                  <c:v>3.7599999999999998E-4</c:v>
                </c:pt>
                <c:pt idx="1419">
                  <c:v>3.7599999999999998E-4</c:v>
                </c:pt>
                <c:pt idx="1420">
                  <c:v>3.7599999999999998E-4</c:v>
                </c:pt>
                <c:pt idx="1421">
                  <c:v>3.7399999999999998E-4</c:v>
                </c:pt>
                <c:pt idx="1422">
                  <c:v>3.7599999999999998E-4</c:v>
                </c:pt>
                <c:pt idx="1423">
                  <c:v>3.7800000000000003E-4</c:v>
                </c:pt>
                <c:pt idx="1424">
                  <c:v>3.7599999999999998E-4</c:v>
                </c:pt>
                <c:pt idx="1425">
                  <c:v>3.7800000000000003E-4</c:v>
                </c:pt>
                <c:pt idx="1426">
                  <c:v>3.7199999999999999E-4</c:v>
                </c:pt>
                <c:pt idx="1427">
                  <c:v>3.7599999999999998E-4</c:v>
                </c:pt>
                <c:pt idx="1428">
                  <c:v>3.7399999999999998E-4</c:v>
                </c:pt>
                <c:pt idx="1429">
                  <c:v>3.7599999999999998E-4</c:v>
                </c:pt>
                <c:pt idx="1430">
                  <c:v>3.7800000000000003E-4</c:v>
                </c:pt>
                <c:pt idx="1431">
                  <c:v>3.7399999999999998E-4</c:v>
                </c:pt>
                <c:pt idx="1432">
                  <c:v>3.7599999999999998E-4</c:v>
                </c:pt>
                <c:pt idx="1433">
                  <c:v>3.8000000000000002E-4</c:v>
                </c:pt>
                <c:pt idx="1434">
                  <c:v>3.7800000000000003E-4</c:v>
                </c:pt>
                <c:pt idx="1435">
                  <c:v>3.8200000000000002E-4</c:v>
                </c:pt>
                <c:pt idx="1436">
                  <c:v>3.8000000000000002E-4</c:v>
                </c:pt>
                <c:pt idx="1437">
                  <c:v>3.8000000000000002E-4</c:v>
                </c:pt>
                <c:pt idx="1438">
                  <c:v>3.8000000000000002E-4</c:v>
                </c:pt>
                <c:pt idx="1439">
                  <c:v>3.8200000000000002E-4</c:v>
                </c:pt>
                <c:pt idx="1440">
                  <c:v>3.8200000000000002E-4</c:v>
                </c:pt>
                <c:pt idx="1441">
                  <c:v>3.8000000000000002E-4</c:v>
                </c:pt>
                <c:pt idx="1442">
                  <c:v>3.7800000000000003E-4</c:v>
                </c:pt>
                <c:pt idx="1443">
                  <c:v>3.8000000000000002E-4</c:v>
                </c:pt>
                <c:pt idx="1444">
                  <c:v>3.7800000000000003E-4</c:v>
                </c:pt>
                <c:pt idx="1445">
                  <c:v>3.7599999999999998E-4</c:v>
                </c:pt>
                <c:pt idx="1446">
                  <c:v>3.6999999999999999E-4</c:v>
                </c:pt>
                <c:pt idx="1447">
                  <c:v>3.6999999999999999E-4</c:v>
                </c:pt>
                <c:pt idx="1448">
                  <c:v>3.6400000000000001E-4</c:v>
                </c:pt>
                <c:pt idx="1449">
                  <c:v>3.6000000000000002E-4</c:v>
                </c:pt>
                <c:pt idx="1450">
                  <c:v>3.5199999999999999E-4</c:v>
                </c:pt>
                <c:pt idx="1451">
                  <c:v>3.48E-4</c:v>
                </c:pt>
                <c:pt idx="1452">
                  <c:v>3.4000000000000002E-4</c:v>
                </c:pt>
                <c:pt idx="1453">
                  <c:v>3.3599999999999998E-4</c:v>
                </c:pt>
                <c:pt idx="1454">
                  <c:v>3.3E-4</c:v>
                </c:pt>
                <c:pt idx="1455">
                  <c:v>3.21E-4</c:v>
                </c:pt>
                <c:pt idx="1456">
                  <c:v>3.1500000000000001E-4</c:v>
                </c:pt>
                <c:pt idx="1457">
                  <c:v>3.0499999999999999E-4</c:v>
                </c:pt>
                <c:pt idx="1458">
                  <c:v>2.99E-4</c:v>
                </c:pt>
                <c:pt idx="1459">
                  <c:v>2.9500000000000001E-4</c:v>
                </c:pt>
                <c:pt idx="1460">
                  <c:v>2.8899999999999998E-4</c:v>
                </c:pt>
                <c:pt idx="1461">
                  <c:v>2.8499999999999999E-4</c:v>
                </c:pt>
                <c:pt idx="1462">
                  <c:v>2.81E-4</c:v>
                </c:pt>
                <c:pt idx="1463">
                  <c:v>2.72E-4</c:v>
                </c:pt>
                <c:pt idx="1464">
                  <c:v>2.6800000000000001E-4</c:v>
                </c:pt>
                <c:pt idx="1465">
                  <c:v>2.6800000000000001E-4</c:v>
                </c:pt>
                <c:pt idx="1466">
                  <c:v>2.6200000000000003E-4</c:v>
                </c:pt>
                <c:pt idx="1467">
                  <c:v>2.6200000000000003E-4</c:v>
                </c:pt>
                <c:pt idx="1468">
                  <c:v>2.5599999999999999E-4</c:v>
                </c:pt>
                <c:pt idx="1469">
                  <c:v>2.5599999999999999E-4</c:v>
                </c:pt>
                <c:pt idx="1470">
                  <c:v>2.5799999999999998E-4</c:v>
                </c:pt>
                <c:pt idx="1471">
                  <c:v>2.5599999999999999E-4</c:v>
                </c:pt>
                <c:pt idx="1472">
                  <c:v>2.5399999999999999E-4</c:v>
                </c:pt>
                <c:pt idx="1473">
                  <c:v>2.5599999999999999E-4</c:v>
                </c:pt>
                <c:pt idx="1474">
                  <c:v>2.5799999999999998E-4</c:v>
                </c:pt>
                <c:pt idx="1475">
                  <c:v>2.5999999999999998E-4</c:v>
                </c:pt>
                <c:pt idx="1476">
                  <c:v>2.6200000000000003E-4</c:v>
                </c:pt>
                <c:pt idx="1477">
                  <c:v>2.6400000000000002E-4</c:v>
                </c:pt>
                <c:pt idx="1478">
                  <c:v>2.6600000000000001E-4</c:v>
                </c:pt>
                <c:pt idx="1479">
                  <c:v>2.7500000000000002E-4</c:v>
                </c:pt>
                <c:pt idx="1480">
                  <c:v>2.7900000000000001E-4</c:v>
                </c:pt>
                <c:pt idx="1481">
                  <c:v>2.7900000000000001E-4</c:v>
                </c:pt>
                <c:pt idx="1482">
                  <c:v>2.8899999999999998E-4</c:v>
                </c:pt>
                <c:pt idx="1483">
                  <c:v>2.8899999999999998E-4</c:v>
                </c:pt>
                <c:pt idx="1484">
                  <c:v>2.9100000000000003E-4</c:v>
                </c:pt>
                <c:pt idx="1485">
                  <c:v>2.9500000000000001E-4</c:v>
                </c:pt>
                <c:pt idx="1486">
                  <c:v>3.0499999999999999E-4</c:v>
                </c:pt>
                <c:pt idx="1487">
                  <c:v>3.1100000000000002E-4</c:v>
                </c:pt>
                <c:pt idx="1488">
                  <c:v>3.1700000000000001E-4</c:v>
                </c:pt>
                <c:pt idx="1489">
                  <c:v>3.2699999999999998E-4</c:v>
                </c:pt>
                <c:pt idx="1490">
                  <c:v>3.3399999999999999E-4</c:v>
                </c:pt>
                <c:pt idx="1491">
                  <c:v>3.4400000000000001E-4</c:v>
                </c:pt>
                <c:pt idx="1492">
                  <c:v>3.5E-4</c:v>
                </c:pt>
                <c:pt idx="1493">
                  <c:v>3.6600000000000001E-4</c:v>
                </c:pt>
                <c:pt idx="1494">
                  <c:v>3.7199999999999999E-4</c:v>
                </c:pt>
                <c:pt idx="1495">
                  <c:v>3.8699999999999997E-4</c:v>
                </c:pt>
                <c:pt idx="1496">
                  <c:v>4.0099999999999999E-4</c:v>
                </c:pt>
                <c:pt idx="1497">
                  <c:v>4.15E-4</c:v>
                </c:pt>
                <c:pt idx="1498">
                  <c:v>4.3100000000000001E-4</c:v>
                </c:pt>
                <c:pt idx="1499">
                  <c:v>4.4799999999999999E-4</c:v>
                </c:pt>
                <c:pt idx="1500">
                  <c:v>4.6200000000000001E-4</c:v>
                </c:pt>
                <c:pt idx="1501">
                  <c:v>4.7399999999999997E-4</c:v>
                </c:pt>
                <c:pt idx="1502">
                  <c:v>4.9399999999999997E-4</c:v>
                </c:pt>
                <c:pt idx="1503">
                  <c:v>5.1500000000000005E-4</c:v>
                </c:pt>
                <c:pt idx="1504">
                  <c:v>5.31E-4</c:v>
                </c:pt>
                <c:pt idx="1505">
                  <c:v>5.4699999999999996E-4</c:v>
                </c:pt>
                <c:pt idx="1506">
                  <c:v>5.6400000000000005E-4</c:v>
                </c:pt>
                <c:pt idx="1507">
                  <c:v>5.8E-4</c:v>
                </c:pt>
                <c:pt idx="1508">
                  <c:v>5.9800000000000001E-4</c:v>
                </c:pt>
                <c:pt idx="1509">
                  <c:v>6.11E-4</c:v>
                </c:pt>
                <c:pt idx="1510">
                  <c:v>6.2500000000000001E-4</c:v>
                </c:pt>
                <c:pt idx="1511">
                  <c:v>6.3500000000000004E-4</c:v>
                </c:pt>
                <c:pt idx="1512">
                  <c:v>6.4300000000000002E-4</c:v>
                </c:pt>
                <c:pt idx="1513">
                  <c:v>6.5099999999999999E-4</c:v>
                </c:pt>
                <c:pt idx="1514">
                  <c:v>6.5499999999999998E-4</c:v>
                </c:pt>
                <c:pt idx="1515">
                  <c:v>6.5899999999999997E-4</c:v>
                </c:pt>
                <c:pt idx="1516">
                  <c:v>6.6100000000000002E-4</c:v>
                </c:pt>
                <c:pt idx="1517">
                  <c:v>6.5499999999999998E-4</c:v>
                </c:pt>
                <c:pt idx="1518">
                  <c:v>6.4899999999999995E-4</c:v>
                </c:pt>
                <c:pt idx="1519">
                  <c:v>6.4300000000000002E-4</c:v>
                </c:pt>
                <c:pt idx="1520">
                  <c:v>6.3100000000000005E-4</c:v>
                </c:pt>
                <c:pt idx="1521">
                  <c:v>6.1899999999999998E-4</c:v>
                </c:pt>
                <c:pt idx="1522">
                  <c:v>5.9999999999999995E-4</c:v>
                </c:pt>
                <c:pt idx="1523">
                  <c:v>5.8E-4</c:v>
                </c:pt>
                <c:pt idx="1524">
                  <c:v>5.5999999999999995E-4</c:v>
                </c:pt>
                <c:pt idx="1525">
                  <c:v>5.3499999999999999E-4</c:v>
                </c:pt>
                <c:pt idx="1526">
                  <c:v>5.0500000000000002E-4</c:v>
                </c:pt>
                <c:pt idx="1527">
                  <c:v>4.7399999999999997E-4</c:v>
                </c:pt>
                <c:pt idx="1528">
                  <c:v>4.46E-4</c:v>
                </c:pt>
                <c:pt idx="1529">
                  <c:v>4.15E-4</c:v>
                </c:pt>
                <c:pt idx="1530">
                  <c:v>3.7599999999999998E-4</c:v>
                </c:pt>
                <c:pt idx="1531">
                  <c:v>3.4400000000000001E-4</c:v>
                </c:pt>
                <c:pt idx="1532">
                  <c:v>3.0499999999999999E-4</c:v>
                </c:pt>
                <c:pt idx="1533">
                  <c:v>2.7E-4</c:v>
                </c:pt>
                <c:pt idx="1534">
                  <c:v>2.3800000000000001E-4</c:v>
                </c:pt>
                <c:pt idx="1535">
                  <c:v>2.03E-4</c:v>
                </c:pt>
                <c:pt idx="1536">
                  <c:v>1.73E-4</c:v>
                </c:pt>
                <c:pt idx="1537">
                  <c:v>1.4200000000000001E-4</c:v>
                </c:pt>
                <c:pt idx="1538">
                  <c:v>1.1E-4</c:v>
                </c:pt>
                <c:pt idx="1539">
                  <c:v>8.2999999999999998E-5</c:v>
                </c:pt>
                <c:pt idx="1540">
                  <c:v>5.7000000000000003E-5</c:v>
                </c:pt>
                <c:pt idx="1541">
                  <c:v>3.8000000000000002E-5</c:v>
                </c:pt>
                <c:pt idx="1542">
                  <c:v>2.0000000000000002E-5</c:v>
                </c:pt>
                <c:pt idx="1543">
                  <c:v>6.0000000000000002E-6</c:v>
                </c:pt>
                <c:pt idx="1544">
                  <c:v>-9.0000000000000002E-6</c:v>
                </c:pt>
                <c:pt idx="1545">
                  <c:v>-1.7E-5</c:v>
                </c:pt>
                <c:pt idx="1546">
                  <c:v>-2.5000000000000001E-5</c:v>
                </c:pt>
                <c:pt idx="1547">
                  <c:v>-2.0999999999999999E-5</c:v>
                </c:pt>
                <c:pt idx="1548">
                  <c:v>-2.5000000000000001E-5</c:v>
                </c:pt>
                <c:pt idx="1549">
                  <c:v>-1.9000000000000001E-5</c:v>
                </c:pt>
                <c:pt idx="1550">
                  <c:v>-9.0000000000000002E-6</c:v>
                </c:pt>
                <c:pt idx="1551">
                  <c:v>3.9999999999999998E-6</c:v>
                </c:pt>
                <c:pt idx="1552">
                  <c:v>1.5999999999999999E-5</c:v>
                </c:pt>
                <c:pt idx="1553">
                  <c:v>3.6000000000000001E-5</c:v>
                </c:pt>
                <c:pt idx="1554">
                  <c:v>5.5000000000000002E-5</c:v>
                </c:pt>
                <c:pt idx="1555">
                  <c:v>7.8999999999999996E-5</c:v>
                </c:pt>
                <c:pt idx="1556">
                  <c:v>1.06E-4</c:v>
                </c:pt>
                <c:pt idx="1557">
                  <c:v>1.2799999999999999E-4</c:v>
                </c:pt>
                <c:pt idx="1558">
                  <c:v>1.5799999999999999E-4</c:v>
                </c:pt>
                <c:pt idx="1559">
                  <c:v>1.8699999999999999E-4</c:v>
                </c:pt>
                <c:pt idx="1560">
                  <c:v>2.2000000000000001E-4</c:v>
                </c:pt>
                <c:pt idx="1561">
                  <c:v>2.5000000000000001E-4</c:v>
                </c:pt>
                <c:pt idx="1562">
                  <c:v>2.8299999999999999E-4</c:v>
                </c:pt>
                <c:pt idx="1563">
                  <c:v>3.1500000000000001E-4</c:v>
                </c:pt>
                <c:pt idx="1564">
                  <c:v>3.4600000000000001E-4</c:v>
                </c:pt>
                <c:pt idx="1565">
                  <c:v>3.7800000000000003E-4</c:v>
                </c:pt>
                <c:pt idx="1566">
                  <c:v>4.1100000000000002E-4</c:v>
                </c:pt>
                <c:pt idx="1567">
                  <c:v>4.3899999999999999E-4</c:v>
                </c:pt>
                <c:pt idx="1568">
                  <c:v>4.6999999999999999E-4</c:v>
                </c:pt>
                <c:pt idx="1569">
                  <c:v>5.0100000000000003E-4</c:v>
                </c:pt>
                <c:pt idx="1570">
                  <c:v>5.2700000000000002E-4</c:v>
                </c:pt>
                <c:pt idx="1571">
                  <c:v>5.5400000000000002E-4</c:v>
                </c:pt>
                <c:pt idx="1572">
                  <c:v>5.7799999999999995E-4</c:v>
                </c:pt>
                <c:pt idx="1573">
                  <c:v>6.02E-4</c:v>
                </c:pt>
                <c:pt idx="1574">
                  <c:v>6.2500000000000001E-4</c:v>
                </c:pt>
                <c:pt idx="1575">
                  <c:v>6.4300000000000002E-4</c:v>
                </c:pt>
                <c:pt idx="1576">
                  <c:v>6.6500000000000001E-4</c:v>
                </c:pt>
                <c:pt idx="1577">
                  <c:v>6.8599999999999998E-4</c:v>
                </c:pt>
                <c:pt idx="1578">
                  <c:v>6.9999999999999999E-4</c:v>
                </c:pt>
                <c:pt idx="1579">
                  <c:v>7.18E-4</c:v>
                </c:pt>
                <c:pt idx="1580">
                  <c:v>7.3499999999999998E-4</c:v>
                </c:pt>
                <c:pt idx="1581">
                  <c:v>7.4299999999999995E-4</c:v>
                </c:pt>
                <c:pt idx="1582">
                  <c:v>7.5500000000000003E-4</c:v>
                </c:pt>
                <c:pt idx="1583">
                  <c:v>7.6499999999999995E-4</c:v>
                </c:pt>
                <c:pt idx="1584">
                  <c:v>7.7099999999999998E-4</c:v>
                </c:pt>
                <c:pt idx="1585">
                  <c:v>7.8200000000000003E-4</c:v>
                </c:pt>
                <c:pt idx="1586">
                  <c:v>7.8399999999999997E-4</c:v>
                </c:pt>
                <c:pt idx="1587">
                  <c:v>7.8799999999999996E-4</c:v>
                </c:pt>
                <c:pt idx="1588">
                  <c:v>7.9000000000000001E-4</c:v>
                </c:pt>
                <c:pt idx="1589">
                  <c:v>7.94E-4</c:v>
                </c:pt>
                <c:pt idx="1590">
                  <c:v>7.9199999999999995E-4</c:v>
                </c:pt>
                <c:pt idx="1591">
                  <c:v>7.9199999999999995E-4</c:v>
                </c:pt>
                <c:pt idx="1592">
                  <c:v>7.9000000000000001E-4</c:v>
                </c:pt>
                <c:pt idx="1593">
                  <c:v>7.8200000000000003E-4</c:v>
                </c:pt>
                <c:pt idx="1594">
                  <c:v>7.7999999999999999E-4</c:v>
                </c:pt>
                <c:pt idx="1595">
                  <c:v>7.67E-4</c:v>
                </c:pt>
                <c:pt idx="1596">
                  <c:v>7.5900000000000002E-4</c:v>
                </c:pt>
                <c:pt idx="1597">
                  <c:v>7.4899999999999999E-4</c:v>
                </c:pt>
                <c:pt idx="1598">
                  <c:v>7.3300000000000004E-4</c:v>
                </c:pt>
                <c:pt idx="1599">
                  <c:v>7.2000000000000005E-4</c:v>
                </c:pt>
                <c:pt idx="1600">
                  <c:v>7.0200000000000004E-4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094720"/>
        <c:axId val="132095296"/>
      </c:scatterChart>
      <c:valAx>
        <c:axId val="132094720"/>
        <c:scaling>
          <c:orientation val="minMax"/>
          <c:max val="4.0000000000000021E-8"/>
          <c:min val="2.000000000000001E-8"/>
        </c:scaling>
        <c:delete val="0"/>
        <c:axPos val="b"/>
        <c:numFmt formatCode="0.00E+00" sourceLinked="1"/>
        <c:majorTickMark val="out"/>
        <c:minorTickMark val="none"/>
        <c:tickLblPos val="nextTo"/>
        <c:crossAx val="132095296"/>
        <c:crosses val="autoZero"/>
        <c:crossBetween val="midCat"/>
      </c:valAx>
      <c:valAx>
        <c:axId val="132095296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1320947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T0!$A$1:$A$321</c:f>
              <c:numCache>
                <c:formatCode>0.00E+00</c:formatCode>
                <c:ptCount val="321"/>
                <c:pt idx="0">
                  <c:v>-7.8890000000000004E-10</c:v>
                </c:pt>
                <c:pt idx="1">
                  <c:v>-7.8259999999999997E-10</c:v>
                </c:pt>
                <c:pt idx="2">
                  <c:v>-7.7640000000000003E-10</c:v>
                </c:pt>
                <c:pt idx="3">
                  <c:v>-7.7009999999999996E-10</c:v>
                </c:pt>
                <c:pt idx="4">
                  <c:v>-7.6390000000000002E-10</c:v>
                </c:pt>
                <c:pt idx="5">
                  <c:v>-7.5760000000000005E-10</c:v>
                </c:pt>
                <c:pt idx="6">
                  <c:v>-7.5140000000000001E-10</c:v>
                </c:pt>
                <c:pt idx="7">
                  <c:v>-7.4510000000000004E-10</c:v>
                </c:pt>
                <c:pt idx="8">
                  <c:v>-7.389E-10</c:v>
                </c:pt>
                <c:pt idx="9">
                  <c:v>-7.3260000000000003E-10</c:v>
                </c:pt>
                <c:pt idx="10">
                  <c:v>-7.2639999999999999E-10</c:v>
                </c:pt>
                <c:pt idx="11">
                  <c:v>-7.2010000000000003E-10</c:v>
                </c:pt>
                <c:pt idx="12">
                  <c:v>-7.1389999999999999E-10</c:v>
                </c:pt>
                <c:pt idx="13">
                  <c:v>-7.0760000000000002E-10</c:v>
                </c:pt>
                <c:pt idx="14">
                  <c:v>-7.0139999999999998E-10</c:v>
                </c:pt>
                <c:pt idx="15">
                  <c:v>-6.9510000000000001E-10</c:v>
                </c:pt>
                <c:pt idx="16">
                  <c:v>-6.8889999999999997E-10</c:v>
                </c:pt>
                <c:pt idx="17">
                  <c:v>-6.826E-10</c:v>
                </c:pt>
                <c:pt idx="18">
                  <c:v>-6.7639999999999996E-10</c:v>
                </c:pt>
                <c:pt idx="19">
                  <c:v>-6.7009999999999999E-10</c:v>
                </c:pt>
                <c:pt idx="20">
                  <c:v>-6.6389999999999995E-10</c:v>
                </c:pt>
                <c:pt idx="21">
                  <c:v>-6.5759999999999998E-10</c:v>
                </c:pt>
                <c:pt idx="22">
                  <c:v>-6.5140000000000005E-10</c:v>
                </c:pt>
                <c:pt idx="23">
                  <c:v>-6.4509999999999997E-10</c:v>
                </c:pt>
                <c:pt idx="24">
                  <c:v>-6.3890000000000004E-10</c:v>
                </c:pt>
                <c:pt idx="25">
                  <c:v>-6.3259999999999997E-10</c:v>
                </c:pt>
                <c:pt idx="26">
                  <c:v>-6.2640000000000003E-10</c:v>
                </c:pt>
                <c:pt idx="27">
                  <c:v>-6.2009999999999996E-10</c:v>
                </c:pt>
                <c:pt idx="28">
                  <c:v>-6.1390000000000002E-10</c:v>
                </c:pt>
                <c:pt idx="29">
                  <c:v>-6.0759999999999995E-10</c:v>
                </c:pt>
                <c:pt idx="30">
                  <c:v>-6.0140000000000001E-10</c:v>
                </c:pt>
                <c:pt idx="31">
                  <c:v>-5.9510000000000004E-10</c:v>
                </c:pt>
                <c:pt idx="32">
                  <c:v>-5.889E-10</c:v>
                </c:pt>
                <c:pt idx="33">
                  <c:v>-5.8260000000000004E-10</c:v>
                </c:pt>
                <c:pt idx="34">
                  <c:v>-5.7639999999999999E-10</c:v>
                </c:pt>
                <c:pt idx="35">
                  <c:v>-5.7010000000000003E-10</c:v>
                </c:pt>
                <c:pt idx="36">
                  <c:v>-5.6389999999999999E-10</c:v>
                </c:pt>
                <c:pt idx="37">
                  <c:v>-5.5760000000000002E-10</c:v>
                </c:pt>
                <c:pt idx="38">
                  <c:v>-5.5139999999999998E-10</c:v>
                </c:pt>
                <c:pt idx="39">
                  <c:v>-5.4510000000000001E-10</c:v>
                </c:pt>
                <c:pt idx="40">
                  <c:v>-5.3889999999999997E-10</c:v>
                </c:pt>
                <c:pt idx="41">
                  <c:v>-5.326E-10</c:v>
                </c:pt>
                <c:pt idx="42">
                  <c:v>-5.2639999999999996E-10</c:v>
                </c:pt>
                <c:pt idx="43">
                  <c:v>-5.2009999999999999E-10</c:v>
                </c:pt>
                <c:pt idx="44">
                  <c:v>-5.1389999999999995E-10</c:v>
                </c:pt>
                <c:pt idx="45">
                  <c:v>-5.0759999999999998E-10</c:v>
                </c:pt>
                <c:pt idx="46">
                  <c:v>-5.0140000000000005E-10</c:v>
                </c:pt>
                <c:pt idx="47">
                  <c:v>-4.9509999999999998E-10</c:v>
                </c:pt>
                <c:pt idx="48">
                  <c:v>-4.8890000000000004E-10</c:v>
                </c:pt>
                <c:pt idx="49">
                  <c:v>-4.8259999999999997E-10</c:v>
                </c:pt>
                <c:pt idx="50">
                  <c:v>-4.7640000000000003E-10</c:v>
                </c:pt>
                <c:pt idx="51">
                  <c:v>-4.7009999999999996E-10</c:v>
                </c:pt>
                <c:pt idx="52">
                  <c:v>-4.6390000000000002E-10</c:v>
                </c:pt>
                <c:pt idx="53">
                  <c:v>-4.576E-10</c:v>
                </c:pt>
                <c:pt idx="54">
                  <c:v>-4.5140000000000001E-10</c:v>
                </c:pt>
                <c:pt idx="55">
                  <c:v>-4.4509999999999999E-10</c:v>
                </c:pt>
                <c:pt idx="56">
                  <c:v>-4.389E-10</c:v>
                </c:pt>
                <c:pt idx="57">
                  <c:v>-4.3259999999999998E-10</c:v>
                </c:pt>
                <c:pt idx="58">
                  <c:v>-4.264E-10</c:v>
                </c:pt>
                <c:pt idx="59">
                  <c:v>-4.2009999999999998E-10</c:v>
                </c:pt>
                <c:pt idx="60">
                  <c:v>-4.1389999999999999E-10</c:v>
                </c:pt>
                <c:pt idx="61">
                  <c:v>-4.0760000000000002E-10</c:v>
                </c:pt>
                <c:pt idx="62">
                  <c:v>-4.0139999999999998E-10</c:v>
                </c:pt>
                <c:pt idx="63">
                  <c:v>-3.9510000000000001E-10</c:v>
                </c:pt>
                <c:pt idx="64">
                  <c:v>-3.8890000000000002E-10</c:v>
                </c:pt>
                <c:pt idx="65">
                  <c:v>-3.826E-10</c:v>
                </c:pt>
                <c:pt idx="66">
                  <c:v>-3.7640000000000001E-10</c:v>
                </c:pt>
                <c:pt idx="67">
                  <c:v>-3.7009999999999999E-10</c:v>
                </c:pt>
                <c:pt idx="68">
                  <c:v>-3.639E-10</c:v>
                </c:pt>
                <c:pt idx="69">
                  <c:v>-3.5759999999999999E-10</c:v>
                </c:pt>
                <c:pt idx="70">
                  <c:v>-3.514E-10</c:v>
                </c:pt>
                <c:pt idx="71">
                  <c:v>-3.4509999999999998E-10</c:v>
                </c:pt>
                <c:pt idx="72">
                  <c:v>-3.3889999999999999E-10</c:v>
                </c:pt>
                <c:pt idx="73">
                  <c:v>-3.3260000000000002E-10</c:v>
                </c:pt>
                <c:pt idx="74">
                  <c:v>-3.2639999999999998E-10</c:v>
                </c:pt>
                <c:pt idx="75">
                  <c:v>-3.2010000000000001E-10</c:v>
                </c:pt>
                <c:pt idx="76">
                  <c:v>-3.1390000000000002E-10</c:v>
                </c:pt>
                <c:pt idx="77">
                  <c:v>-3.076E-10</c:v>
                </c:pt>
                <c:pt idx="78">
                  <c:v>-3.0140000000000001E-10</c:v>
                </c:pt>
                <c:pt idx="79">
                  <c:v>-2.9509999999999999E-10</c:v>
                </c:pt>
                <c:pt idx="80">
                  <c:v>-2.8890000000000001E-10</c:v>
                </c:pt>
                <c:pt idx="81">
                  <c:v>-2.8259999999999999E-10</c:v>
                </c:pt>
                <c:pt idx="82">
                  <c:v>-2.764E-10</c:v>
                </c:pt>
                <c:pt idx="83">
                  <c:v>-2.7009999999999998E-10</c:v>
                </c:pt>
                <c:pt idx="84">
                  <c:v>-2.6389999999999999E-10</c:v>
                </c:pt>
                <c:pt idx="85">
                  <c:v>-2.5760000000000002E-10</c:v>
                </c:pt>
                <c:pt idx="86">
                  <c:v>-2.5139999999999998E-10</c:v>
                </c:pt>
                <c:pt idx="87">
                  <c:v>-2.4510000000000001E-10</c:v>
                </c:pt>
                <c:pt idx="88">
                  <c:v>-2.3890000000000002E-10</c:v>
                </c:pt>
                <c:pt idx="89">
                  <c:v>-2.326E-10</c:v>
                </c:pt>
                <c:pt idx="90">
                  <c:v>-2.2639999999999999E-10</c:v>
                </c:pt>
                <c:pt idx="91">
                  <c:v>-2.2009999999999999E-10</c:v>
                </c:pt>
                <c:pt idx="92">
                  <c:v>-2.1390000000000001E-10</c:v>
                </c:pt>
                <c:pt idx="93">
                  <c:v>-2.0760000000000001E-10</c:v>
                </c:pt>
                <c:pt idx="94">
                  <c:v>-2.014E-10</c:v>
                </c:pt>
                <c:pt idx="95">
                  <c:v>-1.951E-10</c:v>
                </c:pt>
                <c:pt idx="96">
                  <c:v>-1.8889999999999999E-10</c:v>
                </c:pt>
                <c:pt idx="97">
                  <c:v>-1.8259999999999999E-10</c:v>
                </c:pt>
                <c:pt idx="98">
                  <c:v>-1.7640000000000001E-10</c:v>
                </c:pt>
                <c:pt idx="99">
                  <c:v>-1.7010000000000001E-10</c:v>
                </c:pt>
                <c:pt idx="100">
                  <c:v>-1.639E-10</c:v>
                </c:pt>
                <c:pt idx="101">
                  <c:v>-1.576E-10</c:v>
                </c:pt>
                <c:pt idx="102">
                  <c:v>-1.5139999999999999E-10</c:v>
                </c:pt>
                <c:pt idx="103">
                  <c:v>-1.451E-10</c:v>
                </c:pt>
                <c:pt idx="104">
                  <c:v>-1.3890000000000001E-10</c:v>
                </c:pt>
                <c:pt idx="105">
                  <c:v>-1.3260000000000001E-10</c:v>
                </c:pt>
                <c:pt idx="106">
                  <c:v>-1.264E-10</c:v>
                </c:pt>
                <c:pt idx="107">
                  <c:v>-1.201E-10</c:v>
                </c:pt>
                <c:pt idx="108">
                  <c:v>-1.139E-10</c:v>
                </c:pt>
                <c:pt idx="109">
                  <c:v>-1.076E-10</c:v>
                </c:pt>
                <c:pt idx="110">
                  <c:v>-1.0139999999999999E-10</c:v>
                </c:pt>
                <c:pt idx="111">
                  <c:v>-9.51E-11</c:v>
                </c:pt>
                <c:pt idx="112">
                  <c:v>-8.8899999999999998E-11</c:v>
                </c:pt>
                <c:pt idx="113">
                  <c:v>-8.2600000000000004E-11</c:v>
                </c:pt>
                <c:pt idx="114">
                  <c:v>-7.6400000000000002E-11</c:v>
                </c:pt>
                <c:pt idx="115">
                  <c:v>-7.0099999999999996E-11</c:v>
                </c:pt>
                <c:pt idx="116">
                  <c:v>-6.3899999999999994E-11</c:v>
                </c:pt>
                <c:pt idx="117">
                  <c:v>-5.76E-11</c:v>
                </c:pt>
                <c:pt idx="118">
                  <c:v>-5.1399999999999998E-11</c:v>
                </c:pt>
                <c:pt idx="119">
                  <c:v>-4.5099999999999998E-11</c:v>
                </c:pt>
                <c:pt idx="120">
                  <c:v>-3.8900000000000003E-11</c:v>
                </c:pt>
                <c:pt idx="121">
                  <c:v>-3.2600000000000002E-11</c:v>
                </c:pt>
                <c:pt idx="122">
                  <c:v>-2.6400000000000001E-11</c:v>
                </c:pt>
                <c:pt idx="123">
                  <c:v>-2.01E-11</c:v>
                </c:pt>
                <c:pt idx="124">
                  <c:v>-1.39E-11</c:v>
                </c:pt>
                <c:pt idx="125">
                  <c:v>-7.5999999999999999E-12</c:v>
                </c:pt>
                <c:pt idx="126">
                  <c:v>-1.4000000000000001E-12</c:v>
                </c:pt>
                <c:pt idx="127">
                  <c:v>4.8999999999999997E-12</c:v>
                </c:pt>
                <c:pt idx="128">
                  <c:v>1.1100000000000001E-11</c:v>
                </c:pt>
                <c:pt idx="129">
                  <c:v>1.7399999999999999E-11</c:v>
                </c:pt>
                <c:pt idx="130">
                  <c:v>2.3600000000000001E-11</c:v>
                </c:pt>
                <c:pt idx="131">
                  <c:v>2.9900000000000001E-11</c:v>
                </c:pt>
                <c:pt idx="132">
                  <c:v>3.6099999999999997E-11</c:v>
                </c:pt>
                <c:pt idx="133">
                  <c:v>4.2399999999999997E-11</c:v>
                </c:pt>
                <c:pt idx="134">
                  <c:v>4.8599999999999999E-11</c:v>
                </c:pt>
                <c:pt idx="135">
                  <c:v>5.4899999999999999E-11</c:v>
                </c:pt>
                <c:pt idx="136">
                  <c:v>6.1100000000000001E-11</c:v>
                </c:pt>
                <c:pt idx="137">
                  <c:v>6.7399999999999995E-11</c:v>
                </c:pt>
                <c:pt idx="138">
                  <c:v>7.3599999999999997E-11</c:v>
                </c:pt>
                <c:pt idx="139">
                  <c:v>7.9900000000000003E-11</c:v>
                </c:pt>
                <c:pt idx="140">
                  <c:v>8.6100000000000005E-11</c:v>
                </c:pt>
                <c:pt idx="141">
                  <c:v>9.2399999999999999E-11</c:v>
                </c:pt>
                <c:pt idx="142">
                  <c:v>9.8600000000000001E-11</c:v>
                </c:pt>
                <c:pt idx="143">
                  <c:v>1.0489999999999999E-10</c:v>
                </c:pt>
                <c:pt idx="144">
                  <c:v>1.111E-10</c:v>
                </c:pt>
                <c:pt idx="145">
                  <c:v>1.174E-10</c:v>
                </c:pt>
                <c:pt idx="146">
                  <c:v>1.2359999999999999E-10</c:v>
                </c:pt>
                <c:pt idx="147">
                  <c:v>1.2990000000000001E-10</c:v>
                </c:pt>
                <c:pt idx="148">
                  <c:v>1.361E-10</c:v>
                </c:pt>
                <c:pt idx="149">
                  <c:v>1.4239999999999999E-10</c:v>
                </c:pt>
                <c:pt idx="150">
                  <c:v>1.4860000000000001E-10</c:v>
                </c:pt>
                <c:pt idx="151">
                  <c:v>1.549E-10</c:v>
                </c:pt>
                <c:pt idx="152">
                  <c:v>1.6109999999999999E-10</c:v>
                </c:pt>
                <c:pt idx="153">
                  <c:v>1.6740000000000001E-10</c:v>
                </c:pt>
                <c:pt idx="154">
                  <c:v>1.736E-10</c:v>
                </c:pt>
                <c:pt idx="155">
                  <c:v>1.7989999999999999E-10</c:v>
                </c:pt>
                <c:pt idx="156">
                  <c:v>1.8610000000000001E-10</c:v>
                </c:pt>
                <c:pt idx="157">
                  <c:v>1.924E-10</c:v>
                </c:pt>
                <c:pt idx="158">
                  <c:v>1.9859999999999999E-10</c:v>
                </c:pt>
                <c:pt idx="159">
                  <c:v>2.0490000000000001E-10</c:v>
                </c:pt>
                <c:pt idx="160">
                  <c:v>2.111E-10</c:v>
                </c:pt>
                <c:pt idx="161">
                  <c:v>2.1739999999999999E-10</c:v>
                </c:pt>
                <c:pt idx="162">
                  <c:v>2.2360000000000001E-10</c:v>
                </c:pt>
                <c:pt idx="163">
                  <c:v>2.299E-10</c:v>
                </c:pt>
                <c:pt idx="164">
                  <c:v>2.3609999999999999E-10</c:v>
                </c:pt>
                <c:pt idx="165">
                  <c:v>2.4240000000000001E-10</c:v>
                </c:pt>
                <c:pt idx="166">
                  <c:v>2.486E-10</c:v>
                </c:pt>
                <c:pt idx="167">
                  <c:v>2.5490000000000002E-10</c:v>
                </c:pt>
                <c:pt idx="168">
                  <c:v>2.6110000000000001E-10</c:v>
                </c:pt>
                <c:pt idx="169">
                  <c:v>2.6739999999999998E-10</c:v>
                </c:pt>
                <c:pt idx="170">
                  <c:v>2.7360000000000002E-10</c:v>
                </c:pt>
                <c:pt idx="171">
                  <c:v>2.7989999999999998E-10</c:v>
                </c:pt>
                <c:pt idx="172">
                  <c:v>2.8610000000000003E-10</c:v>
                </c:pt>
                <c:pt idx="173">
                  <c:v>2.9239999999999999E-10</c:v>
                </c:pt>
                <c:pt idx="174">
                  <c:v>2.9859999999999998E-10</c:v>
                </c:pt>
                <c:pt idx="175">
                  <c:v>3.049E-10</c:v>
                </c:pt>
                <c:pt idx="176">
                  <c:v>3.1109999999999999E-10</c:v>
                </c:pt>
                <c:pt idx="177">
                  <c:v>3.1740000000000001E-10</c:v>
                </c:pt>
                <c:pt idx="178">
                  <c:v>3.236E-10</c:v>
                </c:pt>
                <c:pt idx="179">
                  <c:v>3.2990000000000002E-10</c:v>
                </c:pt>
                <c:pt idx="180">
                  <c:v>3.3610000000000001E-10</c:v>
                </c:pt>
                <c:pt idx="181">
                  <c:v>3.4239999999999998E-10</c:v>
                </c:pt>
                <c:pt idx="182">
                  <c:v>3.4860000000000002E-10</c:v>
                </c:pt>
                <c:pt idx="183">
                  <c:v>3.5489999999999998E-10</c:v>
                </c:pt>
                <c:pt idx="184">
                  <c:v>3.6110000000000002E-10</c:v>
                </c:pt>
                <c:pt idx="185">
                  <c:v>3.6739999999999999E-10</c:v>
                </c:pt>
                <c:pt idx="186">
                  <c:v>3.7359999999999998E-10</c:v>
                </c:pt>
                <c:pt idx="187">
                  <c:v>3.799E-10</c:v>
                </c:pt>
                <c:pt idx="188">
                  <c:v>3.8609999999999999E-10</c:v>
                </c:pt>
                <c:pt idx="189">
                  <c:v>3.9240000000000001E-10</c:v>
                </c:pt>
                <c:pt idx="190">
                  <c:v>3.986E-10</c:v>
                </c:pt>
                <c:pt idx="191">
                  <c:v>4.0490000000000002E-10</c:v>
                </c:pt>
                <c:pt idx="192">
                  <c:v>4.1110000000000001E-10</c:v>
                </c:pt>
                <c:pt idx="193">
                  <c:v>4.1739999999999998E-10</c:v>
                </c:pt>
                <c:pt idx="194">
                  <c:v>4.2360000000000002E-10</c:v>
                </c:pt>
                <c:pt idx="195">
                  <c:v>4.2989999999999998E-10</c:v>
                </c:pt>
                <c:pt idx="196">
                  <c:v>4.3610000000000002E-10</c:v>
                </c:pt>
                <c:pt idx="197">
                  <c:v>4.4239999999999999E-10</c:v>
                </c:pt>
                <c:pt idx="198">
                  <c:v>4.4859999999999998E-10</c:v>
                </c:pt>
                <c:pt idx="199">
                  <c:v>4.549E-10</c:v>
                </c:pt>
                <c:pt idx="200">
                  <c:v>4.6109999999999999E-10</c:v>
                </c:pt>
                <c:pt idx="201">
                  <c:v>4.6739999999999996E-10</c:v>
                </c:pt>
                <c:pt idx="202">
                  <c:v>4.736E-10</c:v>
                </c:pt>
                <c:pt idx="203">
                  <c:v>4.7989999999999997E-10</c:v>
                </c:pt>
                <c:pt idx="204">
                  <c:v>4.8610000000000001E-10</c:v>
                </c:pt>
                <c:pt idx="205">
                  <c:v>4.9239999999999997E-10</c:v>
                </c:pt>
                <c:pt idx="206">
                  <c:v>4.9860000000000002E-10</c:v>
                </c:pt>
                <c:pt idx="207">
                  <c:v>5.0489999999999998E-10</c:v>
                </c:pt>
                <c:pt idx="208">
                  <c:v>5.1110000000000002E-10</c:v>
                </c:pt>
                <c:pt idx="209">
                  <c:v>5.1739999999999999E-10</c:v>
                </c:pt>
                <c:pt idx="210">
                  <c:v>5.2360000000000003E-10</c:v>
                </c:pt>
                <c:pt idx="211">
                  <c:v>5.299E-10</c:v>
                </c:pt>
                <c:pt idx="212">
                  <c:v>5.3610000000000004E-10</c:v>
                </c:pt>
                <c:pt idx="213">
                  <c:v>5.4240000000000001E-10</c:v>
                </c:pt>
                <c:pt idx="214">
                  <c:v>5.4860000000000005E-10</c:v>
                </c:pt>
                <c:pt idx="215">
                  <c:v>5.5490000000000002E-10</c:v>
                </c:pt>
                <c:pt idx="216">
                  <c:v>5.6109999999999995E-10</c:v>
                </c:pt>
                <c:pt idx="217">
                  <c:v>5.6740000000000003E-10</c:v>
                </c:pt>
                <c:pt idx="218">
                  <c:v>5.7359999999999996E-10</c:v>
                </c:pt>
                <c:pt idx="219">
                  <c:v>5.7990000000000003E-10</c:v>
                </c:pt>
                <c:pt idx="220">
                  <c:v>5.8609999999999997E-10</c:v>
                </c:pt>
                <c:pt idx="221">
                  <c:v>5.9240000000000004E-10</c:v>
                </c:pt>
                <c:pt idx="222">
                  <c:v>5.9859999999999998E-10</c:v>
                </c:pt>
                <c:pt idx="223">
                  <c:v>6.0490000000000005E-10</c:v>
                </c:pt>
                <c:pt idx="224">
                  <c:v>6.1109999999999999E-10</c:v>
                </c:pt>
                <c:pt idx="225">
                  <c:v>6.1739999999999996E-10</c:v>
                </c:pt>
                <c:pt idx="226">
                  <c:v>6.236E-10</c:v>
                </c:pt>
                <c:pt idx="227">
                  <c:v>6.2989999999999997E-10</c:v>
                </c:pt>
                <c:pt idx="228">
                  <c:v>6.3610000000000001E-10</c:v>
                </c:pt>
                <c:pt idx="229">
                  <c:v>6.4239999999999997E-10</c:v>
                </c:pt>
                <c:pt idx="230">
                  <c:v>6.4860000000000001E-10</c:v>
                </c:pt>
                <c:pt idx="231">
                  <c:v>6.5489999999999998E-10</c:v>
                </c:pt>
                <c:pt idx="232">
                  <c:v>6.6110000000000002E-10</c:v>
                </c:pt>
                <c:pt idx="233">
                  <c:v>6.6739999999999999E-10</c:v>
                </c:pt>
                <c:pt idx="234">
                  <c:v>6.7360000000000003E-10</c:v>
                </c:pt>
                <c:pt idx="235">
                  <c:v>6.799E-10</c:v>
                </c:pt>
                <c:pt idx="236">
                  <c:v>6.8610000000000004E-10</c:v>
                </c:pt>
                <c:pt idx="237">
                  <c:v>6.9240000000000001E-10</c:v>
                </c:pt>
                <c:pt idx="238">
                  <c:v>6.9860000000000005E-10</c:v>
                </c:pt>
                <c:pt idx="239">
                  <c:v>7.0490000000000002E-10</c:v>
                </c:pt>
                <c:pt idx="240">
                  <c:v>7.1109999999999995E-10</c:v>
                </c:pt>
                <c:pt idx="241">
                  <c:v>7.1740000000000002E-10</c:v>
                </c:pt>
                <c:pt idx="242">
                  <c:v>7.2359999999999996E-10</c:v>
                </c:pt>
                <c:pt idx="243">
                  <c:v>7.2990000000000003E-10</c:v>
                </c:pt>
                <c:pt idx="244">
                  <c:v>7.3609999999999997E-10</c:v>
                </c:pt>
                <c:pt idx="245">
                  <c:v>7.4240000000000004E-10</c:v>
                </c:pt>
                <c:pt idx="246">
                  <c:v>7.4859999999999998E-10</c:v>
                </c:pt>
                <c:pt idx="247">
                  <c:v>7.5490000000000005E-10</c:v>
                </c:pt>
                <c:pt idx="248">
                  <c:v>7.6109999999999999E-10</c:v>
                </c:pt>
                <c:pt idx="249">
                  <c:v>7.6739999999999996E-10</c:v>
                </c:pt>
                <c:pt idx="250">
                  <c:v>7.736E-10</c:v>
                </c:pt>
                <c:pt idx="251">
                  <c:v>7.7989999999999996E-10</c:v>
                </c:pt>
                <c:pt idx="252">
                  <c:v>7.861E-10</c:v>
                </c:pt>
                <c:pt idx="253">
                  <c:v>7.9239999999999997E-10</c:v>
                </c:pt>
                <c:pt idx="254">
                  <c:v>7.9860000000000001E-10</c:v>
                </c:pt>
                <c:pt idx="255">
                  <c:v>8.0489999999999998E-10</c:v>
                </c:pt>
                <c:pt idx="256">
                  <c:v>8.1110000000000002E-10</c:v>
                </c:pt>
                <c:pt idx="257">
                  <c:v>8.1739999999999999E-10</c:v>
                </c:pt>
                <c:pt idx="258">
                  <c:v>8.2360000000000003E-10</c:v>
                </c:pt>
                <c:pt idx="259">
                  <c:v>8.299E-10</c:v>
                </c:pt>
                <c:pt idx="260">
                  <c:v>8.3610000000000004E-10</c:v>
                </c:pt>
                <c:pt idx="261">
                  <c:v>8.4240000000000001E-10</c:v>
                </c:pt>
                <c:pt idx="262">
                  <c:v>8.4860000000000005E-10</c:v>
                </c:pt>
                <c:pt idx="263">
                  <c:v>8.5490000000000002E-10</c:v>
                </c:pt>
                <c:pt idx="264">
                  <c:v>8.6109999999999995E-10</c:v>
                </c:pt>
                <c:pt idx="265">
                  <c:v>8.6740000000000002E-10</c:v>
                </c:pt>
                <c:pt idx="266">
                  <c:v>8.7359999999999996E-10</c:v>
                </c:pt>
                <c:pt idx="267">
                  <c:v>8.7990000000000003E-10</c:v>
                </c:pt>
                <c:pt idx="268">
                  <c:v>8.8609999999999997E-10</c:v>
                </c:pt>
                <c:pt idx="269">
                  <c:v>8.9240000000000004E-10</c:v>
                </c:pt>
                <c:pt idx="270">
                  <c:v>8.9859999999999998E-10</c:v>
                </c:pt>
                <c:pt idx="271">
                  <c:v>9.0490000000000005E-10</c:v>
                </c:pt>
                <c:pt idx="272">
                  <c:v>9.1109999999999999E-10</c:v>
                </c:pt>
                <c:pt idx="273">
                  <c:v>9.1739999999999995E-10</c:v>
                </c:pt>
                <c:pt idx="274">
                  <c:v>9.236E-10</c:v>
                </c:pt>
                <c:pt idx="275">
                  <c:v>9.2989999999999996E-10</c:v>
                </c:pt>
                <c:pt idx="276">
                  <c:v>9.360999999999999E-10</c:v>
                </c:pt>
                <c:pt idx="277">
                  <c:v>9.4239999999999997E-10</c:v>
                </c:pt>
                <c:pt idx="278">
                  <c:v>9.4860000000000001E-10</c:v>
                </c:pt>
                <c:pt idx="279">
                  <c:v>9.5490000000000008E-10</c:v>
                </c:pt>
                <c:pt idx="280">
                  <c:v>9.6109999999999992E-10</c:v>
                </c:pt>
                <c:pt idx="281">
                  <c:v>9.6739999999999999E-10</c:v>
                </c:pt>
                <c:pt idx="282">
                  <c:v>9.7360000000000003E-10</c:v>
                </c:pt>
                <c:pt idx="283">
                  <c:v>9.799000000000001E-10</c:v>
                </c:pt>
                <c:pt idx="284">
                  <c:v>9.8609999999999993E-10</c:v>
                </c:pt>
                <c:pt idx="285">
                  <c:v>9.9240000000000001E-10</c:v>
                </c:pt>
                <c:pt idx="286">
                  <c:v>9.9860000000000005E-10</c:v>
                </c:pt>
                <c:pt idx="287">
                  <c:v>1.0048999999999999E-9</c:v>
                </c:pt>
                <c:pt idx="288">
                  <c:v>1.0111E-9</c:v>
                </c:pt>
                <c:pt idx="289">
                  <c:v>1.0174E-9</c:v>
                </c:pt>
                <c:pt idx="290">
                  <c:v>1.0236000000000001E-9</c:v>
                </c:pt>
                <c:pt idx="291">
                  <c:v>1.0298999999999999E-9</c:v>
                </c:pt>
                <c:pt idx="292">
                  <c:v>1.0361E-9</c:v>
                </c:pt>
                <c:pt idx="293">
                  <c:v>1.0424E-9</c:v>
                </c:pt>
                <c:pt idx="294">
                  <c:v>1.0486000000000001E-9</c:v>
                </c:pt>
                <c:pt idx="295">
                  <c:v>1.0548999999999999E-9</c:v>
                </c:pt>
                <c:pt idx="296">
                  <c:v>1.0611E-9</c:v>
                </c:pt>
                <c:pt idx="297">
                  <c:v>1.0674000000000001E-9</c:v>
                </c:pt>
                <c:pt idx="298">
                  <c:v>1.0736000000000001E-9</c:v>
                </c:pt>
                <c:pt idx="299">
                  <c:v>1.0799E-9</c:v>
                </c:pt>
                <c:pt idx="300">
                  <c:v>1.0861E-9</c:v>
                </c:pt>
                <c:pt idx="301">
                  <c:v>1.0924000000000001E-9</c:v>
                </c:pt>
                <c:pt idx="302">
                  <c:v>1.0985999999999999E-9</c:v>
                </c:pt>
                <c:pt idx="303">
                  <c:v>1.1049E-9</c:v>
                </c:pt>
                <c:pt idx="304">
                  <c:v>1.1111E-9</c:v>
                </c:pt>
                <c:pt idx="305">
                  <c:v>1.1174000000000001E-9</c:v>
                </c:pt>
                <c:pt idx="306">
                  <c:v>1.1235999999999999E-9</c:v>
                </c:pt>
                <c:pt idx="307">
                  <c:v>1.1299E-9</c:v>
                </c:pt>
                <c:pt idx="308">
                  <c:v>1.1361E-9</c:v>
                </c:pt>
                <c:pt idx="309">
                  <c:v>1.1423999999999999E-9</c:v>
                </c:pt>
                <c:pt idx="310">
                  <c:v>1.1485999999999999E-9</c:v>
                </c:pt>
                <c:pt idx="311">
                  <c:v>1.1549E-9</c:v>
                </c:pt>
                <c:pt idx="312">
                  <c:v>1.1611000000000001E-9</c:v>
                </c:pt>
                <c:pt idx="313">
                  <c:v>1.1673999999999999E-9</c:v>
                </c:pt>
                <c:pt idx="314">
                  <c:v>1.1736E-9</c:v>
                </c:pt>
                <c:pt idx="315">
                  <c:v>1.1799E-9</c:v>
                </c:pt>
                <c:pt idx="316">
                  <c:v>1.1861000000000001E-9</c:v>
                </c:pt>
                <c:pt idx="317">
                  <c:v>1.1923999999999999E-9</c:v>
                </c:pt>
                <c:pt idx="318">
                  <c:v>1.1986E-9</c:v>
                </c:pt>
                <c:pt idx="319">
                  <c:v>1.2049E-9</c:v>
                </c:pt>
                <c:pt idx="320">
                  <c:v>1.2111000000000001E-9</c:v>
                </c:pt>
              </c:numCache>
            </c:numRef>
          </c:xVal>
          <c:yVal>
            <c:numRef>
              <c:f>T0!$B$1:$B$321</c:f>
              <c:numCache>
                <c:formatCode>0.00E+00</c:formatCode>
                <c:ptCount val="321"/>
                <c:pt idx="0">
                  <c:v>7.0299999999999998E-3</c:v>
                </c:pt>
                <c:pt idx="1">
                  <c:v>7.8200000000000006E-3</c:v>
                </c:pt>
                <c:pt idx="2">
                  <c:v>7.0299999999999998E-3</c:v>
                </c:pt>
                <c:pt idx="3">
                  <c:v>5.9699999999999996E-3</c:v>
                </c:pt>
                <c:pt idx="4">
                  <c:v>4.6600000000000001E-3</c:v>
                </c:pt>
                <c:pt idx="5">
                  <c:v>3.0799999999999998E-3</c:v>
                </c:pt>
                <c:pt idx="6">
                  <c:v>1.23E-3</c:v>
                </c:pt>
                <c:pt idx="7">
                  <c:v>-1.4E-3</c:v>
                </c:pt>
                <c:pt idx="8">
                  <c:v>-3.5100000000000001E-3</c:v>
                </c:pt>
                <c:pt idx="9">
                  <c:v>-6.6699999999999997E-3</c:v>
                </c:pt>
                <c:pt idx="10">
                  <c:v>-9.0399999999999994E-3</c:v>
                </c:pt>
                <c:pt idx="11">
                  <c:v>-1.2200000000000001E-2</c:v>
                </c:pt>
                <c:pt idx="12">
                  <c:v>-1.5630000000000002E-2</c:v>
                </c:pt>
                <c:pt idx="13">
                  <c:v>-1.9050000000000001E-2</c:v>
                </c:pt>
                <c:pt idx="14">
                  <c:v>-2.222E-2</c:v>
                </c:pt>
                <c:pt idx="15">
                  <c:v>-2.538E-2</c:v>
                </c:pt>
                <c:pt idx="16">
                  <c:v>-2.828E-2</c:v>
                </c:pt>
                <c:pt idx="17">
                  <c:v>-3.1440000000000003E-2</c:v>
                </c:pt>
                <c:pt idx="18">
                  <c:v>-3.5389999999999998E-2</c:v>
                </c:pt>
                <c:pt idx="19">
                  <c:v>-3.8809999999999997E-2</c:v>
                </c:pt>
                <c:pt idx="20">
                  <c:v>-4.1709999999999997E-2</c:v>
                </c:pt>
                <c:pt idx="21">
                  <c:v>-4.4350000000000001E-2</c:v>
                </c:pt>
                <c:pt idx="22">
                  <c:v>-4.6719999999999998E-2</c:v>
                </c:pt>
                <c:pt idx="23">
                  <c:v>-4.8300000000000003E-2</c:v>
                </c:pt>
                <c:pt idx="24">
                  <c:v>-4.8829999999999998E-2</c:v>
                </c:pt>
                <c:pt idx="25">
                  <c:v>-4.9349999999999998E-2</c:v>
                </c:pt>
                <c:pt idx="26">
                  <c:v>-4.9349999999999998E-2</c:v>
                </c:pt>
                <c:pt idx="27">
                  <c:v>-4.777E-2</c:v>
                </c:pt>
                <c:pt idx="28">
                  <c:v>-4.6980000000000001E-2</c:v>
                </c:pt>
                <c:pt idx="29">
                  <c:v>-4.4080000000000001E-2</c:v>
                </c:pt>
                <c:pt idx="30">
                  <c:v>-4.1709999999999997E-2</c:v>
                </c:pt>
                <c:pt idx="31">
                  <c:v>-3.8019999999999998E-2</c:v>
                </c:pt>
                <c:pt idx="32">
                  <c:v>-3.5389999999999998E-2</c:v>
                </c:pt>
                <c:pt idx="33">
                  <c:v>-3.1440000000000003E-2</c:v>
                </c:pt>
                <c:pt idx="34">
                  <c:v>-2.775E-2</c:v>
                </c:pt>
                <c:pt idx="35">
                  <c:v>-2.3800000000000002E-2</c:v>
                </c:pt>
                <c:pt idx="36">
                  <c:v>-1.984E-2</c:v>
                </c:pt>
                <c:pt idx="37">
                  <c:v>-1.5100000000000001E-2</c:v>
                </c:pt>
                <c:pt idx="38">
                  <c:v>-1.141E-2</c:v>
                </c:pt>
                <c:pt idx="39">
                  <c:v>-7.1999999999999998E-3</c:v>
                </c:pt>
                <c:pt idx="40">
                  <c:v>-3.2499999999999999E-3</c:v>
                </c:pt>
                <c:pt idx="41">
                  <c:v>4.4000000000000002E-4</c:v>
                </c:pt>
                <c:pt idx="42">
                  <c:v>3.8700000000000002E-3</c:v>
                </c:pt>
                <c:pt idx="43">
                  <c:v>7.2899999999999996E-3</c:v>
                </c:pt>
                <c:pt idx="44">
                  <c:v>9.6600000000000002E-3</c:v>
                </c:pt>
                <c:pt idx="45">
                  <c:v>1.23E-2</c:v>
                </c:pt>
                <c:pt idx="46">
                  <c:v>1.388E-2</c:v>
                </c:pt>
                <c:pt idx="47">
                  <c:v>1.4930000000000001E-2</c:v>
                </c:pt>
                <c:pt idx="48">
                  <c:v>1.5720000000000001E-2</c:v>
                </c:pt>
                <c:pt idx="49">
                  <c:v>1.678E-2</c:v>
                </c:pt>
                <c:pt idx="50">
                  <c:v>1.7299999999999999E-2</c:v>
                </c:pt>
                <c:pt idx="51">
                  <c:v>1.7299999999999999E-2</c:v>
                </c:pt>
                <c:pt idx="52">
                  <c:v>1.678E-2</c:v>
                </c:pt>
                <c:pt idx="53">
                  <c:v>1.6250000000000001E-2</c:v>
                </c:pt>
                <c:pt idx="54">
                  <c:v>1.5990000000000001E-2</c:v>
                </c:pt>
                <c:pt idx="55">
                  <c:v>1.4409999999999999E-2</c:v>
                </c:pt>
                <c:pt idx="56">
                  <c:v>1.362E-2</c:v>
                </c:pt>
                <c:pt idx="57">
                  <c:v>1.256E-2</c:v>
                </c:pt>
                <c:pt idx="58">
                  <c:v>1.1769999999999999E-2</c:v>
                </c:pt>
                <c:pt idx="59">
                  <c:v>1.098E-2</c:v>
                </c:pt>
                <c:pt idx="60">
                  <c:v>1.0189999999999999E-2</c:v>
                </c:pt>
                <c:pt idx="61">
                  <c:v>9.6600000000000002E-3</c:v>
                </c:pt>
                <c:pt idx="62">
                  <c:v>9.1400000000000006E-3</c:v>
                </c:pt>
                <c:pt idx="63">
                  <c:v>8.6099999999999996E-3</c:v>
                </c:pt>
                <c:pt idx="64">
                  <c:v>8.6099999999999996E-3</c:v>
                </c:pt>
                <c:pt idx="65">
                  <c:v>8.6099999999999996E-3</c:v>
                </c:pt>
                <c:pt idx="66">
                  <c:v>8.3499999999999998E-3</c:v>
                </c:pt>
                <c:pt idx="67">
                  <c:v>8.8699999999999994E-3</c:v>
                </c:pt>
                <c:pt idx="68">
                  <c:v>9.1400000000000006E-3</c:v>
                </c:pt>
                <c:pt idx="69">
                  <c:v>9.9299999999999996E-3</c:v>
                </c:pt>
                <c:pt idx="70">
                  <c:v>1.072E-2</c:v>
                </c:pt>
                <c:pt idx="71">
                  <c:v>1.072E-2</c:v>
                </c:pt>
                <c:pt idx="72">
                  <c:v>1.098E-2</c:v>
                </c:pt>
                <c:pt idx="73">
                  <c:v>1.1509999999999999E-2</c:v>
                </c:pt>
                <c:pt idx="74">
                  <c:v>1.124E-2</c:v>
                </c:pt>
                <c:pt idx="75">
                  <c:v>1.098E-2</c:v>
                </c:pt>
                <c:pt idx="76">
                  <c:v>1.0189999999999999E-2</c:v>
                </c:pt>
                <c:pt idx="77">
                  <c:v>9.1400000000000006E-3</c:v>
                </c:pt>
                <c:pt idx="78">
                  <c:v>7.5599999999999999E-3</c:v>
                </c:pt>
                <c:pt idx="79">
                  <c:v>5.7099999999999998E-3</c:v>
                </c:pt>
                <c:pt idx="80">
                  <c:v>4.3899999999999998E-3</c:v>
                </c:pt>
                <c:pt idx="81">
                  <c:v>1.5E-3</c:v>
                </c:pt>
                <c:pt idx="82">
                  <c:v>-1.14E-3</c:v>
                </c:pt>
                <c:pt idx="83">
                  <c:v>-3.5100000000000001E-3</c:v>
                </c:pt>
                <c:pt idx="84">
                  <c:v>-6.1399999999999996E-3</c:v>
                </c:pt>
                <c:pt idx="85">
                  <c:v>-9.8300000000000002E-3</c:v>
                </c:pt>
                <c:pt idx="86">
                  <c:v>-1.1939999999999999E-2</c:v>
                </c:pt>
                <c:pt idx="87">
                  <c:v>-1.5100000000000001E-2</c:v>
                </c:pt>
                <c:pt idx="88">
                  <c:v>-1.7999999999999999E-2</c:v>
                </c:pt>
                <c:pt idx="89">
                  <c:v>-2.0369999999999999E-2</c:v>
                </c:pt>
                <c:pt idx="90">
                  <c:v>-2.1690000000000001E-2</c:v>
                </c:pt>
                <c:pt idx="91">
                  <c:v>-2.274E-2</c:v>
                </c:pt>
                <c:pt idx="92">
                  <c:v>-2.3800000000000002E-2</c:v>
                </c:pt>
                <c:pt idx="93">
                  <c:v>-2.3529999999999999E-2</c:v>
                </c:pt>
                <c:pt idx="94">
                  <c:v>-2.3269999999999999E-2</c:v>
                </c:pt>
                <c:pt idx="95">
                  <c:v>-2.248E-2</c:v>
                </c:pt>
                <c:pt idx="96">
                  <c:v>-2.0899999999999998E-2</c:v>
                </c:pt>
                <c:pt idx="97">
                  <c:v>-1.7739999999999999E-2</c:v>
                </c:pt>
                <c:pt idx="98">
                  <c:v>-1.379E-2</c:v>
                </c:pt>
                <c:pt idx="99">
                  <c:v>-9.0399999999999994E-3</c:v>
                </c:pt>
                <c:pt idx="100">
                  <c:v>-3.7699999999999999E-3</c:v>
                </c:pt>
                <c:pt idx="101">
                  <c:v>1.5E-3</c:v>
                </c:pt>
                <c:pt idx="102">
                  <c:v>7.2899999999999996E-3</c:v>
                </c:pt>
                <c:pt idx="103">
                  <c:v>1.1769999999999999E-2</c:v>
                </c:pt>
                <c:pt idx="104">
                  <c:v>1.704E-2</c:v>
                </c:pt>
                <c:pt idx="105">
                  <c:v>1.9939999999999999E-2</c:v>
                </c:pt>
                <c:pt idx="106">
                  <c:v>2.231E-2</c:v>
                </c:pt>
                <c:pt idx="107">
                  <c:v>2.3359999999999999E-2</c:v>
                </c:pt>
                <c:pt idx="108">
                  <c:v>2.205E-2</c:v>
                </c:pt>
                <c:pt idx="109">
                  <c:v>1.915E-2</c:v>
                </c:pt>
                <c:pt idx="110">
                  <c:v>1.362E-2</c:v>
                </c:pt>
                <c:pt idx="111">
                  <c:v>4.6600000000000001E-3</c:v>
                </c:pt>
                <c:pt idx="112">
                  <c:v>-6.9300000000000004E-3</c:v>
                </c:pt>
                <c:pt idx="113">
                  <c:v>-2.0899999999999998E-2</c:v>
                </c:pt>
                <c:pt idx="114">
                  <c:v>-3.8019999999999998E-2</c:v>
                </c:pt>
                <c:pt idx="115">
                  <c:v>-5.8569999999999997E-2</c:v>
                </c:pt>
                <c:pt idx="116">
                  <c:v>-8.2549999999999998E-2</c:v>
                </c:pt>
                <c:pt idx="117">
                  <c:v>-0.10995000000000001</c:v>
                </c:pt>
                <c:pt idx="118">
                  <c:v>-0.14104</c:v>
                </c:pt>
                <c:pt idx="119">
                  <c:v>-0.17529</c:v>
                </c:pt>
                <c:pt idx="120">
                  <c:v>-0.2127</c:v>
                </c:pt>
                <c:pt idx="121">
                  <c:v>-0.25353999999999999</c:v>
                </c:pt>
                <c:pt idx="122">
                  <c:v>-0.29675000000000001</c:v>
                </c:pt>
                <c:pt idx="123">
                  <c:v>-0.34232000000000001</c:v>
                </c:pt>
                <c:pt idx="124">
                  <c:v>-0.38922000000000001</c:v>
                </c:pt>
                <c:pt idx="125">
                  <c:v>-0.43848999999999999</c:v>
                </c:pt>
                <c:pt idx="126">
                  <c:v>-0.48827999999999999</c:v>
                </c:pt>
                <c:pt idx="127">
                  <c:v>-0.53834000000000004</c:v>
                </c:pt>
                <c:pt idx="128">
                  <c:v>-0.58814</c:v>
                </c:pt>
                <c:pt idx="129">
                  <c:v>-0.63739999999999997</c:v>
                </c:pt>
                <c:pt idx="130">
                  <c:v>-0.68483000000000005</c:v>
                </c:pt>
                <c:pt idx="131">
                  <c:v>-0.73067000000000004</c:v>
                </c:pt>
                <c:pt idx="132">
                  <c:v>-0.77361999999999997</c:v>
                </c:pt>
                <c:pt idx="133">
                  <c:v>-0.81418999999999997</c:v>
                </c:pt>
                <c:pt idx="134">
                  <c:v>-0.85002</c:v>
                </c:pt>
                <c:pt idx="135">
                  <c:v>-0.88243000000000005</c:v>
                </c:pt>
                <c:pt idx="136">
                  <c:v>-0.91008999999999995</c:v>
                </c:pt>
                <c:pt idx="137">
                  <c:v>-0.93222000000000005</c:v>
                </c:pt>
                <c:pt idx="138">
                  <c:v>-0.94960999999999995</c:v>
                </c:pt>
                <c:pt idx="139">
                  <c:v>-0.96145999999999998</c:v>
                </c:pt>
                <c:pt idx="140">
                  <c:v>-0.96752000000000005</c:v>
                </c:pt>
                <c:pt idx="141">
                  <c:v>-0.96804999999999997</c:v>
                </c:pt>
                <c:pt idx="142">
                  <c:v>-0.96252000000000004</c:v>
                </c:pt>
                <c:pt idx="143">
                  <c:v>-0.95172000000000001</c:v>
                </c:pt>
                <c:pt idx="144">
                  <c:v>-0.93537999999999999</c:v>
                </c:pt>
                <c:pt idx="145">
                  <c:v>-0.91298999999999997</c:v>
                </c:pt>
                <c:pt idx="146">
                  <c:v>-0.88558999999999999</c:v>
                </c:pt>
                <c:pt idx="147">
                  <c:v>-0.85397000000000001</c:v>
                </c:pt>
                <c:pt idx="148">
                  <c:v>-0.81813999999999998</c:v>
                </c:pt>
                <c:pt idx="149">
                  <c:v>-0.77808999999999995</c:v>
                </c:pt>
                <c:pt idx="150">
                  <c:v>-0.73436000000000001</c:v>
                </c:pt>
                <c:pt idx="151">
                  <c:v>-0.68798999999999999</c:v>
                </c:pt>
                <c:pt idx="152">
                  <c:v>-0.63924999999999998</c:v>
                </c:pt>
                <c:pt idx="153">
                  <c:v>-0.58865999999999996</c:v>
                </c:pt>
                <c:pt idx="154">
                  <c:v>-0.53702000000000005</c:v>
                </c:pt>
                <c:pt idx="155">
                  <c:v>-0.48354000000000003</c:v>
                </c:pt>
                <c:pt idx="156">
                  <c:v>-0.43058000000000002</c:v>
                </c:pt>
                <c:pt idx="157">
                  <c:v>-0.37816</c:v>
                </c:pt>
                <c:pt idx="158">
                  <c:v>-0.32599</c:v>
                </c:pt>
                <c:pt idx="159">
                  <c:v>-0.27539999999999998</c:v>
                </c:pt>
                <c:pt idx="160">
                  <c:v>-0.22639999999999999</c:v>
                </c:pt>
                <c:pt idx="161">
                  <c:v>-0.17977000000000001</c:v>
                </c:pt>
                <c:pt idx="162">
                  <c:v>-0.13471</c:v>
                </c:pt>
                <c:pt idx="163">
                  <c:v>-9.2299999999999993E-2</c:v>
                </c:pt>
                <c:pt idx="164">
                  <c:v>-5.3830000000000003E-2</c:v>
                </c:pt>
                <c:pt idx="165">
                  <c:v>-1.7739999999999999E-2</c:v>
                </c:pt>
                <c:pt idx="166">
                  <c:v>1.4670000000000001E-2</c:v>
                </c:pt>
                <c:pt idx="167">
                  <c:v>4.3119999999999999E-2</c:v>
                </c:pt>
                <c:pt idx="168">
                  <c:v>6.8150000000000002E-2</c:v>
                </c:pt>
                <c:pt idx="169">
                  <c:v>8.949E-2</c:v>
                </c:pt>
                <c:pt idx="170">
                  <c:v>0.10662000000000001</c:v>
                </c:pt>
                <c:pt idx="171">
                  <c:v>0.12032</c:v>
                </c:pt>
                <c:pt idx="172">
                  <c:v>0.13006999999999999</c:v>
                </c:pt>
                <c:pt idx="173">
                  <c:v>0.13613</c:v>
                </c:pt>
                <c:pt idx="174">
                  <c:v>0.13797000000000001</c:v>
                </c:pt>
                <c:pt idx="175">
                  <c:v>0.13664999999999999</c:v>
                </c:pt>
                <c:pt idx="176">
                  <c:v>0.13111999999999999</c:v>
                </c:pt>
                <c:pt idx="177">
                  <c:v>0.12322</c:v>
                </c:pt>
                <c:pt idx="178">
                  <c:v>0.11215</c:v>
                </c:pt>
                <c:pt idx="179">
                  <c:v>9.819E-2</c:v>
                </c:pt>
                <c:pt idx="180">
                  <c:v>8.133E-2</c:v>
                </c:pt>
                <c:pt idx="181">
                  <c:v>6.2880000000000005E-2</c:v>
                </c:pt>
                <c:pt idx="182">
                  <c:v>4.181E-2</c:v>
                </c:pt>
                <c:pt idx="183">
                  <c:v>1.941E-2</c:v>
                </c:pt>
                <c:pt idx="184">
                  <c:v>-4.3E-3</c:v>
                </c:pt>
                <c:pt idx="185">
                  <c:v>-2.8539999999999999E-2</c:v>
                </c:pt>
                <c:pt idx="186">
                  <c:v>-5.4100000000000002E-2</c:v>
                </c:pt>
                <c:pt idx="187">
                  <c:v>-7.9390000000000002E-2</c:v>
                </c:pt>
                <c:pt idx="188">
                  <c:v>-0.10415000000000001</c:v>
                </c:pt>
                <c:pt idx="189">
                  <c:v>-0.12759999999999999</c:v>
                </c:pt>
                <c:pt idx="190">
                  <c:v>-0.15026</c:v>
                </c:pt>
                <c:pt idx="191">
                  <c:v>-0.17055000000000001</c:v>
                </c:pt>
                <c:pt idx="192">
                  <c:v>-0.18898999999999999</c:v>
                </c:pt>
                <c:pt idx="193">
                  <c:v>-0.20427000000000001</c:v>
                </c:pt>
                <c:pt idx="194">
                  <c:v>-0.21612999999999999</c:v>
                </c:pt>
                <c:pt idx="195">
                  <c:v>-0.22481999999999999</c:v>
                </c:pt>
                <c:pt idx="196">
                  <c:v>-0.22877</c:v>
                </c:pt>
                <c:pt idx="197">
                  <c:v>-0.22877</c:v>
                </c:pt>
                <c:pt idx="198">
                  <c:v>-0.22270999999999999</c:v>
                </c:pt>
                <c:pt idx="199">
                  <c:v>-0.21243999999999999</c:v>
                </c:pt>
                <c:pt idx="200">
                  <c:v>-0.19663</c:v>
                </c:pt>
                <c:pt idx="201">
                  <c:v>-0.17449999999999999</c:v>
                </c:pt>
                <c:pt idx="202">
                  <c:v>-0.14657000000000001</c:v>
                </c:pt>
                <c:pt idx="203">
                  <c:v>-0.11285000000000001</c:v>
                </c:pt>
                <c:pt idx="204">
                  <c:v>-7.4120000000000005E-2</c:v>
                </c:pt>
                <c:pt idx="205">
                  <c:v>-2.9069999999999999E-2</c:v>
                </c:pt>
                <c:pt idx="206">
                  <c:v>2.0469999999999999E-2</c:v>
                </c:pt>
                <c:pt idx="207">
                  <c:v>7.4999999999999997E-2</c:v>
                </c:pt>
                <c:pt idx="208">
                  <c:v>0.13481000000000001</c:v>
                </c:pt>
                <c:pt idx="209">
                  <c:v>0.19750999999999999</c:v>
                </c:pt>
                <c:pt idx="210">
                  <c:v>0.26390999999999998</c:v>
                </c:pt>
                <c:pt idx="211">
                  <c:v>0.33293</c:v>
                </c:pt>
                <c:pt idx="212">
                  <c:v>0.40354000000000001</c:v>
                </c:pt>
                <c:pt idx="213">
                  <c:v>0.47493999999999997</c:v>
                </c:pt>
                <c:pt idx="214">
                  <c:v>0.54713000000000001</c:v>
                </c:pt>
                <c:pt idx="215">
                  <c:v>0.61799999999999999</c:v>
                </c:pt>
                <c:pt idx="216">
                  <c:v>0.68728999999999996</c:v>
                </c:pt>
                <c:pt idx="217">
                  <c:v>0.75341999999999998</c:v>
                </c:pt>
                <c:pt idx="218">
                  <c:v>0.81664999999999999</c:v>
                </c:pt>
                <c:pt idx="219">
                  <c:v>0.87541000000000002</c:v>
                </c:pt>
                <c:pt idx="220">
                  <c:v>0.92888999999999999</c:v>
                </c:pt>
                <c:pt idx="221">
                  <c:v>0.97579000000000005</c:v>
                </c:pt>
                <c:pt idx="222">
                  <c:v>1.0161</c:v>
                </c:pt>
                <c:pt idx="223">
                  <c:v>1.0490299999999999</c:v>
                </c:pt>
                <c:pt idx="224">
                  <c:v>1.0735300000000001</c:v>
                </c:pt>
                <c:pt idx="225">
                  <c:v>1.09066</c:v>
                </c:pt>
                <c:pt idx="226">
                  <c:v>1.0988199999999999</c:v>
                </c:pt>
                <c:pt idx="227">
                  <c:v>1.0983000000000001</c:v>
                </c:pt>
                <c:pt idx="228">
                  <c:v>1.08907</c:v>
                </c:pt>
                <c:pt idx="229">
                  <c:v>1.0709</c:v>
                </c:pt>
                <c:pt idx="230">
                  <c:v>1.0442899999999999</c:v>
                </c:pt>
                <c:pt idx="231">
                  <c:v>1.0097700000000001</c:v>
                </c:pt>
                <c:pt idx="232">
                  <c:v>0.96814999999999996</c:v>
                </c:pt>
                <c:pt idx="233">
                  <c:v>0.9194</c:v>
                </c:pt>
                <c:pt idx="234">
                  <c:v>0.86407999999999996</c:v>
                </c:pt>
                <c:pt idx="235">
                  <c:v>0.80401</c:v>
                </c:pt>
                <c:pt idx="236">
                  <c:v>0.73919000000000001</c:v>
                </c:pt>
                <c:pt idx="237">
                  <c:v>0.67069000000000001</c:v>
                </c:pt>
                <c:pt idx="238">
                  <c:v>0.59982000000000002</c:v>
                </c:pt>
                <c:pt idx="239">
                  <c:v>0.52710999999999997</c:v>
                </c:pt>
                <c:pt idx="240">
                  <c:v>0.45412999999999998</c:v>
                </c:pt>
                <c:pt idx="241">
                  <c:v>0.38088</c:v>
                </c:pt>
                <c:pt idx="242">
                  <c:v>0.30975000000000003</c:v>
                </c:pt>
                <c:pt idx="243">
                  <c:v>0.24071999999999999</c:v>
                </c:pt>
                <c:pt idx="244">
                  <c:v>0.17433000000000001</c:v>
                </c:pt>
                <c:pt idx="245">
                  <c:v>0.11215</c:v>
                </c:pt>
                <c:pt idx="246">
                  <c:v>5.4719999999999998E-2</c:v>
                </c:pt>
                <c:pt idx="247">
                  <c:v>2.5500000000000002E-3</c:v>
                </c:pt>
                <c:pt idx="248">
                  <c:v>-4.4350000000000001E-2</c:v>
                </c:pt>
                <c:pt idx="249">
                  <c:v>-8.4919999999999995E-2</c:v>
                </c:pt>
                <c:pt idx="250">
                  <c:v>-0.11917</c:v>
                </c:pt>
                <c:pt idx="251">
                  <c:v>-0.14735999999999999</c:v>
                </c:pt>
                <c:pt idx="252">
                  <c:v>-0.16869999999999999</c:v>
                </c:pt>
                <c:pt idx="253">
                  <c:v>-0.18346000000000001</c:v>
                </c:pt>
                <c:pt idx="254">
                  <c:v>-0.19241</c:v>
                </c:pt>
                <c:pt idx="255">
                  <c:v>-0.19478000000000001</c:v>
                </c:pt>
                <c:pt idx="256">
                  <c:v>-0.19189000000000001</c:v>
                </c:pt>
                <c:pt idx="257">
                  <c:v>-0.18346000000000001</c:v>
                </c:pt>
                <c:pt idx="258">
                  <c:v>-0.17027999999999999</c:v>
                </c:pt>
                <c:pt idx="259">
                  <c:v>-0.15210000000000001</c:v>
                </c:pt>
                <c:pt idx="260">
                  <c:v>-0.13128999999999999</c:v>
                </c:pt>
                <c:pt idx="261">
                  <c:v>-0.10758</c:v>
                </c:pt>
                <c:pt idx="262">
                  <c:v>-8.1229999999999997E-2</c:v>
                </c:pt>
                <c:pt idx="263">
                  <c:v>-5.3830000000000003E-2</c:v>
                </c:pt>
                <c:pt idx="264">
                  <c:v>-2.5899999999999999E-2</c:v>
                </c:pt>
                <c:pt idx="265">
                  <c:v>2.0200000000000001E-3</c:v>
                </c:pt>
                <c:pt idx="266">
                  <c:v>2.9690000000000001E-2</c:v>
                </c:pt>
                <c:pt idx="267">
                  <c:v>5.6820000000000002E-2</c:v>
                </c:pt>
                <c:pt idx="268">
                  <c:v>8.3169999999999994E-2</c:v>
                </c:pt>
                <c:pt idx="269">
                  <c:v>0.10846</c:v>
                </c:pt>
                <c:pt idx="270">
                  <c:v>0.13191</c:v>
                </c:pt>
                <c:pt idx="271">
                  <c:v>0.15325</c:v>
                </c:pt>
                <c:pt idx="272">
                  <c:v>0.17247999999999999</c:v>
                </c:pt>
                <c:pt idx="273">
                  <c:v>0.18961</c:v>
                </c:pt>
                <c:pt idx="274">
                  <c:v>0.20383999999999999</c:v>
                </c:pt>
                <c:pt idx="275">
                  <c:v>0.21622</c:v>
                </c:pt>
                <c:pt idx="276">
                  <c:v>0.22622999999999999</c:v>
                </c:pt>
                <c:pt idx="277">
                  <c:v>0.23361000000000001</c:v>
                </c:pt>
                <c:pt idx="278">
                  <c:v>0.23888000000000001</c:v>
                </c:pt>
                <c:pt idx="279">
                  <c:v>0.24177000000000001</c:v>
                </c:pt>
                <c:pt idx="280">
                  <c:v>0.24282999999999999</c:v>
                </c:pt>
                <c:pt idx="281">
                  <c:v>0.24177000000000001</c:v>
                </c:pt>
                <c:pt idx="282">
                  <c:v>0.23913999999999999</c:v>
                </c:pt>
                <c:pt idx="283">
                  <c:v>0.23519000000000001</c:v>
                </c:pt>
                <c:pt idx="284">
                  <c:v>0.23044999999999999</c:v>
                </c:pt>
                <c:pt idx="285">
                  <c:v>0.22491</c:v>
                </c:pt>
                <c:pt idx="286">
                  <c:v>0.21806</c:v>
                </c:pt>
                <c:pt idx="287">
                  <c:v>0.21121000000000001</c:v>
                </c:pt>
                <c:pt idx="288">
                  <c:v>0.20383999999999999</c:v>
                </c:pt>
                <c:pt idx="289">
                  <c:v>0.19514000000000001</c:v>
                </c:pt>
                <c:pt idx="290">
                  <c:v>0.18618000000000001</c:v>
                </c:pt>
                <c:pt idx="291">
                  <c:v>0.17802000000000001</c:v>
                </c:pt>
                <c:pt idx="292">
                  <c:v>0.16827</c:v>
                </c:pt>
                <c:pt idx="293">
                  <c:v>0.15878</c:v>
                </c:pt>
                <c:pt idx="294">
                  <c:v>0.14851</c:v>
                </c:pt>
                <c:pt idx="295">
                  <c:v>0.13797000000000001</c:v>
                </c:pt>
                <c:pt idx="296">
                  <c:v>0.12717000000000001</c:v>
                </c:pt>
                <c:pt idx="297">
                  <c:v>0.11584</c:v>
                </c:pt>
                <c:pt idx="298">
                  <c:v>0.10398</c:v>
                </c:pt>
                <c:pt idx="299">
                  <c:v>9.1859999999999997E-2</c:v>
                </c:pt>
                <c:pt idx="300">
                  <c:v>7.9479999999999995E-2</c:v>
                </c:pt>
                <c:pt idx="301">
                  <c:v>6.6309999999999994E-2</c:v>
                </c:pt>
                <c:pt idx="302">
                  <c:v>5.2609999999999997E-2</c:v>
                </c:pt>
                <c:pt idx="303">
                  <c:v>3.891E-2</c:v>
                </c:pt>
                <c:pt idx="304">
                  <c:v>2.494E-2</c:v>
                </c:pt>
                <c:pt idx="305">
                  <c:v>1.098E-2</c:v>
                </c:pt>
                <c:pt idx="306">
                  <c:v>-3.5100000000000001E-3</c:v>
                </c:pt>
                <c:pt idx="307">
                  <c:v>-1.7469999999999999E-2</c:v>
                </c:pt>
                <c:pt idx="308">
                  <c:v>-3.1440000000000003E-2</c:v>
                </c:pt>
                <c:pt idx="309">
                  <c:v>-4.487E-2</c:v>
                </c:pt>
                <c:pt idx="310">
                  <c:v>-5.7779999999999998E-2</c:v>
                </c:pt>
                <c:pt idx="311">
                  <c:v>-6.9110000000000005E-2</c:v>
                </c:pt>
                <c:pt idx="312">
                  <c:v>-8.0180000000000001E-2</c:v>
                </c:pt>
                <c:pt idx="313">
                  <c:v>-8.9399999999999993E-2</c:v>
                </c:pt>
                <c:pt idx="314">
                  <c:v>-9.7299999999999998E-2</c:v>
                </c:pt>
                <c:pt idx="315">
                  <c:v>-0.10389</c:v>
                </c:pt>
                <c:pt idx="316">
                  <c:v>-0.10811</c:v>
                </c:pt>
                <c:pt idx="317">
                  <c:v>-0.11047999999999999</c:v>
                </c:pt>
                <c:pt idx="318">
                  <c:v>-0.11074000000000001</c:v>
                </c:pt>
                <c:pt idx="319">
                  <c:v>-0.10863</c:v>
                </c:pt>
                <c:pt idx="320">
                  <c:v>-0.10468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101760"/>
        <c:axId val="132102336"/>
      </c:scatterChart>
      <c:valAx>
        <c:axId val="132101760"/>
        <c:scaling>
          <c:orientation val="minMax"/>
          <c:max val="1.0000000000000005E-9"/>
          <c:min val="-7.5000000000000041E-10"/>
        </c:scaling>
        <c:delete val="0"/>
        <c:axPos val="b"/>
        <c:numFmt formatCode="0.0E+00" sourceLinked="0"/>
        <c:majorTickMark val="cross"/>
        <c:minorTickMark val="out"/>
        <c:tickLblPos val="nextTo"/>
        <c:crossAx val="132102336"/>
        <c:crosses val="autoZero"/>
        <c:crossBetween val="midCat"/>
        <c:majorUnit val="2.5000000000000012E-10"/>
        <c:minorUnit val="5.0000000000000028E-11"/>
      </c:valAx>
      <c:valAx>
        <c:axId val="132102336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132101760"/>
        <c:crossesAt val="-7.5000000000000041E-10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0.22222</cdr:x>
      <cdr:y>0.84</cdr:y>
    </cdr:from>
    <cdr:to>
      <cdr:x>0.26984</cdr:x>
      <cdr:y>0.84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1066800" y="1600200"/>
          <a:ext cx="22860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0.30159</cdr:x>
      <cdr:y>0.84</cdr:y>
    </cdr:from>
    <cdr:to>
      <cdr:x>0.34921</cdr:x>
      <cdr:y>0.84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>
          <a:off x="1447800" y="1600200"/>
          <a:ext cx="22860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0.34921</cdr:x>
      <cdr:y>0.76</cdr:y>
    </cdr:from>
    <cdr:to>
      <cdr:x>0.47619</cdr:x>
      <cdr:y>0.88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76400" y="1447800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~1ns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0.44444</cdr:x>
      <cdr:y>0.4375</cdr:y>
    </cdr:from>
    <cdr:to>
      <cdr:x>0.44444</cdr:x>
      <cdr:y>0.9375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133600" y="1066800"/>
          <a:ext cx="0" cy="12192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0.52381</cdr:x>
      <cdr:y>0.4375</cdr:y>
    </cdr:from>
    <cdr:to>
      <cdr:x>0.52381</cdr:x>
      <cdr:y>0.9375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2514600" y="1066800"/>
          <a:ext cx="0" cy="12192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cetonDoE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600" y="632460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22,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657600" cy="365125"/>
          </a:xfrm>
        </p:spPr>
        <p:txBody>
          <a:bodyPr/>
          <a:lstStyle/>
          <a:p>
            <a:r>
              <a:rPr lang="en-US" dirty="0" smtClean="0"/>
              <a:t>Presentation to the </a:t>
            </a:r>
            <a:r>
              <a:rPr lang="en-US" dirty="0" err="1" smtClean="0"/>
              <a:t>DoE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1143000" cy="273050"/>
          </a:xfrm>
        </p:spPr>
        <p:txBody>
          <a:bodyPr/>
          <a:lstStyle/>
          <a:p>
            <a:fld id="{19594348-F1B5-4584-B01E-5F2EA7B87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8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1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30B3-A53C-461D-AEB8-9FC1B4CEF247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249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ATF Beam test report (1)</a:t>
            </a:r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4600" y="27432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C. Lu, K. McDonald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Princeton University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T. Tsang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Brookhaven National Lab</a:t>
            </a: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r>
              <a:rPr lang="en-US" dirty="0" smtClean="0">
                <a:latin typeface="Comic Sans MS" pitchFamily="66" charset="0"/>
              </a:rPr>
              <a:t>3/15/2013</a:t>
            </a:r>
          </a:p>
        </p:txBody>
      </p:sp>
    </p:spTree>
    <p:extLst>
      <p:ext uri="{BB962C8B-B14F-4D97-AF65-F5344CB8AC3E}">
        <p14:creationId xmlns:p14="http://schemas.microsoft.com/office/powerpoint/2010/main" val="19687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RF Pickup Study and Solution (cont’d)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990600" y="6191250"/>
            <a:ext cx="7239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41" y="1147763"/>
            <a:ext cx="60864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2057400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Single shielded cable picks up huge noise from the wire coil, </a:t>
            </a:r>
            <a:r>
              <a:rPr lang="en-US" dirty="0" err="1" smtClean="0">
                <a:latin typeface="Comic Sans MS" pitchFamily="66" charset="0"/>
              </a:rPr>
              <a:t>Vrms</a:t>
            </a:r>
            <a:r>
              <a:rPr lang="en-US" dirty="0" smtClean="0">
                <a:latin typeface="Comic Sans MS" pitchFamily="66" charset="0"/>
              </a:rPr>
              <a:t> = 27.5mV, it is around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100 </a:t>
            </a:r>
            <a:r>
              <a:rPr lang="en-US" dirty="0" smtClean="0">
                <a:latin typeface="Comic Sans MS" pitchFamily="66" charset="0"/>
              </a:rPr>
              <a:t>times larger than double shielded cable.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5200291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6" idx="6"/>
          </p:cNvCxnSpPr>
          <p:nvPr/>
        </p:nvCxnSpPr>
        <p:spPr>
          <a:xfrm flipH="1">
            <a:off x="3733800" y="3429000"/>
            <a:ext cx="4114800" cy="18855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5350" y="37619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Suggestions to next ATF beam test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990600" y="6191250"/>
            <a:ext cx="7239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5350" y="1143000"/>
            <a:ext cx="7410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 Must use double shielded cable for the beam test;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Mount the amplifier direct to the APD box;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Battery operated amplifier shows no advantage comparing with external DC power supply, we can get 5V DC power from Agilent scope USB connector. </a:t>
            </a:r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	It is possible to reduce the RF noise level down to ~200</a:t>
            </a:r>
            <a:r>
              <a:rPr lang="en-US" dirty="0" smtClean="0">
                <a:latin typeface="Comic Sans MS" pitchFamily="66" charset="0"/>
                <a:sym typeface="Symbol"/>
              </a:rPr>
              <a:t>V. If MIP signal ~20mV, we can get S/N ~ 100, similar to </a:t>
            </a:r>
            <a:r>
              <a:rPr lang="en-US" dirty="0" err="1" smtClean="0">
                <a:latin typeface="Comic Sans MS" pitchFamily="66" charset="0"/>
                <a:sym typeface="Symbol"/>
              </a:rPr>
              <a:t>stripline</a:t>
            </a:r>
            <a:r>
              <a:rPr lang="en-US" dirty="0" smtClean="0">
                <a:latin typeface="Comic Sans MS" pitchFamily="66" charset="0"/>
                <a:sym typeface="Symbol"/>
              </a:rPr>
              <a:t> S/N, as shown below: </a:t>
            </a:r>
          </a:p>
          <a:p>
            <a:r>
              <a:rPr lang="en-US" dirty="0" err="1" smtClean="0">
                <a:latin typeface="Comic Sans MS" pitchFamily="66" charset="0"/>
                <a:sym typeface="Symbol"/>
              </a:rPr>
              <a:t>rms</a:t>
            </a:r>
            <a:r>
              <a:rPr lang="en-US" dirty="0" smtClean="0">
                <a:latin typeface="Comic Sans MS" pitchFamily="66" charset="0"/>
                <a:sym typeface="Symbol"/>
              </a:rPr>
              <a:t> noise of the baseline ~0.01V, </a:t>
            </a:r>
            <a:r>
              <a:rPr lang="en-US" dirty="0" err="1" smtClean="0">
                <a:latin typeface="Comic Sans MS" pitchFamily="66" charset="0"/>
                <a:sym typeface="Symbol"/>
              </a:rPr>
              <a:t>stripline</a:t>
            </a:r>
            <a:r>
              <a:rPr lang="en-US" dirty="0" smtClean="0">
                <a:latin typeface="Comic Sans MS" pitchFamily="66" charset="0"/>
                <a:sym typeface="Symbol"/>
              </a:rPr>
              <a:t> signal ~ 1V.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81034"/>
            <a:ext cx="5490147" cy="229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610100" y="3651129"/>
            <a:ext cx="1790700" cy="461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71800" y="3646816"/>
            <a:ext cx="990600" cy="1151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9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5350" y="37619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Estimation of ATF beam test APD time resolution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990600" y="6191250"/>
            <a:ext cx="7239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70026"/>
              </p:ext>
            </p:extLst>
          </p:nvPr>
        </p:nvGraphicFramePr>
        <p:xfrm>
          <a:off x="659919" y="3864634"/>
          <a:ext cx="4800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131438"/>
              </p:ext>
            </p:extLst>
          </p:nvPr>
        </p:nvGraphicFramePr>
        <p:xfrm>
          <a:off x="720304" y="1219200"/>
          <a:ext cx="4800600" cy="19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37515" y="3864634"/>
            <a:ext cx="35310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4mm^2 APD/ZX60, VCSEL laser pulse produced signal, signal leading edge rise time ~1ns. S/N ~ 100 </a:t>
            </a:r>
            <a:r>
              <a:rPr lang="en-US" dirty="0" smtClean="0">
                <a:latin typeface="Comic Sans MS" pitchFamily="66" charset="0"/>
                <a:sym typeface="Symbol"/>
              </a:rPr>
              <a:t> expecting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10</a:t>
            </a:r>
            <a:r>
              <a:rPr lang="en-US" dirty="0" smtClean="0">
                <a:latin typeface="Comic Sans MS" pitchFamily="66" charset="0"/>
                <a:sym typeface="Symbol"/>
              </a:rPr>
              <a:t>ps time resolution, so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20</a:t>
            </a:r>
            <a:r>
              <a:rPr lang="en-US" dirty="0" smtClean="0">
                <a:latin typeface="Comic Sans MS" pitchFamily="66" charset="0"/>
                <a:sym typeface="Symbol"/>
              </a:rPr>
              <a:t>ps might be reachable. 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84075" y="4247360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36475" y="4247360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38400" y="2848928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00400" y="2848928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81400" y="2696528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~0.15ns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434640" y="1371600"/>
            <a:ext cx="337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Stripline</a:t>
            </a:r>
            <a:r>
              <a:rPr lang="en-US" dirty="0" smtClean="0">
                <a:latin typeface="Comic Sans MS" pitchFamily="66" charset="0"/>
              </a:rPr>
              <a:t> signal leading edge rise time ~ 0.15ns. </a:t>
            </a:r>
          </a:p>
          <a:p>
            <a:r>
              <a:rPr lang="en-US" dirty="0" smtClean="0">
                <a:latin typeface="Comic Sans MS" pitchFamily="66" charset="0"/>
              </a:rPr>
              <a:t>S/N ~ 100 </a:t>
            </a:r>
            <a:r>
              <a:rPr lang="en-US" dirty="0" smtClean="0">
                <a:latin typeface="Comic Sans MS" pitchFamily="66" charset="0"/>
                <a:sym typeface="Symbol"/>
              </a:rPr>
              <a:t> expecting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1.5</a:t>
            </a:r>
            <a:r>
              <a:rPr lang="en-US" dirty="0" smtClean="0">
                <a:latin typeface="Comic Sans MS" pitchFamily="66" charset="0"/>
                <a:sym typeface="Symbol"/>
              </a:rPr>
              <a:t>ps time resolution, we measured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3</a:t>
            </a:r>
            <a:r>
              <a:rPr lang="en-US" dirty="0" smtClean="0">
                <a:latin typeface="Comic Sans MS" pitchFamily="66" charset="0"/>
                <a:sym typeface="Symbol"/>
              </a:rPr>
              <a:t>ps time resolution.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0"/>
          <a:stretch>
            <a:fillRect/>
          </a:stretch>
        </p:blipFill>
        <p:spPr bwMode="auto">
          <a:xfrm>
            <a:off x="152400" y="3733800"/>
            <a:ext cx="8839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457200" y="4008438"/>
            <a:ext cx="82296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6705600" y="4267200"/>
            <a:ext cx="8382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5029200" y="4267200"/>
            <a:ext cx="838200" cy="838200"/>
          </a:xfrm>
          <a:prstGeom prst="ellips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3656013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5486400" y="2133600"/>
            <a:ext cx="1676400" cy="21336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410200" y="514350"/>
            <a:ext cx="166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Location #1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209800" y="457200"/>
            <a:ext cx="166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Location #2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91001" y="367992"/>
            <a:ext cx="531587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ATF laser beamline used for this test run. 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We considered two locations for the APD</a:t>
            </a:r>
          </a:p>
          <a:p>
            <a:r>
              <a:rPr lang="en-US" sz="2000" dirty="0" smtClean="0">
                <a:latin typeface="Comic Sans MS" pitchFamily="66" charset="0"/>
              </a:rPr>
              <a:t>in this beamline: </a:t>
            </a:r>
          </a:p>
          <a:p>
            <a:pPr marL="457200" indent="-457200">
              <a:buAutoNum type="arabicParenBoth"/>
            </a:pPr>
            <a:r>
              <a:rPr lang="en-US" sz="2000" dirty="0" smtClean="0">
                <a:latin typeface="Comic Sans MS" pitchFamily="66" charset="0"/>
              </a:rPr>
              <a:t>Horizontally to the east of the </a:t>
            </a:r>
          </a:p>
          <a:p>
            <a:pPr marL="457200" indent="-457200"/>
            <a:r>
              <a:rPr lang="en-US" sz="2000" dirty="0" smtClean="0">
                <a:latin typeface="Comic Sans MS" pitchFamily="66" charset="0"/>
              </a:rPr>
              <a:t>      6-way cross </a:t>
            </a:r>
          </a:p>
          <a:p>
            <a:r>
              <a:rPr lang="en-US" sz="2000" dirty="0" smtClean="0">
                <a:latin typeface="Comic Sans MS" pitchFamily="66" charset="0"/>
              </a:rPr>
              <a:t>(2) Vertically underneath the cross. 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The </a:t>
            </a:r>
            <a:r>
              <a:rPr lang="en-US" sz="2000" dirty="0" err="1" smtClean="0">
                <a:latin typeface="Comic Sans MS" pitchFamily="66" charset="0"/>
              </a:rPr>
              <a:t>stripline</a:t>
            </a:r>
            <a:r>
              <a:rPr lang="en-US" sz="2000" dirty="0" smtClean="0">
                <a:latin typeface="Comic Sans MS" pitchFamily="66" charset="0"/>
              </a:rPr>
              <a:t> monitor was ~ 2 m upstream.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6500" y="1828800"/>
            <a:ext cx="266700" cy="24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29450" y="2667000"/>
            <a:ext cx="266700" cy="24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endCxn id="2" idx="1"/>
          </p:cNvCxnSpPr>
          <p:nvPr/>
        </p:nvCxnSpPr>
        <p:spPr>
          <a:xfrm flipV="1">
            <a:off x="2133600" y="1951435"/>
            <a:ext cx="4152900" cy="105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43400" y="2438400"/>
            <a:ext cx="2667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1752600" y="3124200"/>
            <a:ext cx="50292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90800" y="6172200"/>
            <a:ext cx="838200" cy="838200"/>
          </a:xfrm>
          <a:prstGeom prst="ellips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4400" y="5867400"/>
            <a:ext cx="238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Location of test in 2010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>
            <a:off x="3276600" y="6019800"/>
            <a:ext cx="0" cy="2286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459432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Comic Sans MS" pitchFamily="66" charset="0"/>
              </a:rPr>
              <a:t>Stripline</a:t>
            </a:r>
            <a:r>
              <a:rPr lang="en-US" sz="2400" dirty="0" smtClean="0">
                <a:latin typeface="Comic Sans MS" pitchFamily="66" charset="0"/>
              </a:rPr>
              <a:t> Signals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3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819400"/>
            <a:ext cx="651351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0668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Two </a:t>
            </a:r>
            <a:r>
              <a:rPr lang="en-US" dirty="0" err="1" smtClean="0">
                <a:latin typeface="Comic Sans MS" pitchFamily="66" charset="0"/>
              </a:rPr>
              <a:t>stripline</a:t>
            </a:r>
            <a:r>
              <a:rPr lang="en-US" dirty="0" smtClean="0">
                <a:latin typeface="Comic Sans MS" pitchFamily="66" charset="0"/>
              </a:rPr>
              <a:t> signals (vertical and horizontal) were connected to Agilent scope channel #1 and #2. </a:t>
            </a:r>
          </a:p>
          <a:p>
            <a:r>
              <a:rPr lang="en-US" dirty="0" smtClean="0">
                <a:latin typeface="Comic Sans MS" pitchFamily="66" charset="0"/>
              </a:rPr>
              <a:t>We recorded 500 </a:t>
            </a:r>
            <a:r>
              <a:rPr lang="en-US" smtClean="0">
                <a:latin typeface="Comic Sans MS" pitchFamily="66" charset="0"/>
              </a:rPr>
              <a:t>beam events</a:t>
            </a:r>
            <a:r>
              <a:rPr lang="en-US" dirty="0" smtClean="0">
                <a:latin typeface="Comic Sans MS" pitchFamily="66" charset="0"/>
              </a:rPr>
              <a:t>. The following plot shows 5 overlapped triggered events.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464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Stripline</a:t>
            </a:r>
            <a:r>
              <a:rPr lang="en-US" dirty="0" smtClean="0"/>
              <a:t> #1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48200" y="4636164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Stripline</a:t>
            </a:r>
            <a:r>
              <a:rPr lang="en-US" dirty="0"/>
              <a:t> </a:t>
            </a:r>
            <a:r>
              <a:rPr lang="en-US" dirty="0" smtClean="0"/>
              <a:t>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0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Time Resolution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191000"/>
            <a:ext cx="35623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1"/>
            <a:ext cx="36099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19675" y="1219200"/>
            <a:ext cx="36671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Analysis </a:t>
            </a:r>
            <a:r>
              <a:rPr lang="en-US" dirty="0" err="1" smtClean="0">
                <a:latin typeface="Comic Sans MS" pitchFamily="66" charset="0"/>
              </a:rPr>
              <a:t>ot</a:t>
            </a:r>
            <a:r>
              <a:rPr lang="en-US" dirty="0" smtClean="0">
                <a:latin typeface="Comic Sans MS" pitchFamily="66" charset="0"/>
              </a:rPr>
              <a:t> the two </a:t>
            </a:r>
            <a:r>
              <a:rPr lang="en-US" dirty="0" err="1" smtClean="0">
                <a:latin typeface="Comic Sans MS" pitchFamily="66" charset="0"/>
              </a:rPr>
              <a:t>stripline</a:t>
            </a:r>
            <a:r>
              <a:rPr lang="en-US" dirty="0" smtClean="0">
                <a:latin typeface="Comic Sans MS" pitchFamily="66" charset="0"/>
              </a:rPr>
              <a:t> signals, using constant-fraction algorithm to define the times of the two signals.</a:t>
            </a:r>
          </a:p>
          <a:p>
            <a:r>
              <a:rPr lang="en-US" dirty="0" smtClean="0">
                <a:latin typeface="Comic Sans MS" pitchFamily="66" charset="0"/>
              </a:rPr>
              <a:t>The time difference between them is plotted in the histogram to the left. </a:t>
            </a:r>
          </a:p>
          <a:p>
            <a:r>
              <a:rPr lang="en-US" dirty="0" smtClean="0">
                <a:latin typeface="Comic Sans MS" pitchFamily="66" charset="0"/>
                <a:sym typeface="Symbol"/>
              </a:rPr>
              <a:t> = </a:t>
            </a:r>
            <a:r>
              <a:rPr lang="en-US" dirty="0" smtClean="0">
                <a:latin typeface="Comic Sans MS" pitchFamily="66" charset="0"/>
                <a:sym typeface="Symbol"/>
              </a:rPr>
              <a:t>3.0 </a:t>
            </a:r>
            <a:r>
              <a:rPr lang="en-US" dirty="0" err="1" smtClean="0">
                <a:latin typeface="Comic Sans MS" pitchFamily="66" charset="0"/>
                <a:sym typeface="Symbol"/>
              </a:rPr>
              <a:t>ps</a:t>
            </a:r>
            <a:r>
              <a:rPr lang="en-US" dirty="0" smtClean="0">
                <a:latin typeface="Comic Sans MS" pitchFamily="66" charset="0"/>
                <a:sym typeface="Symbol"/>
              </a:rPr>
              <a:t>, which is good enough for next step in the APD time resolution test.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6670"/>
            <a:ext cx="44386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7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Serious RF Pickup by the APD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1" y="9906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RF pickup by the APD (8x8 mm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with mesh) was very serious; initially the peak-to-peak size of the pickup was ~ 100 mV (while 1 MIP was expected to be ~ 10 mV). </a:t>
            </a:r>
          </a:p>
          <a:p>
            <a:r>
              <a:rPr lang="en-US" dirty="0" smtClean="0">
                <a:latin typeface="Comic Sans MS" pitchFamily="66" charset="0"/>
              </a:rPr>
              <a:t>We shielded all optical ports that we could find with aluminum foil, wrapped the APD box with foil, and wound the preamp DC voltage leads into a twisted pair, which cut the noise level down to 20 mV. </a:t>
            </a:r>
          </a:p>
          <a:p>
            <a:r>
              <a:rPr lang="en-US" dirty="0" smtClean="0">
                <a:latin typeface="Comic Sans MS" pitchFamily="66" charset="0"/>
              </a:rPr>
              <a:t>The shape of the pickup signal is quite reproducible from trigger to trigger. </a:t>
            </a:r>
          </a:p>
          <a:p>
            <a:r>
              <a:rPr lang="en-US" dirty="0" smtClean="0">
                <a:latin typeface="Comic Sans MS" pitchFamily="66" charset="0"/>
              </a:rPr>
              <a:t>                                      Left: Top 2 traces = </a:t>
            </a:r>
            <a:r>
              <a:rPr lang="en-US" dirty="0" err="1" smtClean="0">
                <a:latin typeface="Comic Sans MS" pitchFamily="66" charset="0"/>
              </a:rPr>
              <a:t>striplines</a:t>
            </a:r>
            <a:r>
              <a:rPr lang="en-US" dirty="0" smtClean="0">
                <a:latin typeface="Comic Sans MS" pitchFamily="66" charset="0"/>
              </a:rPr>
              <a:t>; bottom trace =</a:t>
            </a:r>
          </a:p>
          <a:p>
            <a:r>
              <a:rPr lang="en-US" dirty="0" smtClean="0">
                <a:latin typeface="Comic Sans MS" pitchFamily="66" charset="0"/>
              </a:rPr>
              <a:t>                                                = RF pickup (50 ns/div, 100 mV/div).                   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580605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990600" y="6191250"/>
            <a:ext cx="7239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5534025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Above right: 3 pickup-noise waveforms overlapped; their fine details are quite similar, except for the particle signal near middle of traces.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 descr="C:\Users\Kirk\AppData\Local\Temp\WLMDSS.tmp\WLME9BA.tmp\apd noi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9" y="3200399"/>
            <a:ext cx="3197431" cy="2399631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flipV="1">
            <a:off x="5715000" y="5029200"/>
            <a:ext cx="228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6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RF Pickup Study and Solution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990600" y="6191250"/>
            <a:ext cx="7239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" y="11430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use a pulse generator to generate 1MHz square waves, 5V p-p, a BNC cable connected to the </a:t>
            </a:r>
            <a:r>
              <a:rPr lang="en-US" dirty="0" err="1" smtClean="0">
                <a:latin typeface="Comic Sans MS" pitchFamily="66" charset="0"/>
              </a:rPr>
              <a:t>pulser</a:t>
            </a:r>
            <a:r>
              <a:rPr lang="en-US" dirty="0" smtClean="0">
                <a:latin typeface="Comic Sans MS" pitchFamily="66" charset="0"/>
              </a:rPr>
              <a:t>, other end connects a coil, which is made of thick wire, 4 turns, ~5cm in diameter. Thru this coil emits noise-like signal to the space. </a:t>
            </a:r>
          </a:p>
          <a:p>
            <a:r>
              <a:rPr lang="en-US" dirty="0" smtClean="0">
                <a:latin typeface="Comic Sans MS" pitchFamily="66" charset="0"/>
              </a:rPr>
              <a:t>To test the RF- immunity of a device we can move this coil closer to it, to see how pickup changes.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70" y="2862315"/>
            <a:ext cx="4343400" cy="327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42005" y="2911742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have tested two types of SMA cables: double shielded and single shielded; test two amplifier locations: at the detector end of the cable and scope end of the cable.; two amplifier operation modes: battery and external DC power supply.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RF Pickup Study and Solution (cont’d)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990600" y="6191250"/>
            <a:ext cx="7239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38029"/>
              </p:ext>
            </p:extLst>
          </p:nvPr>
        </p:nvGraphicFramePr>
        <p:xfrm>
          <a:off x="561975" y="1962150"/>
          <a:ext cx="782292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Worksheet" r:id="rId4" imgW="4657830" imgH="1724066" progId="Excel.Sheet.12">
                  <p:embed/>
                </p:oleObj>
              </mc:Choice>
              <mc:Fallback>
                <p:oleObj name="Worksheet" r:id="rId4" imgW="4657830" imgH="17240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975" y="1962150"/>
                        <a:ext cx="7822920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3505200" y="2668438"/>
            <a:ext cx="5029200" cy="303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29000" y="3886200"/>
            <a:ext cx="5029200" cy="379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05200" y="4228381"/>
            <a:ext cx="5029200" cy="3795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06638" y="2895600"/>
            <a:ext cx="5029200" cy="3795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4038" y="5066581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Worst configuration:</a:t>
            </a:r>
          </a:p>
          <a:p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Single shielded cable</a:t>
            </a:r>
          </a:p>
          <a:p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Amplifier closer to scope</a:t>
            </a:r>
            <a:endParaRPr lang="en-US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7800" y="5010343"/>
            <a:ext cx="32496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Best configuration: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Double shielded cable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Amplifier closer to detector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41608" y="4114800"/>
            <a:ext cx="56503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0" idx="2"/>
          </p:cNvCxnSpPr>
          <p:nvPr/>
        </p:nvCxnSpPr>
        <p:spPr>
          <a:xfrm flipV="1">
            <a:off x="2941608" y="2820119"/>
            <a:ext cx="563592" cy="2246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477000" y="4610100"/>
            <a:ext cx="3810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413021" y="3275162"/>
            <a:ext cx="521179" cy="1803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RF Pickup Study and Solution (cont’d)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990600" y="6191250"/>
            <a:ext cx="7239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8200" y="1219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Switch to </a:t>
            </a:r>
            <a:r>
              <a:rPr lang="en-US" dirty="0" err="1" smtClean="0">
                <a:latin typeface="Comic Sans MS" pitchFamily="66" charset="0"/>
              </a:rPr>
              <a:t>LeCroy</a:t>
            </a:r>
            <a:r>
              <a:rPr lang="en-US" dirty="0" smtClean="0">
                <a:latin typeface="Comic Sans MS" pitchFamily="66" charset="0"/>
              </a:rPr>
              <a:t> pulse generator, adjust to 200MHz pulse.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 descr="C:\Users\LU\Fast Timing\BNLBeamTest\RF noise\DSCN1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2020888"/>
            <a:ext cx="3730625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2209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Brown double shielded cable (stiffer)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28938" y="2532965"/>
            <a:ext cx="1828800" cy="134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600" y="3124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Black single shielded cable (softer)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52800" y="2667000"/>
            <a:ext cx="1828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07988" y="3830316"/>
            <a:ext cx="224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omic Sans MS" pitchFamily="66" charset="0"/>
              </a:rPr>
              <a:t>Wire coil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00400" y="3200400"/>
            <a:ext cx="1981200" cy="814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505200" y="5105400"/>
            <a:ext cx="3352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27438" y="5070399"/>
            <a:ext cx="2244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latin typeface="Comic Sans MS" pitchFamily="66" charset="0"/>
              </a:rPr>
              <a:t>LeCroy</a:t>
            </a:r>
            <a:r>
              <a:rPr lang="en-US" dirty="0" smtClean="0">
                <a:latin typeface="Comic Sans MS" pitchFamily="66" charset="0"/>
              </a:rPr>
              <a:t> pulse generator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4201795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BNC cable carry signal from </a:t>
            </a:r>
            <a:r>
              <a:rPr lang="en-US" dirty="0" err="1" smtClean="0">
                <a:latin typeface="Comic Sans MS" pitchFamily="66" charset="0"/>
              </a:rPr>
              <a:t>LeCroy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pulser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048000" y="4014982"/>
            <a:ext cx="2286000" cy="633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RF Pickup Study and Solution (cont’d)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990600" y="6191250"/>
            <a:ext cx="7239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43965"/>
            <a:ext cx="61055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0" y="20574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Double shielded cable picks up noise from the wire coil, </a:t>
            </a:r>
            <a:r>
              <a:rPr lang="en-US" dirty="0" err="1" smtClean="0">
                <a:latin typeface="Comic Sans MS" pitchFamily="66" charset="0"/>
              </a:rPr>
              <a:t>Vrms</a:t>
            </a:r>
            <a:r>
              <a:rPr lang="en-US" dirty="0" smtClean="0">
                <a:latin typeface="Comic Sans MS" pitchFamily="66" charset="0"/>
              </a:rPr>
              <a:t> = 0.273mV.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124200" y="5334000"/>
            <a:ext cx="6858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810000" y="3429000"/>
            <a:ext cx="41910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2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14242</TotalTime>
  <Words>714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Microsoft Excel Worksheet</vt:lpstr>
      <vt:lpstr>ATF Beam test report (1)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timing test setup</dc:title>
  <dc:creator>Princeton Affiliate</dc:creator>
  <cp:lastModifiedBy>Princeton Affiliate</cp:lastModifiedBy>
  <cp:revision>88</cp:revision>
  <dcterms:created xsi:type="dcterms:W3CDTF">2012-01-12T18:16:11Z</dcterms:created>
  <dcterms:modified xsi:type="dcterms:W3CDTF">2013-03-21T00:54:36Z</dcterms:modified>
</cp:coreProperties>
</file>